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19" r:id="rId5"/>
    <p:sldMasterId id="2147483912" r:id="rId6"/>
    <p:sldMasterId id="2147483911" r:id="rId7"/>
  </p:sldMasterIdLst>
  <p:notesMasterIdLst>
    <p:notesMasterId r:id="rId22"/>
  </p:notesMasterIdLst>
  <p:handoutMasterIdLst>
    <p:handoutMasterId r:id="rId23"/>
  </p:handoutMasterIdLst>
  <p:sldIdLst>
    <p:sldId id="258" r:id="rId8"/>
    <p:sldId id="261" r:id="rId9"/>
    <p:sldId id="274" r:id="rId10"/>
    <p:sldId id="271" r:id="rId11"/>
    <p:sldId id="262" r:id="rId12"/>
    <p:sldId id="265" r:id="rId13"/>
    <p:sldId id="269" r:id="rId14"/>
    <p:sldId id="273" r:id="rId15"/>
    <p:sldId id="272" r:id="rId16"/>
    <p:sldId id="257" r:id="rId17"/>
    <p:sldId id="268" r:id="rId18"/>
    <p:sldId id="267" r:id="rId19"/>
    <p:sldId id="276" r:id="rId20"/>
    <p:sldId id="260" r:id="rId21"/>
  </p:sldIdLst>
  <p:sldSz cx="24387175" cy="13716000"/>
  <p:notesSz cx="6797675" cy="9926638"/>
  <p:defaultTextStyle>
    <a:defPPr>
      <a:defRPr lang="en-US"/>
    </a:defPPr>
    <a:lvl1pPr algn="l" defTabSz="1087438" rtl="0" eaLnBrk="0" fontAlgn="base" hangingPunct="0">
      <a:spcBef>
        <a:spcPct val="0"/>
      </a:spcBef>
      <a:spcAft>
        <a:spcPct val="0"/>
      </a:spcAft>
      <a:defRPr sz="4300" kern="1200">
        <a:solidFill>
          <a:schemeClr val="tx1"/>
        </a:solidFill>
        <a:latin typeface="Calibri" panose="020F0502020204030204" pitchFamily="34" charset="0"/>
        <a:ea typeface="MS PGothic" panose="020B0600070205080204" pitchFamily="34" charset="-128"/>
        <a:cs typeface="+mn-cs"/>
      </a:defRPr>
    </a:lvl1pPr>
    <a:lvl2pPr marL="1087438" indent="-630238" algn="l" defTabSz="1087438" rtl="0" eaLnBrk="0" fontAlgn="base" hangingPunct="0">
      <a:spcBef>
        <a:spcPct val="0"/>
      </a:spcBef>
      <a:spcAft>
        <a:spcPct val="0"/>
      </a:spcAft>
      <a:defRPr sz="4300" kern="1200">
        <a:solidFill>
          <a:schemeClr val="tx1"/>
        </a:solidFill>
        <a:latin typeface="Calibri" panose="020F0502020204030204" pitchFamily="34" charset="0"/>
        <a:ea typeface="MS PGothic" panose="020B0600070205080204" pitchFamily="34" charset="-128"/>
        <a:cs typeface="+mn-cs"/>
      </a:defRPr>
    </a:lvl2pPr>
    <a:lvl3pPr marL="2174875" indent="-1260475" algn="l" defTabSz="1087438" rtl="0" eaLnBrk="0" fontAlgn="base" hangingPunct="0">
      <a:spcBef>
        <a:spcPct val="0"/>
      </a:spcBef>
      <a:spcAft>
        <a:spcPct val="0"/>
      </a:spcAft>
      <a:defRPr sz="4300" kern="1200">
        <a:solidFill>
          <a:schemeClr val="tx1"/>
        </a:solidFill>
        <a:latin typeface="Calibri" panose="020F0502020204030204" pitchFamily="34" charset="0"/>
        <a:ea typeface="MS PGothic" panose="020B0600070205080204" pitchFamily="34" charset="-128"/>
        <a:cs typeface="+mn-cs"/>
      </a:defRPr>
    </a:lvl3pPr>
    <a:lvl4pPr marL="3262313" indent="-1890713" algn="l" defTabSz="1087438" rtl="0" eaLnBrk="0" fontAlgn="base" hangingPunct="0">
      <a:spcBef>
        <a:spcPct val="0"/>
      </a:spcBef>
      <a:spcAft>
        <a:spcPct val="0"/>
      </a:spcAft>
      <a:defRPr sz="4300" kern="1200">
        <a:solidFill>
          <a:schemeClr val="tx1"/>
        </a:solidFill>
        <a:latin typeface="Calibri" panose="020F0502020204030204" pitchFamily="34" charset="0"/>
        <a:ea typeface="MS PGothic" panose="020B0600070205080204" pitchFamily="34" charset="-128"/>
        <a:cs typeface="+mn-cs"/>
      </a:defRPr>
    </a:lvl4pPr>
    <a:lvl5pPr marL="4349750" indent="-2520950" algn="l" defTabSz="1087438" rtl="0" eaLnBrk="0" fontAlgn="base" hangingPunct="0">
      <a:spcBef>
        <a:spcPct val="0"/>
      </a:spcBef>
      <a:spcAft>
        <a:spcPct val="0"/>
      </a:spcAft>
      <a:defRPr sz="43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3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3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3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3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613" userDrawn="1">
          <p15:clr>
            <a:srgbClr val="A4A3A4"/>
          </p15:clr>
        </p15:guide>
        <p15:guide id="2" pos="14349" userDrawn="1">
          <p15:clr>
            <a:srgbClr val="A4A3A4"/>
          </p15:clr>
        </p15:guide>
        <p15:guide id="3" pos="11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nie Arntsen" initials="WA" lastIdx="3" clrIdx="0">
    <p:extLst/>
  </p:cmAuthor>
  <p:cmAuthor id="2" name="Sarah Oliver" initials="SO" lastIdx="9" clrIdx="1">
    <p:extLst/>
  </p:cmAuthor>
  <p:cmAuthor id="3" name="Sarah Oliver" initials="SO [2]"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DD00"/>
    <a:srgbClr val="FFD200"/>
    <a:srgbClr val="FFE882"/>
    <a:srgbClr val="F1B300"/>
    <a:srgbClr val="595959"/>
    <a:srgbClr val="FFCC00"/>
    <a:srgbClr val="F7A600"/>
    <a:srgbClr val="000000"/>
    <a:srgbClr val="EF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6"/>
    <p:restoredTop sz="94755"/>
  </p:normalViewPr>
  <p:slideViewPr>
    <p:cSldViewPr snapToGrid="0">
      <p:cViewPr varScale="1">
        <p:scale>
          <a:sx n="48" d="100"/>
          <a:sy n="48" d="100"/>
        </p:scale>
        <p:origin x="224" y="2344"/>
      </p:cViewPr>
      <p:guideLst>
        <p:guide orient="horz" pos="5613"/>
        <p:guide pos="14349"/>
        <p:guide pos="110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87444" eaLnBrk="1" fontAlgn="auto" hangingPunct="1">
              <a:spcBef>
                <a:spcPts val="0"/>
              </a:spcBef>
              <a:spcAft>
                <a:spcPts val="0"/>
              </a:spcAft>
              <a:defRPr sz="1200">
                <a:latin typeface="Open Sans Light"/>
                <a:ea typeface="+mn-ea"/>
                <a:cs typeface="+mn-cs"/>
              </a:defRPr>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Open Sans Light" charset="0"/>
              </a:defRPr>
            </a:lvl1pPr>
          </a:lstStyle>
          <a:p>
            <a:pPr>
              <a:defRPr/>
            </a:pPr>
            <a:fld id="{950D0B01-47C6-408C-A9C1-B464B9CD1069}" type="datetimeFigureOut">
              <a:rPr lang="en-US" altLang="en-US"/>
              <a:pPr>
                <a:defRPr/>
              </a:pPr>
              <a:t>5/10/19</a:t>
            </a:fld>
            <a:endParaRPr lang="en-US" alt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1087444" eaLnBrk="1" fontAlgn="auto" hangingPunct="1">
              <a:spcBef>
                <a:spcPts val="0"/>
              </a:spcBef>
              <a:spcAft>
                <a:spcPts val="0"/>
              </a:spcAft>
              <a:defRPr sz="1200">
                <a:latin typeface="Open Sans Ligh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Open Sans Light" charset="0"/>
              </a:defRPr>
            </a:lvl1pPr>
          </a:lstStyle>
          <a:p>
            <a:pPr>
              <a:defRPr/>
            </a:pPr>
            <a:fld id="{647BE087-A6DD-48AE-87C7-5CF407150A59}" type="slidenum">
              <a:rPr lang="en-US" altLang="en-US"/>
              <a:pPr>
                <a:defRPr/>
              </a:pPr>
              <a:t>‹#›</a:t>
            </a:fld>
            <a:endParaRPr lang="en-US" alt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87444" eaLnBrk="1" fontAlgn="auto" hangingPunct="1">
              <a:spcBef>
                <a:spcPts val="0"/>
              </a:spcBef>
              <a:spcAft>
                <a:spcPts val="0"/>
              </a:spcAft>
              <a:defRPr sz="1200">
                <a:latin typeface="Open Sans Light"/>
                <a:ea typeface="+mn-ea"/>
                <a:cs typeface="+mn-cs"/>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Open Sans Light" charset="0"/>
              </a:defRPr>
            </a:lvl1pPr>
          </a:lstStyle>
          <a:p>
            <a:pPr>
              <a:defRPr/>
            </a:pPr>
            <a:fld id="{A07C561C-CC59-4853-A368-529AC1255F22}" type="datetimeFigureOut">
              <a:rPr lang="en-US" altLang="en-US"/>
              <a:pPr>
                <a:defRPr/>
              </a:pPr>
              <a:t>5/10/19</a:t>
            </a:fld>
            <a:endParaRPr lang="en-US" alt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1087444" eaLnBrk="1" fontAlgn="auto" hangingPunct="1">
              <a:spcBef>
                <a:spcPts val="0"/>
              </a:spcBef>
              <a:spcAft>
                <a:spcPts val="0"/>
              </a:spcAft>
              <a:defRPr sz="1200">
                <a:latin typeface="Open Sans Ligh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Open Sans Light" charset="0"/>
              </a:defRPr>
            </a:lvl1pPr>
          </a:lstStyle>
          <a:p>
            <a:pPr>
              <a:defRPr/>
            </a:pPr>
            <a:fld id="{631269A6-9E45-4E63-9473-EDD9302E069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Open Sans Light"/>
        <a:ea typeface="MS PGothic" panose="020B0600070205080204" pitchFamily="34" charset="-128"/>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Open Sans Light"/>
        <a:ea typeface="MS PGothic" panose="020B0600070205080204" pitchFamily="34" charset="-128"/>
        <a:cs typeface="+mn-cs"/>
      </a:defRPr>
    </a:lvl2pPr>
    <a:lvl3pPr marL="912813" algn="l" defTabSz="455613" rtl="0" eaLnBrk="0" fontAlgn="base" hangingPunct="0">
      <a:spcBef>
        <a:spcPct val="30000"/>
      </a:spcBef>
      <a:spcAft>
        <a:spcPct val="0"/>
      </a:spcAft>
      <a:defRPr sz="1200" kern="1200">
        <a:solidFill>
          <a:schemeClr val="tx1"/>
        </a:solidFill>
        <a:latin typeface="Open Sans Light"/>
        <a:ea typeface="MS PGothic" panose="020B0600070205080204" pitchFamily="34" charset="-128"/>
        <a:cs typeface="+mn-cs"/>
      </a:defRPr>
    </a:lvl3pPr>
    <a:lvl4pPr marL="1370013" algn="l" defTabSz="455613" rtl="0" eaLnBrk="0" fontAlgn="base" hangingPunct="0">
      <a:spcBef>
        <a:spcPct val="30000"/>
      </a:spcBef>
      <a:spcAft>
        <a:spcPct val="0"/>
      </a:spcAft>
      <a:defRPr sz="1200" kern="1200">
        <a:solidFill>
          <a:schemeClr val="tx1"/>
        </a:solidFill>
        <a:latin typeface="Open Sans Light"/>
        <a:ea typeface="MS PGothic" panose="020B0600070205080204" pitchFamily="34" charset="-128"/>
        <a:cs typeface="+mn-cs"/>
      </a:defRPr>
    </a:lvl4pPr>
    <a:lvl5pPr marL="1825625" algn="l" defTabSz="455613" rtl="0" eaLnBrk="0" fontAlgn="base" hangingPunct="0">
      <a:spcBef>
        <a:spcPct val="30000"/>
      </a:spcBef>
      <a:spcAft>
        <a:spcPct val="0"/>
      </a:spcAft>
      <a:defRPr sz="1200" kern="1200">
        <a:solidFill>
          <a:schemeClr val="tx1"/>
        </a:solidFill>
        <a:latin typeface="Open Sans Light"/>
        <a:ea typeface="MS PGothic" panose="020B0600070205080204" pitchFamily="34" charset="-128"/>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31269A6-9E45-4E63-9473-EDD9302E0692}" type="slidenum">
              <a:rPr lang="en-US" altLang="en-US" smtClean="0"/>
              <a:pPr>
                <a:defRPr/>
              </a:pPr>
              <a:t>11</a:t>
            </a:fld>
            <a:endParaRPr lang="en-US" altLang="en-US" dirty="0"/>
          </a:p>
        </p:txBody>
      </p:sp>
    </p:spTree>
    <p:extLst>
      <p:ext uri="{BB962C8B-B14F-4D97-AF65-F5344CB8AC3E}">
        <p14:creationId xmlns:p14="http://schemas.microsoft.com/office/powerpoint/2010/main" val="29668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283614"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Text Placeholder 2">
            <a:extLst>
              <a:ext uri="{FF2B5EF4-FFF2-40B4-BE49-F238E27FC236}">
                <a16:creationId xmlns:a16="http://schemas.microsoft.com/office/drawing/2014/main" id="{E5BE93FA-2A43-BA4F-9AF4-73F8FB009A63}"/>
              </a:ext>
            </a:extLst>
          </p:cNvPr>
          <p:cNvSpPr>
            <a:spLocks noGrp="1"/>
          </p:cNvSpPr>
          <p:nvPr>
            <p:ph type="body" sz="quarter" idx="10" hasCustomPrompt="1"/>
          </p:nvPr>
        </p:nvSpPr>
        <p:spPr>
          <a:xfrm>
            <a:off x="1752600" y="3006000"/>
            <a:ext cx="9778999" cy="8291513"/>
          </a:xfrm>
          <a:prstGeom prst="rect">
            <a:avLst/>
          </a:prstGeom>
        </p:spPr>
        <p:txBody>
          <a:bodyPr lIns="216000" tIns="180000" rIns="216000" bIns="216000" numCol="1" spcCol="1800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10" name="Picture Placeholder 9">
            <a:extLst>
              <a:ext uri="{FF2B5EF4-FFF2-40B4-BE49-F238E27FC236}">
                <a16:creationId xmlns:a16="http://schemas.microsoft.com/office/drawing/2014/main" id="{57D2B048-FBE5-B941-AD1B-74DFCAB92216}"/>
              </a:ext>
            </a:extLst>
          </p:cNvPr>
          <p:cNvSpPr>
            <a:spLocks noGrp="1"/>
          </p:cNvSpPr>
          <p:nvPr>
            <p:ph type="pic" sz="quarter" idx="11"/>
          </p:nvPr>
        </p:nvSpPr>
        <p:spPr>
          <a:xfrm>
            <a:off x="12193586" y="3006000"/>
            <a:ext cx="10842627" cy="7703999"/>
          </a:xfrm>
        </p:spPr>
        <p:txBody>
          <a:bodyPr/>
          <a:lstStyle/>
          <a:p>
            <a:endParaRPr lang="en-GB" dirty="0"/>
          </a:p>
        </p:txBody>
      </p:sp>
      <p:sp>
        <p:nvSpPr>
          <p:cNvPr id="12" name="Text Placeholder 11">
            <a:extLst>
              <a:ext uri="{FF2B5EF4-FFF2-40B4-BE49-F238E27FC236}">
                <a16:creationId xmlns:a16="http://schemas.microsoft.com/office/drawing/2014/main" id="{C30255E3-248E-E742-8DDA-BD02AD1A3F67}"/>
              </a:ext>
            </a:extLst>
          </p:cNvPr>
          <p:cNvSpPr>
            <a:spLocks noGrp="1"/>
          </p:cNvSpPr>
          <p:nvPr>
            <p:ph type="body" sz="quarter" idx="12" hasCustomPrompt="1"/>
          </p:nvPr>
        </p:nvSpPr>
        <p:spPr>
          <a:xfrm>
            <a:off x="16494125" y="10807699"/>
            <a:ext cx="6542088" cy="489813"/>
          </a:xfrm>
        </p:spPr>
        <p:txBody>
          <a:bodyPr/>
          <a:lstStyle>
            <a:lvl1pPr algn="r">
              <a:defRPr sz="2000">
                <a:solidFill>
                  <a:schemeClr val="tx1">
                    <a:lumMod val="75000"/>
                    <a:lumOff val="25000"/>
                  </a:schemeClr>
                </a:solidFill>
              </a:defRPr>
            </a:lvl1pPr>
          </a:lstStyle>
          <a:p>
            <a:pPr lvl="0"/>
            <a:r>
              <a:rPr lang="en-GB" dirty="0"/>
              <a:t>Caption or reference</a:t>
            </a:r>
          </a:p>
        </p:txBody>
      </p:sp>
    </p:spTree>
    <p:extLst>
      <p:ext uri="{BB962C8B-B14F-4D97-AF65-F5344CB8AC3E}">
        <p14:creationId xmlns:p14="http://schemas.microsoft.com/office/powerpoint/2010/main" val="121005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Video Presentation">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15461975" cy="19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noAutofit/>
          </a:bodyPr>
          <a:lstStyle>
            <a:lvl1pPr>
              <a:defRPr>
                <a:solidFill>
                  <a:schemeClr val="tx1">
                    <a:lumMod val="75000"/>
                    <a:lumOff val="25000"/>
                  </a:schemeClr>
                </a:solidFill>
              </a:defRPr>
            </a:lvl1pPr>
          </a:lstStyle>
          <a:p>
            <a:pPr lvl="0"/>
            <a:r>
              <a:rPr lang="en-US" altLang="en-US" dirty="0"/>
              <a:t>Slide title with </a:t>
            </a:r>
            <a:br>
              <a:rPr lang="en-US" altLang="en-US" dirty="0"/>
            </a:br>
            <a:r>
              <a:rPr lang="en-US" altLang="en-US" dirty="0"/>
              <a:t>long name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921503"/>
            <a:ext cx="15461973" cy="7376010"/>
          </a:xfrm>
          <a:prstGeom prst="rect">
            <a:avLst/>
          </a:prstGeom>
        </p:spPr>
        <p:txBody>
          <a:bodyPr lIns="216000" tIns="216000" rIns="216000" bIns="216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4" name="Rectangle 3">
            <a:extLst>
              <a:ext uri="{FF2B5EF4-FFF2-40B4-BE49-F238E27FC236}">
                <a16:creationId xmlns:a16="http://schemas.microsoft.com/office/drawing/2014/main" id="{BFFCAC84-9839-D942-BA73-6C2D7D0A789D}"/>
              </a:ext>
            </a:extLst>
          </p:cNvPr>
          <p:cNvSpPr/>
          <p:nvPr userDrawn="1"/>
        </p:nvSpPr>
        <p:spPr>
          <a:xfrm>
            <a:off x="2160587" y="3149208"/>
            <a:ext cx="1555200" cy="129600"/>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Media Placeholder 3">
            <a:extLst>
              <a:ext uri="{FF2B5EF4-FFF2-40B4-BE49-F238E27FC236}">
                <a16:creationId xmlns:a16="http://schemas.microsoft.com/office/drawing/2014/main" id="{A16F86D0-828B-1649-AD96-DD79486D67E1}"/>
              </a:ext>
            </a:extLst>
          </p:cNvPr>
          <p:cNvSpPr>
            <a:spLocks noGrp="1"/>
          </p:cNvSpPr>
          <p:nvPr>
            <p:ph type="media" sz="quarter" idx="11"/>
          </p:nvPr>
        </p:nvSpPr>
        <p:spPr>
          <a:xfrm>
            <a:off x="18435403" y="1042162"/>
            <a:ext cx="4798800" cy="3600000"/>
          </a:xfrm>
          <a:prstGeom prst="rect">
            <a:avLst/>
          </a:prstGeom>
        </p:spPr>
        <p:txBody>
          <a:bodyPr/>
          <a:lstStyle/>
          <a:p>
            <a:endParaRPr lang="en-US" dirty="0"/>
          </a:p>
        </p:txBody>
      </p:sp>
    </p:spTree>
    <p:extLst>
      <p:ext uri="{BB962C8B-B14F-4D97-AF65-F5344CB8AC3E}">
        <p14:creationId xmlns:p14="http://schemas.microsoft.com/office/powerpoint/2010/main" val="362867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_No_Titles">
    <p:spTree>
      <p:nvGrpSpPr>
        <p:cNvPr id="1" name=""/>
        <p:cNvGrpSpPr/>
        <p:nvPr/>
      </p:nvGrpSpPr>
      <p:grpSpPr>
        <a:xfrm>
          <a:off x="0" y="0"/>
          <a:ext cx="0" cy="0"/>
          <a:chOff x="0" y="0"/>
          <a:chExt cx="0" cy="0"/>
        </a:xfrm>
      </p:grpSpPr>
      <p:sp>
        <p:nvSpPr>
          <p:cNvPr id="2" name="Media Placeholder 3">
            <a:extLst>
              <a:ext uri="{FF2B5EF4-FFF2-40B4-BE49-F238E27FC236}">
                <a16:creationId xmlns:a16="http://schemas.microsoft.com/office/drawing/2014/main" id="{1A671D8B-2D80-1E41-9E63-C7812974E81A}"/>
              </a:ext>
            </a:extLst>
          </p:cNvPr>
          <p:cNvSpPr>
            <a:spLocks noGrp="1"/>
          </p:cNvSpPr>
          <p:nvPr>
            <p:ph type="media" sz="quarter" idx="11"/>
          </p:nvPr>
        </p:nvSpPr>
        <p:spPr>
          <a:xfrm>
            <a:off x="18435403" y="1042162"/>
            <a:ext cx="4798800" cy="3600000"/>
          </a:xfrm>
          <a:prstGeom prst="rect">
            <a:avLst/>
          </a:prstGeom>
        </p:spPr>
        <p:txBody>
          <a:bodyPr/>
          <a:lstStyle/>
          <a:p>
            <a:endParaRPr lang="en-US" dirty="0"/>
          </a:p>
        </p:txBody>
      </p:sp>
    </p:spTree>
    <p:extLst>
      <p:ext uri="{BB962C8B-B14F-4D97-AF65-F5344CB8AC3E}">
        <p14:creationId xmlns:p14="http://schemas.microsoft.com/office/powerpoint/2010/main" val="42938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_References_Copy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16087498" cy="7375129"/>
          </a:xfrm>
          <a:prstGeom prst="rect">
            <a:avLst/>
          </a:prstGeom>
        </p:spPr>
        <p:txBody>
          <a:bodyPr lIns="216000" tIns="180000" rIns="216000" bIns="216000"/>
          <a:lstStyle>
            <a:lvl1pPr marL="0" marR="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sz="2800">
                <a:solidFill>
                  <a:schemeClr val="tx1">
                    <a:lumMod val="75000"/>
                    <a:lumOff val="25000"/>
                  </a:schemeClr>
                </a:solidFill>
              </a:defRPr>
            </a:lvl1pPr>
            <a:lvl2pPr algn="l">
              <a:lnSpc>
                <a:spcPct val="100000"/>
              </a:lnSpc>
              <a:spcBef>
                <a:spcPts val="1200"/>
              </a:spcBef>
              <a:spcAft>
                <a:spcPts val="1800"/>
              </a:spcAft>
              <a:defRPr sz="4400">
                <a:solidFill>
                  <a:schemeClr val="tx1">
                    <a:lumMod val="65000"/>
                    <a:lumOff val="35000"/>
                  </a:schemeClr>
                </a:solidFill>
              </a:defRPr>
            </a:lvl2pPr>
          </a:lstStyle>
          <a:p>
            <a:pPr marL="0" marR="0" lvl="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a:pP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Author (Year). </a:t>
            </a:r>
            <a:r>
              <a:rPr kumimoji="0" lang="en-NZ" sz="2800" b="0" i="1"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Title </a:t>
            </a: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(Edition). Publisher</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Shape 347">
            <a:extLst>
              <a:ext uri="{FF2B5EF4-FFF2-40B4-BE49-F238E27FC236}">
                <a16:creationId xmlns:a16="http://schemas.microsoft.com/office/drawing/2014/main" id="{D7A5A454-3CBB-364A-9366-09B05F3457B7}"/>
              </a:ext>
            </a:extLst>
          </p:cNvPr>
          <p:cNvSpPr txBox="1"/>
          <p:nvPr userDrawn="1"/>
        </p:nvSpPr>
        <p:spPr>
          <a:xfrm>
            <a:off x="1752599" y="11253873"/>
            <a:ext cx="16087500" cy="1662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000" dirty="0">
                <a:solidFill>
                  <a:srgbClr val="595959"/>
                </a:solidFill>
                <a:latin typeface="Open Sans" charset="0"/>
                <a:ea typeface="Open Sans" charset="0"/>
                <a:cs typeface="Open Sans" charset="0"/>
                <a:sym typeface="Arial"/>
              </a:rPr>
              <a:t>Copyright Warning Notice</a:t>
            </a:r>
          </a:p>
          <a:p>
            <a:pPr marL="0" marR="0" lvl="0" indent="0" algn="l" rtl="0">
              <a:spcBef>
                <a:spcPts val="1200"/>
              </a:spcBef>
              <a:spcAft>
                <a:spcPts val="0"/>
              </a:spcAft>
              <a:buNone/>
            </a:pPr>
            <a:r>
              <a:rPr lang="en-US" sz="1800" dirty="0">
                <a:solidFill>
                  <a:srgbClr val="595959"/>
                </a:solidFill>
                <a:latin typeface="Open Sans" charset="0"/>
                <a:ea typeface="Open Sans" charset="0"/>
                <a:cs typeface="Open Sans" charset="0"/>
                <a:sym typeface="Arial"/>
              </a:rPr>
              <a:t>This material is protected by copyright and has been copied by and solely for the educational purposes of Waikato Institute of Technology (Wintec). You may not sell, alter or further reproduce or distribute any part of this lecture material to any other person. Where provided to you in electronic format, you may only print from it for your own use in the relevant course of instruction. Failure to comply with the terms of this warning may expose you to legal action for copyright infringement and/or disciplinary action.</a:t>
            </a:r>
          </a:p>
        </p:txBody>
      </p:sp>
      <p:sp>
        <p:nvSpPr>
          <p:cNvPr id="2" name="TextBox 1">
            <a:extLst>
              <a:ext uri="{FF2B5EF4-FFF2-40B4-BE49-F238E27FC236}">
                <a16:creationId xmlns:a16="http://schemas.microsoft.com/office/drawing/2014/main" id="{4717459C-923F-9142-ADD4-9204114F7DD3}"/>
              </a:ext>
            </a:extLst>
          </p:cNvPr>
          <p:cNvSpPr txBox="1"/>
          <p:nvPr userDrawn="1"/>
        </p:nvSpPr>
        <p:spPr>
          <a:xfrm>
            <a:off x="1752599" y="1037531"/>
            <a:ext cx="4681612" cy="1141439"/>
          </a:xfrm>
          <a:prstGeom prst="rect">
            <a:avLst/>
          </a:prstGeom>
          <a:noFill/>
        </p:spPr>
        <p:txBody>
          <a:bodyPr wrap="none" lIns="216000" tIns="108000" rIns="216000" bIns="108000" rtlCol="0">
            <a:spAutoFit/>
          </a:bodyPr>
          <a:lstStyle/>
          <a:p>
            <a:pPr algn="l">
              <a:spcBef>
                <a:spcPts val="1200"/>
              </a:spcBef>
              <a:spcAft>
                <a:spcPts val="1800"/>
              </a:spcAft>
            </a:pPr>
            <a:r>
              <a:rPr lang="en-US" sz="6000" b="1"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References</a:t>
            </a:r>
          </a:p>
        </p:txBody>
      </p:sp>
      <p:sp>
        <p:nvSpPr>
          <p:cNvPr id="6" name="Media Placeholder 3">
            <a:extLst>
              <a:ext uri="{FF2B5EF4-FFF2-40B4-BE49-F238E27FC236}">
                <a16:creationId xmlns:a16="http://schemas.microsoft.com/office/drawing/2014/main" id="{29DBDC39-1978-D84A-8A4B-19C7265849E3}"/>
              </a:ext>
            </a:extLst>
          </p:cNvPr>
          <p:cNvSpPr>
            <a:spLocks noGrp="1"/>
          </p:cNvSpPr>
          <p:nvPr>
            <p:ph type="media" sz="quarter" idx="11"/>
          </p:nvPr>
        </p:nvSpPr>
        <p:spPr>
          <a:xfrm>
            <a:off x="18435403" y="1042162"/>
            <a:ext cx="4798800" cy="3600000"/>
          </a:xfrm>
          <a:prstGeom prst="rect">
            <a:avLst/>
          </a:prstGeom>
        </p:spPr>
        <p:txBody>
          <a:bodyPr/>
          <a:lstStyle/>
          <a:p>
            <a:endParaRPr lang="en-US" dirty="0"/>
          </a:p>
        </p:txBody>
      </p:sp>
    </p:spTree>
    <p:extLst>
      <p:ext uri="{BB962C8B-B14F-4D97-AF65-F5344CB8AC3E}">
        <p14:creationId xmlns:p14="http://schemas.microsoft.com/office/powerpoint/2010/main" val="399898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283614"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Text Placeholder 2">
            <a:extLst>
              <a:ext uri="{FF2B5EF4-FFF2-40B4-BE49-F238E27FC236}">
                <a16:creationId xmlns:a16="http://schemas.microsoft.com/office/drawing/2014/main" id="{E5BE93FA-2A43-BA4F-9AF4-73F8FB009A63}"/>
              </a:ext>
            </a:extLst>
          </p:cNvPr>
          <p:cNvSpPr>
            <a:spLocks noGrp="1"/>
          </p:cNvSpPr>
          <p:nvPr>
            <p:ph type="body" sz="quarter" idx="10" hasCustomPrompt="1"/>
          </p:nvPr>
        </p:nvSpPr>
        <p:spPr>
          <a:xfrm>
            <a:off x="1752600" y="3006000"/>
            <a:ext cx="9778999" cy="8291513"/>
          </a:xfrm>
          <a:prstGeom prst="rect">
            <a:avLst/>
          </a:prstGeom>
        </p:spPr>
        <p:txBody>
          <a:bodyPr lIns="216000" tIns="180000" rIns="216000" bIns="216000" numCol="1" spcCol="1800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10" name="Picture Placeholder 9">
            <a:extLst>
              <a:ext uri="{FF2B5EF4-FFF2-40B4-BE49-F238E27FC236}">
                <a16:creationId xmlns:a16="http://schemas.microsoft.com/office/drawing/2014/main" id="{57D2B048-FBE5-B941-AD1B-74DFCAB92216}"/>
              </a:ext>
            </a:extLst>
          </p:cNvPr>
          <p:cNvSpPr>
            <a:spLocks noGrp="1"/>
          </p:cNvSpPr>
          <p:nvPr>
            <p:ph type="pic" sz="quarter" idx="11"/>
          </p:nvPr>
        </p:nvSpPr>
        <p:spPr>
          <a:xfrm>
            <a:off x="12193586" y="3006000"/>
            <a:ext cx="10842627" cy="7703999"/>
          </a:xfrm>
        </p:spPr>
        <p:txBody>
          <a:bodyPr/>
          <a:lstStyle/>
          <a:p>
            <a:endParaRPr lang="en-GB" dirty="0"/>
          </a:p>
        </p:txBody>
      </p:sp>
      <p:sp>
        <p:nvSpPr>
          <p:cNvPr id="12" name="Text Placeholder 11">
            <a:extLst>
              <a:ext uri="{FF2B5EF4-FFF2-40B4-BE49-F238E27FC236}">
                <a16:creationId xmlns:a16="http://schemas.microsoft.com/office/drawing/2014/main" id="{C30255E3-248E-E742-8DDA-BD02AD1A3F67}"/>
              </a:ext>
            </a:extLst>
          </p:cNvPr>
          <p:cNvSpPr>
            <a:spLocks noGrp="1"/>
          </p:cNvSpPr>
          <p:nvPr>
            <p:ph type="body" sz="quarter" idx="12" hasCustomPrompt="1"/>
          </p:nvPr>
        </p:nvSpPr>
        <p:spPr>
          <a:xfrm>
            <a:off x="16494125" y="10807699"/>
            <a:ext cx="6542088" cy="489813"/>
          </a:xfrm>
        </p:spPr>
        <p:txBody>
          <a:bodyPr/>
          <a:lstStyle>
            <a:lvl1pPr algn="r">
              <a:defRPr sz="2000">
                <a:solidFill>
                  <a:schemeClr val="tx1">
                    <a:lumMod val="75000"/>
                    <a:lumOff val="25000"/>
                  </a:schemeClr>
                </a:solidFill>
              </a:defRPr>
            </a:lvl1pPr>
          </a:lstStyle>
          <a:p>
            <a:pPr lvl="0"/>
            <a:r>
              <a:rPr lang="en-GB" dirty="0"/>
              <a:t>Caption or reference</a:t>
            </a:r>
          </a:p>
        </p:txBody>
      </p:sp>
    </p:spTree>
    <p:extLst>
      <p:ext uri="{BB962C8B-B14F-4D97-AF65-F5344CB8AC3E}">
        <p14:creationId xmlns:p14="http://schemas.microsoft.com/office/powerpoint/2010/main" val="146365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with long tit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283614" cy="19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 with </a:t>
            </a:r>
            <a:br>
              <a:rPr lang="en-US" altLang="en-US" dirty="0"/>
            </a:br>
            <a:r>
              <a:rPr lang="en-US" altLang="en-US" dirty="0"/>
              <a:t>long name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921503"/>
            <a:ext cx="9842499" cy="7376010"/>
          </a:xfrm>
          <a:prstGeom prst="rect">
            <a:avLst/>
          </a:prstGeom>
        </p:spPr>
        <p:txBody>
          <a:bodyPr lIns="216000" tIns="216000" rIns="216000" bIns="216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4" name="Rectangle 3">
            <a:extLst>
              <a:ext uri="{FF2B5EF4-FFF2-40B4-BE49-F238E27FC236}">
                <a16:creationId xmlns:a16="http://schemas.microsoft.com/office/drawing/2014/main" id="{BFFCAC84-9839-D942-BA73-6C2D7D0A789D}"/>
              </a:ext>
            </a:extLst>
          </p:cNvPr>
          <p:cNvSpPr/>
          <p:nvPr userDrawn="1"/>
        </p:nvSpPr>
        <p:spPr>
          <a:xfrm>
            <a:off x="2160587" y="3149208"/>
            <a:ext cx="1555200" cy="129600"/>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Picture Placeholder 9">
            <a:extLst>
              <a:ext uri="{FF2B5EF4-FFF2-40B4-BE49-F238E27FC236}">
                <a16:creationId xmlns:a16="http://schemas.microsoft.com/office/drawing/2014/main" id="{21AABE23-197D-C942-BBBD-80A25E6C2CD6}"/>
              </a:ext>
            </a:extLst>
          </p:cNvPr>
          <p:cNvSpPr>
            <a:spLocks noGrp="1"/>
          </p:cNvSpPr>
          <p:nvPr>
            <p:ph type="pic" sz="quarter" idx="11"/>
          </p:nvPr>
        </p:nvSpPr>
        <p:spPr>
          <a:xfrm>
            <a:off x="12193586" y="3921503"/>
            <a:ext cx="10842627" cy="6788496"/>
          </a:xfrm>
        </p:spPr>
        <p:txBody>
          <a:bodyPr/>
          <a:lstStyle/>
          <a:p>
            <a:endParaRPr lang="en-GB" dirty="0"/>
          </a:p>
        </p:txBody>
      </p:sp>
      <p:sp>
        <p:nvSpPr>
          <p:cNvPr id="7" name="Text Placeholder 11">
            <a:extLst>
              <a:ext uri="{FF2B5EF4-FFF2-40B4-BE49-F238E27FC236}">
                <a16:creationId xmlns:a16="http://schemas.microsoft.com/office/drawing/2014/main" id="{1B697F4A-0BAA-114E-9576-77EA758BC050}"/>
              </a:ext>
            </a:extLst>
          </p:cNvPr>
          <p:cNvSpPr>
            <a:spLocks noGrp="1"/>
          </p:cNvSpPr>
          <p:nvPr>
            <p:ph type="body" sz="quarter" idx="12" hasCustomPrompt="1"/>
          </p:nvPr>
        </p:nvSpPr>
        <p:spPr>
          <a:xfrm>
            <a:off x="16494125" y="10807699"/>
            <a:ext cx="6542088" cy="489813"/>
          </a:xfrm>
        </p:spPr>
        <p:txBody>
          <a:bodyPr/>
          <a:lstStyle>
            <a:lvl1pPr algn="r">
              <a:defRPr sz="2000">
                <a:solidFill>
                  <a:schemeClr val="tx1">
                    <a:lumMod val="75000"/>
                    <a:lumOff val="25000"/>
                  </a:schemeClr>
                </a:solidFill>
              </a:defRPr>
            </a:lvl1pPr>
          </a:lstStyle>
          <a:p>
            <a:pPr lvl="0"/>
            <a:r>
              <a:rPr lang="en-GB" dirty="0"/>
              <a:t>Caption or reference</a:t>
            </a:r>
          </a:p>
        </p:txBody>
      </p:sp>
    </p:spTree>
    <p:extLst>
      <p:ext uri="{BB962C8B-B14F-4D97-AF65-F5344CB8AC3E}">
        <p14:creationId xmlns:p14="http://schemas.microsoft.com/office/powerpoint/2010/main" val="230418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19479769"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19479768" cy="8291513"/>
          </a:xfrm>
          <a:prstGeom prst="rect">
            <a:avLst/>
          </a:prstGeom>
        </p:spPr>
        <p:txBody>
          <a:bodyPr lIns="216000" tIns="180000" rIns="216000" bIns="216000" numCol="2" spcCol="1800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Tree>
    <p:extLst>
      <p:ext uri="{BB962C8B-B14F-4D97-AF65-F5344CB8AC3E}">
        <p14:creationId xmlns:p14="http://schemas.microsoft.com/office/powerpoint/2010/main" val="135478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eferences_Copy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19479768" cy="7375129"/>
          </a:xfrm>
          <a:prstGeom prst="rect">
            <a:avLst/>
          </a:prstGeom>
        </p:spPr>
        <p:txBody>
          <a:bodyPr lIns="216000" tIns="180000" rIns="216000" bIns="216000"/>
          <a:lstStyle>
            <a:lvl1pPr marL="0" marR="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sz="2800">
                <a:solidFill>
                  <a:schemeClr val="tx1">
                    <a:lumMod val="75000"/>
                    <a:lumOff val="25000"/>
                  </a:schemeClr>
                </a:solidFill>
              </a:defRPr>
            </a:lvl1pPr>
            <a:lvl2pPr algn="l">
              <a:lnSpc>
                <a:spcPct val="100000"/>
              </a:lnSpc>
              <a:spcBef>
                <a:spcPts val="1200"/>
              </a:spcBef>
              <a:spcAft>
                <a:spcPts val="1800"/>
              </a:spcAft>
              <a:defRPr sz="4400">
                <a:solidFill>
                  <a:schemeClr val="tx1">
                    <a:lumMod val="65000"/>
                    <a:lumOff val="35000"/>
                  </a:schemeClr>
                </a:solidFill>
              </a:defRPr>
            </a:lvl2pPr>
          </a:lstStyle>
          <a:p>
            <a:pPr marL="0" marR="0" lvl="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a:pP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Author (Year). </a:t>
            </a:r>
            <a:r>
              <a:rPr kumimoji="0" lang="en-NZ" sz="2800" b="0" i="1"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Title </a:t>
            </a: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(Edition). Publisher</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Shape 347">
            <a:extLst>
              <a:ext uri="{FF2B5EF4-FFF2-40B4-BE49-F238E27FC236}">
                <a16:creationId xmlns:a16="http://schemas.microsoft.com/office/drawing/2014/main" id="{D7A5A454-3CBB-364A-9366-09B05F3457B7}"/>
              </a:ext>
            </a:extLst>
          </p:cNvPr>
          <p:cNvSpPr txBox="1"/>
          <p:nvPr userDrawn="1"/>
        </p:nvSpPr>
        <p:spPr>
          <a:xfrm>
            <a:off x="1752599" y="11253873"/>
            <a:ext cx="16087500" cy="1662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000" dirty="0">
                <a:solidFill>
                  <a:srgbClr val="595959"/>
                </a:solidFill>
                <a:latin typeface="Open Sans" charset="0"/>
                <a:ea typeface="Open Sans" charset="0"/>
                <a:cs typeface="Open Sans" charset="0"/>
                <a:sym typeface="Arial"/>
              </a:rPr>
              <a:t>Copyright Warning Notice</a:t>
            </a:r>
          </a:p>
          <a:p>
            <a:pPr marL="0" marR="0" lvl="0" indent="0" algn="l" rtl="0">
              <a:spcBef>
                <a:spcPts val="1200"/>
              </a:spcBef>
              <a:spcAft>
                <a:spcPts val="0"/>
              </a:spcAft>
              <a:buNone/>
            </a:pPr>
            <a:r>
              <a:rPr lang="en-US" sz="1800" dirty="0">
                <a:solidFill>
                  <a:srgbClr val="595959"/>
                </a:solidFill>
                <a:latin typeface="Open Sans" charset="0"/>
                <a:ea typeface="Open Sans" charset="0"/>
                <a:cs typeface="Open Sans" charset="0"/>
                <a:sym typeface="Arial"/>
              </a:rPr>
              <a:t>This material is protected by copyright and has been copied by and solely for the educational purposes of Waikato Institute of Technology (Wintec). You may not sell, alter or further reproduce or distribute any part of this lecture material to any other person. Where provided to you in electronic format, you may only print from it for your own use in the relevant course of instruction. Failure to comply with the terms of this warning may expose you to legal action for copyright infringement and/or disciplinary action.</a:t>
            </a:r>
          </a:p>
        </p:txBody>
      </p:sp>
      <p:sp>
        <p:nvSpPr>
          <p:cNvPr id="2" name="TextBox 1">
            <a:extLst>
              <a:ext uri="{FF2B5EF4-FFF2-40B4-BE49-F238E27FC236}">
                <a16:creationId xmlns:a16="http://schemas.microsoft.com/office/drawing/2014/main" id="{4717459C-923F-9142-ADD4-9204114F7DD3}"/>
              </a:ext>
            </a:extLst>
          </p:cNvPr>
          <p:cNvSpPr txBox="1"/>
          <p:nvPr userDrawn="1"/>
        </p:nvSpPr>
        <p:spPr>
          <a:xfrm>
            <a:off x="1752599" y="1037531"/>
            <a:ext cx="4681612" cy="1141439"/>
          </a:xfrm>
          <a:prstGeom prst="rect">
            <a:avLst/>
          </a:prstGeom>
          <a:noFill/>
        </p:spPr>
        <p:txBody>
          <a:bodyPr wrap="none" lIns="216000" tIns="108000" rIns="216000" bIns="108000" rtlCol="0">
            <a:spAutoFit/>
          </a:bodyPr>
          <a:lstStyle/>
          <a:p>
            <a:pPr algn="l">
              <a:spcBef>
                <a:spcPts val="1200"/>
              </a:spcBef>
              <a:spcAft>
                <a:spcPts val="1800"/>
              </a:spcAft>
            </a:pPr>
            <a:r>
              <a:rPr lang="en-US" sz="6000" b="1"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References</a:t>
            </a:r>
          </a:p>
        </p:txBody>
      </p:sp>
    </p:spTree>
    <p:extLst>
      <p:ext uri="{BB962C8B-B14F-4D97-AF65-F5344CB8AC3E}">
        <p14:creationId xmlns:p14="http://schemas.microsoft.com/office/powerpoint/2010/main" val="73557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oReferences_Copyright">
    <p:spTree>
      <p:nvGrpSpPr>
        <p:cNvPr id="1" name=""/>
        <p:cNvGrpSpPr/>
        <p:nvPr/>
      </p:nvGrpSpPr>
      <p:grpSpPr>
        <a:xfrm>
          <a:off x="0" y="0"/>
          <a:ext cx="0" cy="0"/>
          <a:chOff x="0" y="0"/>
          <a:chExt cx="0" cy="0"/>
        </a:xfrm>
      </p:grpSpPr>
      <p:sp>
        <p:nvSpPr>
          <p:cNvPr id="5" name="Shape 347">
            <a:extLst>
              <a:ext uri="{FF2B5EF4-FFF2-40B4-BE49-F238E27FC236}">
                <a16:creationId xmlns:a16="http://schemas.microsoft.com/office/drawing/2014/main" id="{D7A5A454-3CBB-364A-9366-09B05F3457B7}"/>
              </a:ext>
            </a:extLst>
          </p:cNvPr>
          <p:cNvSpPr txBox="1"/>
          <p:nvPr userDrawn="1"/>
        </p:nvSpPr>
        <p:spPr>
          <a:xfrm>
            <a:off x="1752599" y="11253873"/>
            <a:ext cx="16087500" cy="1662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000" dirty="0">
                <a:solidFill>
                  <a:srgbClr val="595959"/>
                </a:solidFill>
                <a:latin typeface="Open Sans" charset="0"/>
                <a:ea typeface="Open Sans" charset="0"/>
                <a:cs typeface="Open Sans" charset="0"/>
                <a:sym typeface="Arial"/>
              </a:rPr>
              <a:t>Copyright Warning Notice</a:t>
            </a:r>
          </a:p>
          <a:p>
            <a:pPr marL="0" marR="0" lvl="0" indent="0" algn="l" rtl="0">
              <a:spcBef>
                <a:spcPts val="1200"/>
              </a:spcBef>
              <a:spcAft>
                <a:spcPts val="0"/>
              </a:spcAft>
              <a:buNone/>
            </a:pPr>
            <a:r>
              <a:rPr lang="en-US" sz="1800" dirty="0">
                <a:solidFill>
                  <a:srgbClr val="595959"/>
                </a:solidFill>
                <a:latin typeface="Open Sans" charset="0"/>
                <a:ea typeface="Open Sans" charset="0"/>
                <a:cs typeface="Open Sans" charset="0"/>
                <a:sym typeface="Arial"/>
              </a:rPr>
              <a:t>This material is protected by copyright and has been copied by and solely for the educational purposes of Waikato Institute of Technology (Wintec). You may not sell, alter or further reproduce or distribute any part of this lecture material to any other person. Where provided to you in electronic format, you may only print from it for your own use in the relevant course of instruction. Failure to comply with the terms of this warning may expose you to legal action for copyright infringement and/or disciplinary action.</a:t>
            </a:r>
          </a:p>
        </p:txBody>
      </p:sp>
    </p:spTree>
    <p:extLst>
      <p:ext uri="{BB962C8B-B14F-4D97-AF65-F5344CB8AC3E}">
        <p14:creationId xmlns:p14="http://schemas.microsoft.com/office/powerpoint/2010/main" val="225710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0CAAEC-2AD0-1045-8E18-168A3AE01027}"/>
              </a:ext>
            </a:extLst>
          </p:cNvPr>
          <p:cNvSpPr>
            <a:spLocks noGrp="1"/>
          </p:cNvSpPr>
          <p:nvPr>
            <p:ph type="body" sz="quarter" idx="10" hasCustomPrompt="1"/>
          </p:nvPr>
        </p:nvSpPr>
        <p:spPr>
          <a:xfrm>
            <a:off x="1858549" y="1634836"/>
            <a:ext cx="20670076" cy="4857431"/>
          </a:xfrm>
          <a:prstGeom prst="rect">
            <a:avLst/>
          </a:prstGeom>
        </p:spPr>
        <p:txBody>
          <a:bodyPr anchor="b" anchorCtr="0"/>
          <a:lstStyle>
            <a:lvl1pPr marL="0" indent="0" algn="ctr">
              <a:buNone/>
              <a:defRPr sz="8800" b="1" i="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 of Presentation </a:t>
            </a:r>
          </a:p>
        </p:txBody>
      </p:sp>
      <p:sp>
        <p:nvSpPr>
          <p:cNvPr id="7" name="Text Placeholder 9">
            <a:extLst>
              <a:ext uri="{FF2B5EF4-FFF2-40B4-BE49-F238E27FC236}">
                <a16:creationId xmlns:a16="http://schemas.microsoft.com/office/drawing/2014/main" id="{57C13C58-8835-FB4E-85E8-581FF5088DA0}"/>
              </a:ext>
            </a:extLst>
          </p:cNvPr>
          <p:cNvSpPr>
            <a:spLocks noGrp="1"/>
          </p:cNvSpPr>
          <p:nvPr>
            <p:ph type="body" sz="quarter" idx="11" hasCustomPrompt="1"/>
          </p:nvPr>
        </p:nvSpPr>
        <p:spPr>
          <a:xfrm>
            <a:off x="3717099" y="7931234"/>
            <a:ext cx="16952976" cy="950912"/>
          </a:xfrm>
          <a:prstGeom prst="rect">
            <a:avLst/>
          </a:prstGeom>
        </p:spPr>
        <p:txBody>
          <a:bodyPr anchor="t" anchorCtr="1"/>
          <a:lstStyle>
            <a:lvl1pPr marL="0" indent="0" algn="ctr">
              <a:buNone/>
              <a:defRPr sz="4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Module or Course Name</a:t>
            </a:r>
          </a:p>
        </p:txBody>
      </p:sp>
    </p:spTree>
    <p:extLst>
      <p:ext uri="{BB962C8B-B14F-4D97-AF65-F5344CB8AC3E}">
        <p14:creationId xmlns:p14="http://schemas.microsoft.com/office/powerpoint/2010/main" val="5835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04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283614"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Text Placeholder 2">
            <a:extLst>
              <a:ext uri="{FF2B5EF4-FFF2-40B4-BE49-F238E27FC236}">
                <a16:creationId xmlns:a16="http://schemas.microsoft.com/office/drawing/2014/main" id="{E5BE93FA-2A43-BA4F-9AF4-73F8FB009A63}"/>
              </a:ext>
            </a:extLst>
          </p:cNvPr>
          <p:cNvSpPr>
            <a:spLocks noGrp="1"/>
          </p:cNvSpPr>
          <p:nvPr>
            <p:ph type="body" sz="quarter" idx="10" hasCustomPrompt="1"/>
          </p:nvPr>
        </p:nvSpPr>
        <p:spPr>
          <a:xfrm>
            <a:off x="1752600" y="3006000"/>
            <a:ext cx="21283613" cy="8291513"/>
          </a:xfrm>
          <a:prstGeom prst="rect">
            <a:avLst/>
          </a:prstGeom>
        </p:spPr>
        <p:txBody>
          <a:bodyPr lIns="216000" tIns="180000" rIns="216000" bIns="216000" numCol="1" spcCol="1800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Tree>
    <p:extLst>
      <p:ext uri="{BB962C8B-B14F-4D97-AF65-F5344CB8AC3E}">
        <p14:creationId xmlns:p14="http://schemas.microsoft.com/office/powerpoint/2010/main" val="22016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349447"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21349446" cy="8291513"/>
          </a:xfrm>
          <a:prstGeom prst="rect">
            <a:avLst/>
          </a:prstGeom>
        </p:spPr>
        <p:txBody>
          <a:bodyPr lIns="216000" tIns="180000" rIns="216000" bIns="216000" numCol="2" spcCol="1800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Tree>
    <p:extLst>
      <p:ext uri="{BB962C8B-B14F-4D97-AF65-F5344CB8AC3E}">
        <p14:creationId xmlns:p14="http://schemas.microsoft.com/office/powerpoint/2010/main" val="303743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long tit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1752599" y="1042162"/>
            <a:ext cx="21283614" cy="19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a:solidFill>
                  <a:schemeClr val="tx1">
                    <a:lumMod val="75000"/>
                    <a:lumOff val="25000"/>
                  </a:schemeClr>
                </a:solidFill>
              </a:defRPr>
            </a:lvl1pPr>
          </a:lstStyle>
          <a:p>
            <a:pPr lvl="0"/>
            <a:r>
              <a:rPr lang="en-US" altLang="en-US" dirty="0"/>
              <a:t>Slide title with </a:t>
            </a:r>
            <a:br>
              <a:rPr lang="en-US" altLang="en-US" dirty="0"/>
            </a:br>
            <a:r>
              <a:rPr lang="en-US" altLang="en-US" dirty="0"/>
              <a:t>long name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921503"/>
            <a:ext cx="9842499" cy="7376010"/>
          </a:xfrm>
          <a:prstGeom prst="rect">
            <a:avLst/>
          </a:prstGeom>
        </p:spPr>
        <p:txBody>
          <a:bodyPr lIns="216000" tIns="216000" rIns="216000" bIns="216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4" name="Rectangle 3">
            <a:extLst>
              <a:ext uri="{FF2B5EF4-FFF2-40B4-BE49-F238E27FC236}">
                <a16:creationId xmlns:a16="http://schemas.microsoft.com/office/drawing/2014/main" id="{BFFCAC84-9839-D942-BA73-6C2D7D0A789D}"/>
              </a:ext>
            </a:extLst>
          </p:cNvPr>
          <p:cNvSpPr/>
          <p:nvPr userDrawn="1"/>
        </p:nvSpPr>
        <p:spPr>
          <a:xfrm>
            <a:off x="2160587" y="3149208"/>
            <a:ext cx="1555200" cy="129600"/>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Picture Placeholder 9">
            <a:extLst>
              <a:ext uri="{FF2B5EF4-FFF2-40B4-BE49-F238E27FC236}">
                <a16:creationId xmlns:a16="http://schemas.microsoft.com/office/drawing/2014/main" id="{21AABE23-197D-C942-BBBD-80A25E6C2CD6}"/>
              </a:ext>
            </a:extLst>
          </p:cNvPr>
          <p:cNvSpPr>
            <a:spLocks noGrp="1"/>
          </p:cNvSpPr>
          <p:nvPr>
            <p:ph type="pic" sz="quarter" idx="11"/>
          </p:nvPr>
        </p:nvSpPr>
        <p:spPr>
          <a:xfrm>
            <a:off x="12193586" y="3921503"/>
            <a:ext cx="10842627" cy="6788496"/>
          </a:xfrm>
        </p:spPr>
        <p:txBody>
          <a:bodyPr/>
          <a:lstStyle/>
          <a:p>
            <a:endParaRPr lang="en-GB" dirty="0"/>
          </a:p>
        </p:txBody>
      </p:sp>
      <p:sp>
        <p:nvSpPr>
          <p:cNvPr id="7" name="Text Placeholder 11">
            <a:extLst>
              <a:ext uri="{FF2B5EF4-FFF2-40B4-BE49-F238E27FC236}">
                <a16:creationId xmlns:a16="http://schemas.microsoft.com/office/drawing/2014/main" id="{1B697F4A-0BAA-114E-9576-77EA758BC050}"/>
              </a:ext>
            </a:extLst>
          </p:cNvPr>
          <p:cNvSpPr>
            <a:spLocks noGrp="1"/>
          </p:cNvSpPr>
          <p:nvPr>
            <p:ph type="body" sz="quarter" idx="12" hasCustomPrompt="1"/>
          </p:nvPr>
        </p:nvSpPr>
        <p:spPr>
          <a:xfrm>
            <a:off x="16494125" y="10807699"/>
            <a:ext cx="6542088" cy="489813"/>
          </a:xfrm>
        </p:spPr>
        <p:txBody>
          <a:bodyPr/>
          <a:lstStyle>
            <a:lvl1pPr algn="r">
              <a:defRPr sz="2000">
                <a:solidFill>
                  <a:schemeClr val="tx1">
                    <a:lumMod val="75000"/>
                    <a:lumOff val="25000"/>
                  </a:schemeClr>
                </a:solidFill>
              </a:defRPr>
            </a:lvl1pPr>
          </a:lstStyle>
          <a:p>
            <a:pPr lvl="0"/>
            <a:r>
              <a:rPr lang="en-GB" dirty="0"/>
              <a:t>Caption or reference</a:t>
            </a:r>
          </a:p>
        </p:txBody>
      </p:sp>
    </p:spTree>
    <p:extLst>
      <p:ext uri="{BB962C8B-B14F-4D97-AF65-F5344CB8AC3E}">
        <p14:creationId xmlns:p14="http://schemas.microsoft.com/office/powerpoint/2010/main" val="32810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AF0E9D4B-2D00-A04D-AE2B-3A494FECC0DA}"/>
              </a:ext>
            </a:extLst>
          </p:cNvPr>
          <p:cNvSpPr>
            <a:spLocks noGrp="1"/>
          </p:cNvSpPr>
          <p:nvPr>
            <p:ph type="pic" sz="quarter" idx="11"/>
          </p:nvPr>
        </p:nvSpPr>
        <p:spPr>
          <a:xfrm>
            <a:off x="2909887" y="1320800"/>
            <a:ext cx="18567400" cy="9668599"/>
          </a:xfrm>
        </p:spPr>
        <p:txBody>
          <a:bodyPr/>
          <a:lstStyle/>
          <a:p>
            <a:endParaRPr lang="en-GB" dirty="0"/>
          </a:p>
        </p:txBody>
      </p:sp>
      <p:sp>
        <p:nvSpPr>
          <p:cNvPr id="3" name="Text Placeholder 11">
            <a:extLst>
              <a:ext uri="{FF2B5EF4-FFF2-40B4-BE49-F238E27FC236}">
                <a16:creationId xmlns:a16="http://schemas.microsoft.com/office/drawing/2014/main" id="{01FE5CF0-482C-5042-9F82-B1313B5D92A0}"/>
              </a:ext>
            </a:extLst>
          </p:cNvPr>
          <p:cNvSpPr>
            <a:spLocks noGrp="1"/>
          </p:cNvSpPr>
          <p:nvPr>
            <p:ph type="body" sz="quarter" idx="12" hasCustomPrompt="1"/>
          </p:nvPr>
        </p:nvSpPr>
        <p:spPr>
          <a:xfrm>
            <a:off x="14935199" y="11087099"/>
            <a:ext cx="6542088" cy="489813"/>
          </a:xfrm>
        </p:spPr>
        <p:txBody>
          <a:bodyPr/>
          <a:lstStyle>
            <a:lvl1pPr algn="r">
              <a:defRPr sz="2000">
                <a:solidFill>
                  <a:schemeClr val="tx1">
                    <a:lumMod val="75000"/>
                    <a:lumOff val="25000"/>
                  </a:schemeClr>
                </a:solidFill>
              </a:defRPr>
            </a:lvl1pPr>
          </a:lstStyle>
          <a:p>
            <a:pPr lvl="0"/>
            <a:r>
              <a:rPr lang="en-GB" dirty="0"/>
              <a:t>Caption or reference</a:t>
            </a:r>
          </a:p>
        </p:txBody>
      </p:sp>
    </p:spTree>
    <p:extLst>
      <p:ext uri="{BB962C8B-B14F-4D97-AF65-F5344CB8AC3E}">
        <p14:creationId xmlns:p14="http://schemas.microsoft.com/office/powerpoint/2010/main" val="225575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21430128" cy="8498612"/>
          </a:xfrm>
          <a:prstGeom prst="rect">
            <a:avLst/>
          </a:prstGeom>
        </p:spPr>
        <p:txBody>
          <a:bodyPr lIns="216000" tIns="180000" rIns="216000" bIns="216000"/>
          <a:lstStyle>
            <a:lvl1pPr marL="0" marR="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sz="2800">
                <a:solidFill>
                  <a:schemeClr val="tx1">
                    <a:lumMod val="75000"/>
                    <a:lumOff val="25000"/>
                  </a:schemeClr>
                </a:solidFill>
              </a:defRPr>
            </a:lvl1pPr>
            <a:lvl2pPr algn="l">
              <a:lnSpc>
                <a:spcPct val="100000"/>
              </a:lnSpc>
              <a:spcBef>
                <a:spcPts val="1200"/>
              </a:spcBef>
              <a:spcAft>
                <a:spcPts val="1800"/>
              </a:spcAft>
              <a:defRPr sz="4400">
                <a:solidFill>
                  <a:schemeClr val="tx1">
                    <a:lumMod val="65000"/>
                    <a:lumOff val="35000"/>
                  </a:schemeClr>
                </a:solidFill>
              </a:defRPr>
            </a:lvl2pPr>
          </a:lstStyle>
          <a:p>
            <a:pPr marL="0" marR="0" lvl="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a:pP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Author (Year). </a:t>
            </a:r>
            <a:r>
              <a:rPr kumimoji="0" lang="en-NZ" sz="2800" b="0" i="1"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Title </a:t>
            </a: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(Edition). Publisher</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2" name="TextBox 1">
            <a:extLst>
              <a:ext uri="{FF2B5EF4-FFF2-40B4-BE49-F238E27FC236}">
                <a16:creationId xmlns:a16="http://schemas.microsoft.com/office/drawing/2014/main" id="{4717459C-923F-9142-ADD4-9204114F7DD3}"/>
              </a:ext>
            </a:extLst>
          </p:cNvPr>
          <p:cNvSpPr txBox="1"/>
          <p:nvPr userDrawn="1"/>
        </p:nvSpPr>
        <p:spPr>
          <a:xfrm>
            <a:off x="1752599" y="1037531"/>
            <a:ext cx="4681612" cy="1141439"/>
          </a:xfrm>
          <a:prstGeom prst="rect">
            <a:avLst/>
          </a:prstGeom>
          <a:noFill/>
        </p:spPr>
        <p:txBody>
          <a:bodyPr wrap="none" lIns="216000" tIns="108000" rIns="216000" bIns="108000" rtlCol="0">
            <a:spAutoFit/>
          </a:bodyPr>
          <a:lstStyle/>
          <a:p>
            <a:pPr algn="l">
              <a:spcBef>
                <a:spcPts val="1200"/>
              </a:spcBef>
              <a:spcAft>
                <a:spcPts val="1800"/>
              </a:spcAft>
            </a:pPr>
            <a:r>
              <a:rPr lang="en-US" sz="6000" b="1"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References</a:t>
            </a:r>
          </a:p>
        </p:txBody>
      </p:sp>
    </p:spTree>
    <p:extLst>
      <p:ext uri="{BB962C8B-B14F-4D97-AF65-F5344CB8AC3E}">
        <p14:creationId xmlns:p14="http://schemas.microsoft.com/office/powerpoint/2010/main" val="230310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eferences_Copy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21376340" cy="7375129"/>
          </a:xfrm>
          <a:prstGeom prst="rect">
            <a:avLst/>
          </a:prstGeom>
        </p:spPr>
        <p:txBody>
          <a:bodyPr lIns="216000" tIns="180000" rIns="216000" bIns="216000"/>
          <a:lstStyle>
            <a:lvl1pPr marL="0" marR="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sz="2800">
                <a:solidFill>
                  <a:schemeClr val="tx1">
                    <a:lumMod val="75000"/>
                    <a:lumOff val="25000"/>
                  </a:schemeClr>
                </a:solidFill>
              </a:defRPr>
            </a:lvl1pPr>
            <a:lvl2pPr algn="l">
              <a:lnSpc>
                <a:spcPct val="100000"/>
              </a:lnSpc>
              <a:spcBef>
                <a:spcPts val="1200"/>
              </a:spcBef>
              <a:spcAft>
                <a:spcPts val="1800"/>
              </a:spcAft>
              <a:defRPr sz="4400">
                <a:solidFill>
                  <a:schemeClr val="tx1">
                    <a:lumMod val="65000"/>
                    <a:lumOff val="35000"/>
                  </a:schemeClr>
                </a:solidFill>
              </a:defRPr>
            </a:lvl2pPr>
          </a:lstStyle>
          <a:p>
            <a:pPr marL="0" marR="0" lvl="0" indent="0" algn="l" defTabSz="1087438" rtl="0" eaLnBrk="1" fontAlgn="base" latinLnBrk="0" hangingPunct="1">
              <a:lnSpc>
                <a:spcPct val="100000"/>
              </a:lnSpc>
              <a:spcBef>
                <a:spcPts val="400"/>
              </a:spcBef>
              <a:spcAft>
                <a:spcPts val="1200"/>
              </a:spcAft>
              <a:buClr>
                <a:srgbClr val="999999"/>
              </a:buClr>
              <a:buSzPts val="2800"/>
              <a:buFont typeface="Arial" panose="020B0604020202020204" pitchFamily="34" charset="0"/>
              <a:buNone/>
              <a:tabLst/>
              <a:defRPr/>
            </a:pP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Author (Year). </a:t>
            </a:r>
            <a:r>
              <a:rPr kumimoji="0" lang="en-NZ" sz="2800" b="0" i="1"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Title </a:t>
            </a:r>
            <a:r>
              <a:rPr kumimoji="0" lang="en-NZ" sz="28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(Edition). Publisher</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
        <p:nvSpPr>
          <p:cNvPr id="5" name="Shape 347">
            <a:extLst>
              <a:ext uri="{FF2B5EF4-FFF2-40B4-BE49-F238E27FC236}">
                <a16:creationId xmlns:a16="http://schemas.microsoft.com/office/drawing/2014/main" id="{D7A5A454-3CBB-364A-9366-09B05F3457B7}"/>
              </a:ext>
            </a:extLst>
          </p:cNvPr>
          <p:cNvSpPr txBox="1"/>
          <p:nvPr userDrawn="1"/>
        </p:nvSpPr>
        <p:spPr>
          <a:xfrm>
            <a:off x="1752599" y="11253873"/>
            <a:ext cx="16087500" cy="1662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000" dirty="0">
                <a:solidFill>
                  <a:srgbClr val="595959"/>
                </a:solidFill>
                <a:latin typeface="Open Sans" charset="0"/>
                <a:ea typeface="Open Sans" charset="0"/>
                <a:cs typeface="Open Sans" charset="0"/>
                <a:sym typeface="Arial"/>
              </a:rPr>
              <a:t>Copyright Warning Notice</a:t>
            </a:r>
          </a:p>
          <a:p>
            <a:pPr marL="0" marR="0" lvl="0" indent="0" algn="l" rtl="0">
              <a:spcBef>
                <a:spcPts val="1200"/>
              </a:spcBef>
              <a:spcAft>
                <a:spcPts val="0"/>
              </a:spcAft>
              <a:buNone/>
            </a:pPr>
            <a:r>
              <a:rPr lang="en-US" sz="1800" dirty="0">
                <a:solidFill>
                  <a:srgbClr val="595959"/>
                </a:solidFill>
                <a:latin typeface="Open Sans" charset="0"/>
                <a:ea typeface="Open Sans" charset="0"/>
                <a:cs typeface="Open Sans" charset="0"/>
                <a:sym typeface="Arial"/>
              </a:rPr>
              <a:t>This material is protected by copyright and has been copied by and solely for the educational purposes of Waikato Institute of Technology (Wintec). You may not sell, alter or further reproduce or distribute any part of this lecture material to any other person. Where provided to you in electronic format, you may only print from it for your own use in the relevant course of instruction. Failure to comply with the terms of this warning may expose you to legal action for copyright infringement and/or disciplinary action.</a:t>
            </a:r>
          </a:p>
        </p:txBody>
      </p:sp>
      <p:sp>
        <p:nvSpPr>
          <p:cNvPr id="2" name="TextBox 1">
            <a:extLst>
              <a:ext uri="{FF2B5EF4-FFF2-40B4-BE49-F238E27FC236}">
                <a16:creationId xmlns:a16="http://schemas.microsoft.com/office/drawing/2014/main" id="{4717459C-923F-9142-ADD4-9204114F7DD3}"/>
              </a:ext>
            </a:extLst>
          </p:cNvPr>
          <p:cNvSpPr txBox="1"/>
          <p:nvPr userDrawn="1"/>
        </p:nvSpPr>
        <p:spPr>
          <a:xfrm>
            <a:off x="1752599" y="1037531"/>
            <a:ext cx="4681612" cy="1141439"/>
          </a:xfrm>
          <a:prstGeom prst="rect">
            <a:avLst/>
          </a:prstGeom>
          <a:noFill/>
        </p:spPr>
        <p:txBody>
          <a:bodyPr wrap="none" lIns="216000" tIns="108000" rIns="216000" bIns="108000" rtlCol="0">
            <a:spAutoFit/>
          </a:bodyPr>
          <a:lstStyle/>
          <a:p>
            <a:pPr algn="l">
              <a:spcBef>
                <a:spcPts val="1200"/>
              </a:spcBef>
              <a:spcAft>
                <a:spcPts val="1800"/>
              </a:spcAft>
            </a:pPr>
            <a:r>
              <a:rPr lang="en-US" sz="6000" b="1"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References</a:t>
            </a:r>
          </a:p>
        </p:txBody>
      </p:sp>
    </p:spTree>
    <p:extLst>
      <p:ext uri="{BB962C8B-B14F-4D97-AF65-F5344CB8AC3E}">
        <p14:creationId xmlns:p14="http://schemas.microsoft.com/office/powerpoint/2010/main" val="176539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eferences_Copyright">
    <p:spTree>
      <p:nvGrpSpPr>
        <p:cNvPr id="1" name=""/>
        <p:cNvGrpSpPr/>
        <p:nvPr/>
      </p:nvGrpSpPr>
      <p:grpSpPr>
        <a:xfrm>
          <a:off x="0" y="0"/>
          <a:ext cx="0" cy="0"/>
          <a:chOff x="0" y="0"/>
          <a:chExt cx="0" cy="0"/>
        </a:xfrm>
      </p:grpSpPr>
      <p:sp>
        <p:nvSpPr>
          <p:cNvPr id="5" name="Shape 347">
            <a:extLst>
              <a:ext uri="{FF2B5EF4-FFF2-40B4-BE49-F238E27FC236}">
                <a16:creationId xmlns:a16="http://schemas.microsoft.com/office/drawing/2014/main" id="{D7A5A454-3CBB-364A-9366-09B05F3457B7}"/>
              </a:ext>
            </a:extLst>
          </p:cNvPr>
          <p:cNvSpPr txBox="1"/>
          <p:nvPr userDrawn="1"/>
        </p:nvSpPr>
        <p:spPr>
          <a:xfrm>
            <a:off x="1752599" y="11253873"/>
            <a:ext cx="16087500" cy="1662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000" dirty="0">
                <a:solidFill>
                  <a:srgbClr val="595959"/>
                </a:solidFill>
                <a:latin typeface="Open Sans" charset="0"/>
                <a:ea typeface="Open Sans" charset="0"/>
                <a:cs typeface="Open Sans" charset="0"/>
                <a:sym typeface="Arial"/>
              </a:rPr>
              <a:t>Copyright Warning Notice</a:t>
            </a:r>
          </a:p>
          <a:p>
            <a:pPr marL="0" marR="0" lvl="0" indent="0" algn="l" rtl="0">
              <a:spcBef>
                <a:spcPts val="1200"/>
              </a:spcBef>
              <a:spcAft>
                <a:spcPts val="0"/>
              </a:spcAft>
              <a:buNone/>
            </a:pPr>
            <a:r>
              <a:rPr lang="en-US" sz="1800" dirty="0">
                <a:solidFill>
                  <a:srgbClr val="595959"/>
                </a:solidFill>
                <a:latin typeface="Open Sans" charset="0"/>
                <a:ea typeface="Open Sans" charset="0"/>
                <a:cs typeface="Open Sans" charset="0"/>
                <a:sym typeface="Arial"/>
              </a:rPr>
              <a:t>This material is protected by copyright and has been copied by and solely for the educational purposes of Waikato Institute of Technology (Wintec). You may not sell, alter or further reproduce or distribute any part of this lecture material to any other person. Where provided to you in electronic format, you may only print from it for your own use in the relevant course of instruction. Failure to comply with the terms of this warning may expose you to legal action for copyright infringement and/or disciplinary action.</a:t>
            </a:r>
          </a:p>
        </p:txBody>
      </p:sp>
    </p:spTree>
    <p:extLst>
      <p:ext uri="{BB962C8B-B14F-4D97-AF65-F5344CB8AC3E}">
        <p14:creationId xmlns:p14="http://schemas.microsoft.com/office/powerpoint/2010/main" val="74973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resentation">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1546F08C-13F3-AE4B-8E5E-CBB5C6EA4411}"/>
              </a:ext>
            </a:extLst>
          </p:cNvPr>
          <p:cNvSpPr>
            <a:spLocks noGrp="1"/>
          </p:cNvSpPr>
          <p:nvPr>
            <p:ph type="media" sz="quarter" idx="11"/>
          </p:nvPr>
        </p:nvSpPr>
        <p:spPr>
          <a:xfrm>
            <a:off x="18435403" y="1042162"/>
            <a:ext cx="4798800" cy="3600000"/>
          </a:xfrm>
          <a:prstGeom prst="rect">
            <a:avLst/>
          </a:prstGeom>
        </p:spPr>
        <p:txBody>
          <a:bodyPr/>
          <a:lstStyle/>
          <a:p>
            <a:endParaRPr lang="en-US" dirty="0"/>
          </a:p>
        </p:txBody>
      </p:sp>
      <p:sp>
        <p:nvSpPr>
          <p:cNvPr id="6" name="Title Placeholder 1"/>
          <p:cNvSpPr>
            <a:spLocks noGrp="1"/>
          </p:cNvSpPr>
          <p:nvPr>
            <p:ph type="title" hasCustomPrompt="1"/>
          </p:nvPr>
        </p:nvSpPr>
        <p:spPr bwMode="auto">
          <a:xfrm>
            <a:off x="1752599" y="1042162"/>
            <a:ext cx="15461975" cy="14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noAutofit/>
          </a:bodyPr>
          <a:lstStyle>
            <a:lvl1pPr>
              <a:defRPr>
                <a:solidFill>
                  <a:schemeClr val="tx1">
                    <a:lumMod val="75000"/>
                    <a:lumOff val="25000"/>
                  </a:schemeClr>
                </a:solidFill>
              </a:defRPr>
            </a:lvl1pPr>
          </a:lstStyle>
          <a:p>
            <a:pPr lvl="0"/>
            <a:r>
              <a:rPr lang="en-US" altLang="en-US" dirty="0"/>
              <a:t>Slide title</a:t>
            </a:r>
          </a:p>
        </p:txBody>
      </p:sp>
      <p:sp>
        <p:nvSpPr>
          <p:cNvPr id="3" name="Text Placeholder 2">
            <a:extLst>
              <a:ext uri="{FF2B5EF4-FFF2-40B4-BE49-F238E27FC236}">
                <a16:creationId xmlns:a16="http://schemas.microsoft.com/office/drawing/2014/main" id="{CB813F28-3B2C-B44D-B1CD-363D78021B24}"/>
              </a:ext>
            </a:extLst>
          </p:cNvPr>
          <p:cNvSpPr>
            <a:spLocks noGrp="1"/>
          </p:cNvSpPr>
          <p:nvPr>
            <p:ph type="body" sz="quarter" idx="10" hasCustomPrompt="1"/>
          </p:nvPr>
        </p:nvSpPr>
        <p:spPr>
          <a:xfrm>
            <a:off x="1752601" y="3006000"/>
            <a:ext cx="15461973" cy="8291513"/>
          </a:xfrm>
          <a:prstGeom prst="rect">
            <a:avLst/>
          </a:prstGeom>
        </p:spPr>
        <p:txBody>
          <a:bodyPr lIns="216000" tIns="180000" rIns="216000" bIns="216000"/>
          <a:lstStyle>
            <a:lvl1pPr marL="0" indent="0">
              <a:spcBef>
                <a:spcPts val="1200"/>
              </a:spcBef>
              <a:spcAft>
                <a:spcPts val="1800"/>
              </a:spcAft>
              <a:defRPr/>
            </a:lvl1pPr>
            <a:lvl2pPr algn="l">
              <a:lnSpc>
                <a:spcPct val="100000"/>
              </a:lnSpc>
              <a:spcBef>
                <a:spcPts val="1200"/>
              </a:spcBef>
              <a:spcAft>
                <a:spcPts val="1800"/>
              </a:spcAft>
              <a:defRPr sz="4000">
                <a:solidFill>
                  <a:schemeClr val="tx1">
                    <a:lumMod val="75000"/>
                    <a:lumOff val="25000"/>
                  </a:schemeClr>
                </a:solidFill>
              </a:defRPr>
            </a:lvl2pPr>
          </a:lstStyle>
          <a:p>
            <a:pPr lvl="1"/>
            <a:r>
              <a:rPr lang="en-US" dirty="0"/>
              <a:t>Slide text</a:t>
            </a:r>
          </a:p>
        </p:txBody>
      </p:sp>
      <p:sp>
        <p:nvSpPr>
          <p:cNvPr id="8" name="Rectangle 7">
            <a:extLst>
              <a:ext uri="{FF2B5EF4-FFF2-40B4-BE49-F238E27FC236}">
                <a16:creationId xmlns:a16="http://schemas.microsoft.com/office/drawing/2014/main" id="{E4B39898-DF18-0A49-936D-4C00B0BA4018}"/>
              </a:ext>
            </a:extLst>
          </p:cNvPr>
          <p:cNvSpPr/>
          <p:nvPr userDrawn="1"/>
        </p:nvSpPr>
        <p:spPr>
          <a:xfrm>
            <a:off x="2160588" y="2211388"/>
            <a:ext cx="1552575" cy="128587"/>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spTree>
    <p:extLst>
      <p:ext uri="{BB962C8B-B14F-4D97-AF65-F5344CB8AC3E}">
        <p14:creationId xmlns:p14="http://schemas.microsoft.com/office/powerpoint/2010/main" val="30731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4E9496E-3966-2A42-89CD-93F29D8F145D}"/>
              </a:ext>
            </a:extLst>
          </p:cNvPr>
          <p:cNvSpPr/>
          <p:nvPr userDrawn="1"/>
        </p:nvSpPr>
        <p:spPr bwMode="auto">
          <a:xfrm>
            <a:off x="0" y="1230861"/>
            <a:ext cx="950259" cy="737391"/>
          </a:xfrm>
          <a:prstGeom prst="roundRect">
            <a:avLst>
              <a:gd name="adj" fmla="val 0"/>
            </a:avLst>
          </a:prstGeom>
          <a:solidFill>
            <a:schemeClr val="bg2"/>
          </a:solidFill>
          <a:ln>
            <a:noFill/>
          </a:ln>
          <a:effectLst/>
          <a:extLst/>
        </p:spPr>
        <p:txBody>
          <a:bodyPr lIns="38100" tIns="38100" rIns="38100" bIns="38100" rtlCol="0" anchor="ctr"/>
          <a:lstStyle/>
          <a:p>
            <a:pPr algn="ctr" defTabSz="342528" fontAlgn="auto">
              <a:spcBef>
                <a:spcPts val="0"/>
              </a:spcBef>
              <a:spcAft>
                <a:spcPts val="0"/>
              </a:spcAft>
            </a:pPr>
            <a:endParaRPr lang="en-GB"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 name="Title Placeholder 1">
            <a:extLst>
              <a:ext uri="{FF2B5EF4-FFF2-40B4-BE49-F238E27FC236}">
                <a16:creationId xmlns:a16="http://schemas.microsoft.com/office/drawing/2014/main" id="{4EE9B6D9-E15C-B240-8AF3-D4B8D135EE9A}"/>
              </a:ext>
            </a:extLst>
          </p:cNvPr>
          <p:cNvSpPr>
            <a:spLocks noGrp="1"/>
          </p:cNvSpPr>
          <p:nvPr>
            <p:ph type="title"/>
          </p:nvPr>
        </p:nvSpPr>
        <p:spPr>
          <a:xfrm>
            <a:off x="1676401" y="730250"/>
            <a:ext cx="20376776" cy="1793875"/>
          </a:xfrm>
          <a:prstGeom prst="rect">
            <a:avLst/>
          </a:prstGeom>
        </p:spPr>
        <p:txBody>
          <a:bodyPr vert="horz" lIns="91440" tIns="45720" rIns="91440" bIns="45720" rtlCol="0" anchor="ctr">
            <a:noAutofit/>
          </a:bodyPr>
          <a:lstStyle/>
          <a:p>
            <a:r>
              <a:rPr lang="en-US" dirty="0"/>
              <a:t>Click to edit Master title style</a:t>
            </a:r>
          </a:p>
        </p:txBody>
      </p:sp>
      <p:grpSp>
        <p:nvGrpSpPr>
          <p:cNvPr id="1029" name="Group 11"/>
          <p:cNvGrpSpPr>
            <a:grpSpLocks/>
          </p:cNvGrpSpPr>
          <p:nvPr userDrawn="1"/>
        </p:nvGrpSpPr>
        <p:grpSpPr bwMode="auto">
          <a:xfrm>
            <a:off x="-28575" y="13604875"/>
            <a:ext cx="24537988" cy="180975"/>
            <a:chOff x="606161" y="2106824"/>
            <a:chExt cx="6205940" cy="1241188"/>
          </a:xfrm>
          <a:solidFill>
            <a:srgbClr val="FFDD00"/>
          </a:solidFill>
        </p:grpSpPr>
        <p:sp>
          <p:nvSpPr>
            <p:cNvPr id="7" name="Rectangle 6"/>
            <p:cNvSpPr/>
            <p:nvPr/>
          </p:nvSpPr>
          <p:spPr>
            <a:xfrm>
              <a:off x="606161"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8" name="Rectangle 7"/>
            <p:cNvSpPr/>
            <p:nvPr/>
          </p:nvSpPr>
          <p:spPr>
            <a:xfrm>
              <a:off x="1847189"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9" name="Rectangle 8"/>
            <p:cNvSpPr/>
            <p:nvPr/>
          </p:nvSpPr>
          <p:spPr>
            <a:xfrm>
              <a:off x="3088617" y="2106824"/>
              <a:ext cx="1241027"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0" name="Rectangle 9"/>
            <p:cNvSpPr/>
            <p:nvPr/>
          </p:nvSpPr>
          <p:spPr>
            <a:xfrm>
              <a:off x="4329645"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1" name="Rectangle 10"/>
            <p:cNvSpPr/>
            <p:nvPr/>
          </p:nvSpPr>
          <p:spPr>
            <a:xfrm>
              <a:off x="5571073"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grpSp>
      <p:pic>
        <p:nvPicPr>
          <p:cNvPr id="12" name="Picture 11"/>
          <p:cNvPicPr>
            <a:picLocks noChangeAspect="1"/>
          </p:cNvPicPr>
          <p:nvPr userDrawn="1"/>
        </p:nvPicPr>
        <p:blipFill rotWithShape="1">
          <a:blip r:embed="rId10">
            <a:alphaModFix amt="70000"/>
            <a:extLst>
              <a:ext uri="{28A0092B-C50C-407E-A947-70E740481C1C}">
                <a14:useLocalDpi xmlns:a14="http://schemas.microsoft.com/office/drawing/2010/main" val="0"/>
              </a:ext>
            </a:extLst>
          </a:blip>
          <a:srcRect r="52219" b="7219"/>
          <a:stretch/>
        </p:blipFill>
        <p:spPr>
          <a:xfrm>
            <a:off x="20206636" y="12099852"/>
            <a:ext cx="3170410" cy="896920"/>
          </a:xfrm>
          <a:prstGeom prst="rect">
            <a:avLst/>
          </a:prstGeom>
        </p:spPr>
      </p:pic>
      <p:sp>
        <p:nvSpPr>
          <p:cNvPr id="3" name="Text Placeholder 2">
            <a:extLst>
              <a:ext uri="{FF2B5EF4-FFF2-40B4-BE49-F238E27FC236}">
                <a16:creationId xmlns:a16="http://schemas.microsoft.com/office/drawing/2014/main" id="{570D1DAC-D03F-184F-95B7-03FF392DF705}"/>
              </a:ext>
            </a:extLst>
          </p:cNvPr>
          <p:cNvSpPr>
            <a:spLocks noGrp="1"/>
          </p:cNvSpPr>
          <p:nvPr>
            <p:ph type="body" idx="1"/>
          </p:nvPr>
        </p:nvSpPr>
        <p:spPr>
          <a:xfrm>
            <a:off x="1753200" y="3006000"/>
            <a:ext cx="21034375" cy="8702675"/>
          </a:xfrm>
          <a:prstGeom prst="rect">
            <a:avLst/>
          </a:prstGeom>
        </p:spPr>
        <p:txBody>
          <a:bodyPr vert="horz" lIns="216000" tIns="216000" rIns="216000" bIns="216000" numCol="1"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EB553DC2-38A0-B54E-A664-F2222D1C5E4D}"/>
              </a:ext>
            </a:extLst>
          </p:cNvPr>
          <p:cNvSpPr txBox="1"/>
          <p:nvPr userDrawn="1"/>
        </p:nvSpPr>
        <p:spPr>
          <a:xfrm>
            <a:off x="-28574" y="1276392"/>
            <a:ext cx="978834" cy="646331"/>
          </a:xfrm>
          <a:prstGeom prst="rect">
            <a:avLst/>
          </a:prstGeom>
          <a:noFill/>
        </p:spPr>
        <p:txBody>
          <a:bodyPr wrap="square" rtlCol="0">
            <a:spAutoFit/>
          </a:bodyPr>
          <a:lstStyle/>
          <a:p>
            <a:pPr algn="ctr"/>
            <a:fld id="{541A7022-369E-AE40-B997-A4A42A370604}" type="slidenum">
              <a:rPr lang="en-GB" sz="3600" smtClean="0">
                <a:solidFill>
                  <a:schemeClr val="tx1">
                    <a:lumMod val="75000"/>
                    <a:lumOff val="25000"/>
                  </a:schemeClr>
                </a:solidFill>
              </a:rPr>
              <a:t>‹#›</a:t>
            </a:fld>
            <a:endParaRPr lang="en-GB" sz="3600" dirty="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899" r:id="rId1"/>
    <p:sldLayoutId id="2147483934" r:id="rId2"/>
    <p:sldLayoutId id="2147483918" r:id="rId3"/>
    <p:sldLayoutId id="2147483915" r:id="rId4"/>
    <p:sldLayoutId id="2147483925" r:id="rId5"/>
    <p:sldLayoutId id="2147483916" r:id="rId6"/>
    <p:sldLayoutId id="2147483928" r:id="rId7"/>
    <p:sldLayoutId id="2147483917" r:id="rId8"/>
  </p:sldLayoutIdLst>
  <p:hf hdr="0" ftr="0" dt="0"/>
  <p:txStyles>
    <p:titleStyle>
      <a:lvl1pPr algn="l" defTabSz="1087438" rtl="0" eaLnBrk="1" fontAlgn="base" hangingPunct="1">
        <a:spcBef>
          <a:spcPct val="0"/>
        </a:spcBef>
        <a:spcAft>
          <a:spcPct val="0"/>
        </a:spcAft>
        <a:defRPr sz="6000" b="1" kern="1200">
          <a:solidFill>
            <a:schemeClr val="tx1">
              <a:lumMod val="75000"/>
              <a:lumOff val="25000"/>
            </a:schemeClr>
          </a:solidFill>
          <a:latin typeface="Open Sans" charset="0"/>
          <a:ea typeface="Open Sans" charset="0"/>
          <a:cs typeface="Open Sans" charset="0"/>
        </a:defRPr>
      </a:lvl1pPr>
      <a:lvl2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2pPr>
      <a:lvl3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3pPr>
      <a:lvl4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4pPr>
      <a:lvl5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5pPr>
      <a:lvl6pPr marL="457200" algn="ctr" defTabSz="1087438" rtl="0" eaLnBrk="1" fontAlgn="base" hangingPunct="1">
        <a:spcBef>
          <a:spcPct val="0"/>
        </a:spcBef>
        <a:spcAft>
          <a:spcPct val="0"/>
        </a:spcAft>
        <a:defRPr sz="6000">
          <a:solidFill>
            <a:schemeClr val="bg2"/>
          </a:solidFill>
          <a:latin typeface="Open Sans" charset="0"/>
          <a:ea typeface="ＭＳ Ｐゴシック" charset="0"/>
        </a:defRPr>
      </a:lvl6pPr>
      <a:lvl7pPr marL="914400" algn="ctr" defTabSz="1087438" rtl="0" eaLnBrk="1" fontAlgn="base" hangingPunct="1">
        <a:spcBef>
          <a:spcPct val="0"/>
        </a:spcBef>
        <a:spcAft>
          <a:spcPct val="0"/>
        </a:spcAft>
        <a:defRPr sz="6000">
          <a:solidFill>
            <a:schemeClr val="bg2"/>
          </a:solidFill>
          <a:latin typeface="Open Sans" charset="0"/>
          <a:ea typeface="ＭＳ Ｐゴシック" charset="0"/>
        </a:defRPr>
      </a:lvl7pPr>
      <a:lvl8pPr marL="1371600" algn="ctr" defTabSz="1087438" rtl="0" eaLnBrk="1" fontAlgn="base" hangingPunct="1">
        <a:spcBef>
          <a:spcPct val="0"/>
        </a:spcBef>
        <a:spcAft>
          <a:spcPct val="0"/>
        </a:spcAft>
        <a:defRPr sz="6000">
          <a:solidFill>
            <a:schemeClr val="bg2"/>
          </a:solidFill>
          <a:latin typeface="Open Sans" charset="0"/>
          <a:ea typeface="ＭＳ Ｐゴシック" charset="0"/>
        </a:defRPr>
      </a:lvl8pPr>
      <a:lvl9pPr marL="1828800" algn="ctr" defTabSz="1087438" rtl="0" eaLnBrk="1" fontAlgn="base" hangingPunct="1">
        <a:spcBef>
          <a:spcPct val="0"/>
        </a:spcBef>
        <a:spcAft>
          <a:spcPct val="0"/>
        </a:spcAft>
        <a:defRPr sz="6000">
          <a:solidFill>
            <a:schemeClr val="bg2"/>
          </a:solidFill>
          <a:latin typeface="Open Sans" charset="0"/>
          <a:ea typeface="ＭＳ Ｐゴシック" charset="0"/>
        </a:defRPr>
      </a:lvl9pPr>
    </p:titleStyle>
    <p:bodyStyle>
      <a:lvl1pPr marL="0" indent="0"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charset="0"/>
          <a:ea typeface="Open Sans" charset="0"/>
          <a:cs typeface="Open Sans" charset="0"/>
        </a:defRPr>
      </a:lvl1pPr>
      <a:lvl2pPr marL="1087438" indent="-630238"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MS PGothic" panose="020B0600070205080204" pitchFamily="34" charset="-128"/>
          <a:cs typeface="Open Sans"/>
        </a:defRPr>
      </a:lvl2pPr>
      <a:lvl3pPr marL="2174875" indent="-1260475"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3pPr>
      <a:lvl4pPr marL="3262313" indent="-1890713"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4pPr>
      <a:lvl5pPr marL="4349750" indent="-2520950"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9" name="Group 11"/>
          <p:cNvGrpSpPr>
            <a:grpSpLocks/>
          </p:cNvGrpSpPr>
          <p:nvPr userDrawn="1"/>
        </p:nvGrpSpPr>
        <p:grpSpPr bwMode="auto">
          <a:xfrm>
            <a:off x="-28575" y="13604875"/>
            <a:ext cx="24537988" cy="180975"/>
            <a:chOff x="606161" y="2106824"/>
            <a:chExt cx="6205940" cy="1241188"/>
          </a:xfrm>
          <a:solidFill>
            <a:srgbClr val="FFDD00"/>
          </a:solidFill>
        </p:grpSpPr>
        <p:sp>
          <p:nvSpPr>
            <p:cNvPr id="7" name="Rectangle 6"/>
            <p:cNvSpPr/>
            <p:nvPr/>
          </p:nvSpPr>
          <p:spPr>
            <a:xfrm>
              <a:off x="606161"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8" name="Rectangle 7"/>
            <p:cNvSpPr/>
            <p:nvPr/>
          </p:nvSpPr>
          <p:spPr>
            <a:xfrm>
              <a:off x="1847189"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9" name="Rectangle 8"/>
            <p:cNvSpPr/>
            <p:nvPr/>
          </p:nvSpPr>
          <p:spPr>
            <a:xfrm>
              <a:off x="3088617" y="2106824"/>
              <a:ext cx="1241027"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0" name="Rectangle 9"/>
            <p:cNvSpPr/>
            <p:nvPr/>
          </p:nvSpPr>
          <p:spPr>
            <a:xfrm>
              <a:off x="4329645"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1" name="Rectangle 10"/>
            <p:cNvSpPr/>
            <p:nvPr/>
          </p:nvSpPr>
          <p:spPr>
            <a:xfrm>
              <a:off x="5571073"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grpSp>
      <p:pic>
        <p:nvPicPr>
          <p:cNvPr id="12" name="Picture 11"/>
          <p:cNvPicPr>
            <a:picLocks noChangeAspect="1"/>
          </p:cNvPicPr>
          <p:nvPr userDrawn="1"/>
        </p:nvPicPr>
        <p:blipFill rotWithShape="1">
          <a:blip r:embed="rId11">
            <a:alphaModFix amt="70000"/>
            <a:extLst>
              <a:ext uri="{28A0092B-C50C-407E-A947-70E740481C1C}">
                <a14:useLocalDpi xmlns:a14="http://schemas.microsoft.com/office/drawing/2010/main" val="0"/>
              </a:ext>
            </a:extLst>
          </a:blip>
          <a:srcRect r="52219" b="7219"/>
          <a:stretch/>
        </p:blipFill>
        <p:spPr>
          <a:xfrm>
            <a:off x="20206636" y="12099852"/>
            <a:ext cx="3170410" cy="896920"/>
          </a:xfrm>
          <a:prstGeom prst="rect">
            <a:avLst/>
          </a:prstGeom>
        </p:spPr>
      </p:pic>
      <p:sp>
        <p:nvSpPr>
          <p:cNvPr id="13" name="Title Placeholder 1">
            <a:extLst>
              <a:ext uri="{FF2B5EF4-FFF2-40B4-BE49-F238E27FC236}">
                <a16:creationId xmlns:a16="http://schemas.microsoft.com/office/drawing/2014/main" id="{F21893D1-09B2-7241-AA0D-7B4323323981}"/>
              </a:ext>
            </a:extLst>
          </p:cNvPr>
          <p:cNvSpPr>
            <a:spLocks noGrp="1"/>
          </p:cNvSpPr>
          <p:nvPr>
            <p:ph type="title"/>
          </p:nvPr>
        </p:nvSpPr>
        <p:spPr>
          <a:xfrm>
            <a:off x="1676400" y="730250"/>
            <a:ext cx="21034375" cy="1793875"/>
          </a:xfrm>
          <a:prstGeom prst="rect">
            <a:avLst/>
          </a:prstGeom>
        </p:spPr>
        <p:txBody>
          <a:bodyPr vert="horz" lIns="91440" tIns="45720" rIns="91440" bIns="45720" rtlCol="0" anchor="ctr">
            <a:noAutofit/>
          </a:bodyPr>
          <a:lstStyle/>
          <a:p>
            <a:r>
              <a:rPr lang="en-US" dirty="0"/>
              <a:t>Click to edit Master title style</a:t>
            </a:r>
          </a:p>
        </p:txBody>
      </p:sp>
      <p:sp>
        <p:nvSpPr>
          <p:cNvPr id="16" name="Text Placeholder 2">
            <a:extLst>
              <a:ext uri="{FF2B5EF4-FFF2-40B4-BE49-F238E27FC236}">
                <a16:creationId xmlns:a16="http://schemas.microsoft.com/office/drawing/2014/main" id="{891EB243-32EB-2944-9648-A5B8119B2629}"/>
              </a:ext>
            </a:extLst>
          </p:cNvPr>
          <p:cNvSpPr>
            <a:spLocks noGrp="1"/>
          </p:cNvSpPr>
          <p:nvPr>
            <p:ph type="body" idx="1"/>
          </p:nvPr>
        </p:nvSpPr>
        <p:spPr>
          <a:xfrm>
            <a:off x="1753200" y="3006000"/>
            <a:ext cx="21034375" cy="8702675"/>
          </a:xfrm>
          <a:prstGeom prst="rect">
            <a:avLst/>
          </a:prstGeom>
        </p:spPr>
        <p:txBody>
          <a:bodyPr vert="horz" lIns="216000" tIns="216000" rIns="216000" bIns="21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41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6" r:id="rId3"/>
    <p:sldLayoutId id="2147483927" r:id="rId4"/>
    <p:sldLayoutId id="2147483929" r:id="rId5"/>
    <p:sldLayoutId id="2147483930" r:id="rId6"/>
    <p:sldLayoutId id="2147483931" r:id="rId7"/>
    <p:sldLayoutId id="2147483932" r:id="rId8"/>
    <p:sldLayoutId id="2147483933" r:id="rId9"/>
  </p:sldLayoutIdLst>
  <p:hf hdr="0" ftr="0" dt="0"/>
  <p:txStyles>
    <p:titleStyle>
      <a:lvl1pPr algn="l" defTabSz="1087438" rtl="0" eaLnBrk="1" fontAlgn="base" hangingPunct="1">
        <a:spcBef>
          <a:spcPct val="0"/>
        </a:spcBef>
        <a:spcAft>
          <a:spcPct val="0"/>
        </a:spcAft>
        <a:defRPr sz="6000" b="1" kern="1200">
          <a:solidFill>
            <a:schemeClr val="tx1">
              <a:lumMod val="75000"/>
              <a:lumOff val="25000"/>
            </a:schemeClr>
          </a:solidFill>
          <a:latin typeface="Open Sans" charset="0"/>
          <a:ea typeface="Open Sans" charset="0"/>
          <a:cs typeface="Open Sans" charset="0"/>
        </a:defRPr>
      </a:lvl1pPr>
      <a:lvl2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2pPr>
      <a:lvl3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3pPr>
      <a:lvl4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4pPr>
      <a:lvl5pPr algn="ctr" defTabSz="1087438" rtl="0" eaLnBrk="1" fontAlgn="base" hangingPunct="1">
        <a:spcBef>
          <a:spcPct val="0"/>
        </a:spcBef>
        <a:spcAft>
          <a:spcPct val="0"/>
        </a:spcAft>
        <a:defRPr sz="6000" b="1">
          <a:solidFill>
            <a:schemeClr val="tx1"/>
          </a:solidFill>
          <a:latin typeface="Source Sans Pro" charset="0"/>
          <a:ea typeface="MS PGothic" panose="020B0600070205080204" pitchFamily="34" charset="-128"/>
          <a:cs typeface="Source Sans Pro" panose="020B0503030403020204" pitchFamily="34" charset="0"/>
        </a:defRPr>
      </a:lvl5pPr>
      <a:lvl6pPr marL="457200" algn="ctr" defTabSz="1087438" rtl="0" eaLnBrk="1" fontAlgn="base" hangingPunct="1">
        <a:spcBef>
          <a:spcPct val="0"/>
        </a:spcBef>
        <a:spcAft>
          <a:spcPct val="0"/>
        </a:spcAft>
        <a:defRPr sz="6000">
          <a:solidFill>
            <a:schemeClr val="bg2"/>
          </a:solidFill>
          <a:latin typeface="Open Sans" charset="0"/>
          <a:ea typeface="ＭＳ Ｐゴシック" charset="0"/>
        </a:defRPr>
      </a:lvl6pPr>
      <a:lvl7pPr marL="914400" algn="ctr" defTabSz="1087438" rtl="0" eaLnBrk="1" fontAlgn="base" hangingPunct="1">
        <a:spcBef>
          <a:spcPct val="0"/>
        </a:spcBef>
        <a:spcAft>
          <a:spcPct val="0"/>
        </a:spcAft>
        <a:defRPr sz="6000">
          <a:solidFill>
            <a:schemeClr val="bg2"/>
          </a:solidFill>
          <a:latin typeface="Open Sans" charset="0"/>
          <a:ea typeface="ＭＳ Ｐゴシック" charset="0"/>
        </a:defRPr>
      </a:lvl7pPr>
      <a:lvl8pPr marL="1371600" algn="ctr" defTabSz="1087438" rtl="0" eaLnBrk="1" fontAlgn="base" hangingPunct="1">
        <a:spcBef>
          <a:spcPct val="0"/>
        </a:spcBef>
        <a:spcAft>
          <a:spcPct val="0"/>
        </a:spcAft>
        <a:defRPr sz="6000">
          <a:solidFill>
            <a:schemeClr val="bg2"/>
          </a:solidFill>
          <a:latin typeface="Open Sans" charset="0"/>
          <a:ea typeface="ＭＳ Ｐゴシック" charset="0"/>
        </a:defRPr>
      </a:lvl8pPr>
      <a:lvl9pPr marL="1828800" algn="ctr" defTabSz="1087438" rtl="0" eaLnBrk="1" fontAlgn="base" hangingPunct="1">
        <a:spcBef>
          <a:spcPct val="0"/>
        </a:spcBef>
        <a:spcAft>
          <a:spcPct val="0"/>
        </a:spcAft>
        <a:defRPr sz="6000">
          <a:solidFill>
            <a:schemeClr val="bg2"/>
          </a:solidFill>
          <a:latin typeface="Open Sans" charset="0"/>
          <a:ea typeface="ＭＳ Ｐゴシック" charset="0"/>
        </a:defRPr>
      </a:lvl9pPr>
    </p:titleStyle>
    <p:bodyStyle>
      <a:lvl1pPr marL="342900" indent="-342900"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charset="0"/>
          <a:ea typeface="Open Sans" charset="0"/>
          <a:cs typeface="Open Sans" charset="0"/>
        </a:defRPr>
      </a:lvl1pPr>
      <a:lvl2pPr marL="1087438" indent="-630238"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MS PGothic" panose="020B0600070205080204" pitchFamily="34" charset="-128"/>
          <a:cs typeface="Open Sans"/>
        </a:defRPr>
      </a:lvl2pPr>
      <a:lvl3pPr marL="2174875" indent="-1260475"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3pPr>
      <a:lvl4pPr marL="3262313" indent="-1890713"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4pPr>
      <a:lvl5pPr marL="4349750" indent="-2520950" algn="l" defTabSz="1087438" rtl="0" eaLnBrk="1" fontAlgn="base" hangingPunct="1">
        <a:lnSpc>
          <a:spcPct val="100000"/>
        </a:lnSpc>
        <a:spcBef>
          <a:spcPts val="1200"/>
        </a:spcBef>
        <a:spcAft>
          <a:spcPts val="1800"/>
        </a:spcAft>
        <a:buFont typeface="Arial" panose="020B0604020202020204" pitchFamily="34" charset="0"/>
        <a:defRPr sz="4000" kern="1200">
          <a:solidFill>
            <a:schemeClr val="tx1">
              <a:lumMod val="75000"/>
              <a:lumOff val="25000"/>
            </a:schemeClr>
          </a:solidFill>
          <a:latin typeface="Open Sans"/>
          <a:ea typeface="Open Sans" charset="0"/>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DCE7790-2C12-5442-92F2-81D6F6A8E5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628" b="8036"/>
          <a:stretch/>
        </p:blipFill>
        <p:spPr>
          <a:xfrm>
            <a:off x="-1" y="-54864"/>
            <a:ext cx="24387175" cy="13716000"/>
          </a:xfrm>
          <a:prstGeom prst="rect">
            <a:avLst/>
          </a:prstGeom>
        </p:spPr>
      </p:pic>
      <p:sp>
        <p:nvSpPr>
          <p:cNvPr id="18" name="Rectangle 17">
            <a:extLst>
              <a:ext uri="{FF2B5EF4-FFF2-40B4-BE49-F238E27FC236}">
                <a16:creationId xmlns:a16="http://schemas.microsoft.com/office/drawing/2014/main" id="{4E9DEB7B-0BF0-A541-B16B-E9404A0BE83E}"/>
              </a:ext>
            </a:extLst>
          </p:cNvPr>
          <p:cNvSpPr/>
          <p:nvPr userDrawn="1"/>
        </p:nvSpPr>
        <p:spPr>
          <a:xfrm>
            <a:off x="11417300" y="6913562"/>
            <a:ext cx="1552575" cy="204413"/>
          </a:xfrm>
          <a:prstGeom prst="rect">
            <a:avLst/>
          </a:prstGeom>
          <a:solidFill>
            <a:srgbClr val="FFDD00"/>
          </a:solidFill>
          <a:ln w="9525" cap="flat" cmpd="sng" algn="ctr">
            <a:noFill/>
            <a:prstDash val="solid"/>
          </a:ln>
          <a:effectLst/>
        </p:spPr>
        <p:txBody>
          <a:bodyPr lIns="91339" tIns="45672" rIns="91339" bIns="45672" anchor="ctr"/>
          <a:lstStyle/>
          <a:p>
            <a:pPr marL="0" marR="0" lvl="0" indent="0" algn="ctr" defTabSz="108744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2B200"/>
              </a:solidFill>
              <a:effectLst/>
              <a:uLnTx/>
              <a:uFillTx/>
              <a:latin typeface="Open Sans Light"/>
              <a:ea typeface="+mn-ea"/>
              <a:cs typeface="+mn-cs"/>
            </a:endParaRPr>
          </a:p>
        </p:txBody>
      </p:sp>
      <p:pic>
        <p:nvPicPr>
          <p:cNvPr id="19" name="Picture 18">
            <a:extLst>
              <a:ext uri="{FF2B5EF4-FFF2-40B4-BE49-F238E27FC236}">
                <a16:creationId xmlns:a16="http://schemas.microsoft.com/office/drawing/2014/main" id="{B098E63B-E123-4F48-82B3-9039203BAA5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r="53326" b="-8624"/>
          <a:stretch/>
        </p:blipFill>
        <p:spPr>
          <a:xfrm>
            <a:off x="19402858" y="11823866"/>
            <a:ext cx="4222685" cy="1275446"/>
          </a:xfrm>
          <a:prstGeom prst="rect">
            <a:avLst/>
          </a:prstGeom>
        </p:spPr>
      </p:pic>
      <p:grpSp>
        <p:nvGrpSpPr>
          <p:cNvPr id="22" name="Group 11">
            <a:extLst>
              <a:ext uri="{FF2B5EF4-FFF2-40B4-BE49-F238E27FC236}">
                <a16:creationId xmlns:a16="http://schemas.microsoft.com/office/drawing/2014/main" id="{F835E175-9C00-AC42-BB44-8532197C6667}"/>
              </a:ext>
            </a:extLst>
          </p:cNvPr>
          <p:cNvGrpSpPr>
            <a:grpSpLocks/>
          </p:cNvGrpSpPr>
          <p:nvPr userDrawn="1"/>
        </p:nvGrpSpPr>
        <p:grpSpPr bwMode="auto">
          <a:xfrm>
            <a:off x="-28575" y="13604875"/>
            <a:ext cx="24537988" cy="180975"/>
            <a:chOff x="606161" y="2106824"/>
            <a:chExt cx="6205940" cy="1241188"/>
          </a:xfrm>
          <a:solidFill>
            <a:srgbClr val="FFDD00"/>
          </a:solidFill>
        </p:grpSpPr>
        <p:sp>
          <p:nvSpPr>
            <p:cNvPr id="23" name="Rectangle 22">
              <a:extLst>
                <a:ext uri="{FF2B5EF4-FFF2-40B4-BE49-F238E27FC236}">
                  <a16:creationId xmlns:a16="http://schemas.microsoft.com/office/drawing/2014/main" id="{AE314D36-5147-8146-AC0B-EEA7588093FD}"/>
                </a:ext>
              </a:extLst>
            </p:cNvPr>
            <p:cNvSpPr/>
            <p:nvPr/>
          </p:nvSpPr>
          <p:spPr>
            <a:xfrm>
              <a:off x="606161"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24" name="Rectangle 23">
              <a:extLst>
                <a:ext uri="{FF2B5EF4-FFF2-40B4-BE49-F238E27FC236}">
                  <a16:creationId xmlns:a16="http://schemas.microsoft.com/office/drawing/2014/main" id="{9C3CBB1F-B733-0340-AC76-A3449B54CFEC}"/>
                </a:ext>
              </a:extLst>
            </p:cNvPr>
            <p:cNvSpPr/>
            <p:nvPr/>
          </p:nvSpPr>
          <p:spPr>
            <a:xfrm>
              <a:off x="1847189"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25" name="Rectangle 24">
              <a:extLst>
                <a:ext uri="{FF2B5EF4-FFF2-40B4-BE49-F238E27FC236}">
                  <a16:creationId xmlns:a16="http://schemas.microsoft.com/office/drawing/2014/main" id="{8CB99355-1A89-F949-B37B-08E66597968D}"/>
                </a:ext>
              </a:extLst>
            </p:cNvPr>
            <p:cNvSpPr/>
            <p:nvPr/>
          </p:nvSpPr>
          <p:spPr>
            <a:xfrm>
              <a:off x="3088617" y="2106824"/>
              <a:ext cx="1241027"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26" name="Rectangle 25">
              <a:extLst>
                <a:ext uri="{FF2B5EF4-FFF2-40B4-BE49-F238E27FC236}">
                  <a16:creationId xmlns:a16="http://schemas.microsoft.com/office/drawing/2014/main" id="{F8B57636-F4F5-3446-8A57-E9550C2F9FF9}"/>
                </a:ext>
              </a:extLst>
            </p:cNvPr>
            <p:cNvSpPr/>
            <p:nvPr/>
          </p:nvSpPr>
          <p:spPr>
            <a:xfrm>
              <a:off x="4329645"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27" name="Rectangle 26">
              <a:extLst>
                <a:ext uri="{FF2B5EF4-FFF2-40B4-BE49-F238E27FC236}">
                  <a16:creationId xmlns:a16="http://schemas.microsoft.com/office/drawing/2014/main" id="{1EEC5507-6CAB-B944-AF78-F7A8A33BF1B0}"/>
                </a:ext>
              </a:extLst>
            </p:cNvPr>
            <p:cNvSpPr/>
            <p:nvPr/>
          </p:nvSpPr>
          <p:spPr>
            <a:xfrm>
              <a:off x="5571073"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grpSp>
    </p:spTree>
    <p:extLst>
      <p:ext uri="{BB962C8B-B14F-4D97-AF65-F5344CB8AC3E}">
        <p14:creationId xmlns:p14="http://schemas.microsoft.com/office/powerpoint/2010/main" val="282983569"/>
      </p:ext>
    </p:extLst>
  </p:cSld>
  <p:clrMap bg1="lt1" tx1="dk1" bg2="lt2" tx2="dk2" accent1="accent1" accent2="accent2" accent3="accent3" accent4="accent4" accent5="accent5" accent6="accent6" hlink="hlink" folHlink="folHlink"/>
  <p:sldLayoutIdLst>
    <p:sldLayoutId id="21474839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3058EB0-74B4-2E41-BAD2-EF0C8F9BEC42}"/>
              </a:ext>
            </a:extLst>
          </p:cNvPr>
          <p:cNvPicPr>
            <a:picLocks noChangeAspect="1"/>
          </p:cNvPicPr>
          <p:nvPr userDrawn="1"/>
        </p:nvPicPr>
        <p:blipFill rotWithShape="1">
          <a:blip r:embed="rId3"/>
          <a:srcRect b="7815"/>
          <a:stretch/>
        </p:blipFill>
        <p:spPr>
          <a:xfrm>
            <a:off x="-14288" y="-1270528"/>
            <a:ext cx="24415750" cy="14986528"/>
          </a:xfrm>
          <a:prstGeom prst="rect">
            <a:avLst/>
          </a:prstGeom>
        </p:spPr>
      </p:pic>
      <p:sp>
        <p:nvSpPr>
          <p:cNvPr id="8" name="Title 1">
            <a:extLst>
              <a:ext uri="{FF2B5EF4-FFF2-40B4-BE49-F238E27FC236}">
                <a16:creationId xmlns:a16="http://schemas.microsoft.com/office/drawing/2014/main" id="{9FC7C454-B370-A64A-84AE-EFBCEA33CC92}"/>
              </a:ext>
            </a:extLst>
          </p:cNvPr>
          <p:cNvSpPr txBox="1">
            <a:spLocks/>
          </p:cNvSpPr>
          <p:nvPr userDrawn="1"/>
        </p:nvSpPr>
        <p:spPr bwMode="auto">
          <a:xfrm>
            <a:off x="3627437" y="5261888"/>
            <a:ext cx="171323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nchorCtr="0"/>
          <a:lstStyle>
            <a:lvl1pPr>
              <a:tabLst>
                <a:tab pos="4983163" algn="l"/>
              </a:tabLst>
              <a:defRPr sz="4300">
                <a:solidFill>
                  <a:schemeClr val="tx1"/>
                </a:solidFill>
                <a:latin typeface="Calibri" pitchFamily="34" charset="0"/>
                <a:ea typeface="MS PGothic" pitchFamily="34" charset="-128"/>
              </a:defRPr>
            </a:lvl1pPr>
            <a:lvl2pPr marL="742950" indent="-285750">
              <a:tabLst>
                <a:tab pos="4983163" algn="l"/>
              </a:tabLst>
              <a:defRPr sz="4300">
                <a:solidFill>
                  <a:schemeClr val="tx1"/>
                </a:solidFill>
                <a:latin typeface="Calibri" pitchFamily="34" charset="0"/>
                <a:ea typeface="MS PGothic" pitchFamily="34" charset="-128"/>
              </a:defRPr>
            </a:lvl2pPr>
            <a:lvl3pPr marL="1143000" indent="-228600">
              <a:tabLst>
                <a:tab pos="4983163" algn="l"/>
              </a:tabLst>
              <a:defRPr sz="4300">
                <a:solidFill>
                  <a:schemeClr val="tx1"/>
                </a:solidFill>
                <a:latin typeface="Calibri" pitchFamily="34" charset="0"/>
                <a:ea typeface="MS PGothic" pitchFamily="34" charset="-128"/>
              </a:defRPr>
            </a:lvl3pPr>
            <a:lvl4pPr marL="1600200" indent="-228600">
              <a:tabLst>
                <a:tab pos="4983163" algn="l"/>
              </a:tabLst>
              <a:defRPr sz="4300">
                <a:solidFill>
                  <a:schemeClr val="tx1"/>
                </a:solidFill>
                <a:latin typeface="Calibri" pitchFamily="34" charset="0"/>
                <a:ea typeface="MS PGothic" pitchFamily="34" charset="-128"/>
              </a:defRPr>
            </a:lvl4pPr>
            <a:lvl5pPr marL="2057400" indent="-228600">
              <a:tabLst>
                <a:tab pos="4983163" algn="l"/>
              </a:tabLst>
              <a:defRPr sz="4300">
                <a:solidFill>
                  <a:schemeClr val="tx1"/>
                </a:solidFill>
                <a:latin typeface="Calibri" pitchFamily="34" charset="0"/>
                <a:ea typeface="MS PGothic" pitchFamily="34" charset="-128"/>
              </a:defRPr>
            </a:lvl5pPr>
            <a:lvl6pPr marL="2514600" indent="-228600" defTabSz="1087438" eaLnBrk="0" fontAlgn="base" hangingPunct="0">
              <a:spcBef>
                <a:spcPct val="0"/>
              </a:spcBef>
              <a:spcAft>
                <a:spcPct val="0"/>
              </a:spcAft>
              <a:tabLst>
                <a:tab pos="4983163" algn="l"/>
              </a:tabLst>
              <a:defRPr sz="4300">
                <a:solidFill>
                  <a:schemeClr val="tx1"/>
                </a:solidFill>
                <a:latin typeface="Calibri" pitchFamily="34" charset="0"/>
                <a:ea typeface="MS PGothic" pitchFamily="34" charset="-128"/>
              </a:defRPr>
            </a:lvl6pPr>
            <a:lvl7pPr marL="2971800" indent="-228600" defTabSz="1087438" eaLnBrk="0" fontAlgn="base" hangingPunct="0">
              <a:spcBef>
                <a:spcPct val="0"/>
              </a:spcBef>
              <a:spcAft>
                <a:spcPct val="0"/>
              </a:spcAft>
              <a:tabLst>
                <a:tab pos="4983163" algn="l"/>
              </a:tabLst>
              <a:defRPr sz="4300">
                <a:solidFill>
                  <a:schemeClr val="tx1"/>
                </a:solidFill>
                <a:latin typeface="Calibri" pitchFamily="34" charset="0"/>
                <a:ea typeface="MS PGothic" pitchFamily="34" charset="-128"/>
              </a:defRPr>
            </a:lvl7pPr>
            <a:lvl8pPr marL="3429000" indent="-228600" defTabSz="1087438" eaLnBrk="0" fontAlgn="base" hangingPunct="0">
              <a:spcBef>
                <a:spcPct val="0"/>
              </a:spcBef>
              <a:spcAft>
                <a:spcPct val="0"/>
              </a:spcAft>
              <a:tabLst>
                <a:tab pos="4983163" algn="l"/>
              </a:tabLst>
              <a:defRPr sz="4300">
                <a:solidFill>
                  <a:schemeClr val="tx1"/>
                </a:solidFill>
                <a:latin typeface="Calibri" pitchFamily="34" charset="0"/>
                <a:ea typeface="MS PGothic" pitchFamily="34" charset="-128"/>
              </a:defRPr>
            </a:lvl8pPr>
            <a:lvl9pPr marL="3886200" indent="-228600" defTabSz="1087438" eaLnBrk="0" fontAlgn="base" hangingPunct="0">
              <a:spcBef>
                <a:spcPct val="0"/>
              </a:spcBef>
              <a:spcAft>
                <a:spcPct val="0"/>
              </a:spcAft>
              <a:tabLst>
                <a:tab pos="4983163" algn="l"/>
              </a:tabLst>
              <a:defRPr sz="4300">
                <a:solidFill>
                  <a:schemeClr val="tx1"/>
                </a:solidFill>
                <a:latin typeface="Calibri" pitchFamily="34" charset="0"/>
                <a:ea typeface="MS PGothic" pitchFamily="34" charset="-128"/>
              </a:defRPr>
            </a:lvl9pPr>
          </a:lstStyle>
          <a:p>
            <a:pPr marL="0" marR="0" lvl="0" indent="0" algn="ctr" defTabSz="1087438" rtl="0" eaLnBrk="1" fontAlgn="base" latinLnBrk="0" hangingPunct="1">
              <a:lnSpc>
                <a:spcPct val="90000"/>
              </a:lnSpc>
              <a:spcBef>
                <a:spcPct val="0"/>
              </a:spcBef>
              <a:spcAft>
                <a:spcPct val="0"/>
              </a:spcAft>
              <a:buClrTx/>
              <a:buSzTx/>
              <a:buFontTx/>
              <a:buNone/>
              <a:tabLst>
                <a:tab pos="4983163" algn="l"/>
              </a:tabLst>
              <a:defRPr/>
            </a:pPr>
            <a:r>
              <a:rPr lang="en-US" altLang="en-US" sz="8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Thank you</a:t>
            </a:r>
            <a:endParaRPr kumimoji="0" lang="en-US" altLang="en-US" sz="8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utoShape 29">
            <a:extLst>
              <a:ext uri="{FF2B5EF4-FFF2-40B4-BE49-F238E27FC236}">
                <a16:creationId xmlns:a16="http://schemas.microsoft.com/office/drawing/2014/main" id="{548BCF90-74E3-3E47-84C6-4971D03B09CD}"/>
              </a:ext>
            </a:extLst>
          </p:cNvPr>
          <p:cNvSpPr>
            <a:spLocks/>
          </p:cNvSpPr>
          <p:nvPr userDrawn="1"/>
        </p:nvSpPr>
        <p:spPr bwMode="auto">
          <a:xfrm>
            <a:off x="11134808" y="3946358"/>
            <a:ext cx="2117558" cy="1828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lIns="38086" tIns="38086" rIns="38086" bIns="38086" anchor="ctr"/>
          <a:lstStyle/>
          <a:p>
            <a:pPr marL="0" marR="0" lvl="0" indent="0" algn="l" defTabSz="342528" rtl="0" eaLnBrk="1" fontAlgn="auto" latinLnBrk="0" hangingPunct="1">
              <a:lnSpc>
                <a:spcPct val="100000"/>
              </a:lnSpc>
              <a:spcBef>
                <a:spcPts val="0"/>
              </a:spcBef>
              <a:spcAft>
                <a:spcPts val="0"/>
              </a:spcAft>
              <a:buClrTx/>
              <a:buSzTx/>
              <a:buFontTx/>
              <a:buNone/>
              <a:tabLst/>
              <a:defRPr/>
            </a:pPr>
            <a:endParaRPr kumimoji="0" lang="es-ES" sz="21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pic>
        <p:nvPicPr>
          <p:cNvPr id="10" name="Picture 9">
            <a:extLst>
              <a:ext uri="{FF2B5EF4-FFF2-40B4-BE49-F238E27FC236}">
                <a16:creationId xmlns:a16="http://schemas.microsoft.com/office/drawing/2014/main" id="{09055B63-6932-FD45-B7D2-E500A365DA5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r="53326" b="-8624"/>
          <a:stretch/>
        </p:blipFill>
        <p:spPr>
          <a:xfrm>
            <a:off x="19402858" y="11823866"/>
            <a:ext cx="4222685" cy="1275446"/>
          </a:xfrm>
          <a:prstGeom prst="rect">
            <a:avLst/>
          </a:prstGeom>
        </p:spPr>
      </p:pic>
      <p:sp>
        <p:nvSpPr>
          <p:cNvPr id="11" name="Rectangle 10">
            <a:extLst>
              <a:ext uri="{FF2B5EF4-FFF2-40B4-BE49-F238E27FC236}">
                <a16:creationId xmlns:a16="http://schemas.microsoft.com/office/drawing/2014/main" id="{21339C35-970E-904F-95EE-6453DC4C43CE}"/>
              </a:ext>
            </a:extLst>
          </p:cNvPr>
          <p:cNvSpPr/>
          <p:nvPr userDrawn="1"/>
        </p:nvSpPr>
        <p:spPr>
          <a:xfrm>
            <a:off x="11417300" y="8039799"/>
            <a:ext cx="1552575" cy="204413"/>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eaLnBrk="1" fontAlgn="auto" hangingPunct="1">
              <a:spcBef>
                <a:spcPts val="0"/>
              </a:spcBef>
              <a:spcAft>
                <a:spcPts val="0"/>
              </a:spcAft>
              <a:defRPr/>
            </a:pPr>
            <a:endParaRPr lang="en-US" dirty="0">
              <a:solidFill>
                <a:schemeClr val="accent2"/>
              </a:solidFill>
              <a:latin typeface="Open Sans Light"/>
            </a:endParaRPr>
          </a:p>
        </p:txBody>
      </p:sp>
      <p:grpSp>
        <p:nvGrpSpPr>
          <p:cNvPr id="12" name="Group 11">
            <a:extLst>
              <a:ext uri="{FF2B5EF4-FFF2-40B4-BE49-F238E27FC236}">
                <a16:creationId xmlns:a16="http://schemas.microsoft.com/office/drawing/2014/main" id="{5A60968A-F21A-4A40-A864-C11D050251E9}"/>
              </a:ext>
            </a:extLst>
          </p:cNvPr>
          <p:cNvGrpSpPr>
            <a:grpSpLocks/>
          </p:cNvGrpSpPr>
          <p:nvPr userDrawn="1"/>
        </p:nvGrpSpPr>
        <p:grpSpPr bwMode="auto">
          <a:xfrm>
            <a:off x="-28575" y="13604875"/>
            <a:ext cx="24537988" cy="180975"/>
            <a:chOff x="606161" y="2106824"/>
            <a:chExt cx="6205940" cy="1241188"/>
          </a:xfrm>
          <a:solidFill>
            <a:srgbClr val="FFDD00"/>
          </a:solidFill>
        </p:grpSpPr>
        <p:sp>
          <p:nvSpPr>
            <p:cNvPr id="13" name="Rectangle 12">
              <a:extLst>
                <a:ext uri="{FF2B5EF4-FFF2-40B4-BE49-F238E27FC236}">
                  <a16:creationId xmlns:a16="http://schemas.microsoft.com/office/drawing/2014/main" id="{EA4B7C98-EC79-084C-89C0-A2CA07847652}"/>
                </a:ext>
              </a:extLst>
            </p:cNvPr>
            <p:cNvSpPr/>
            <p:nvPr/>
          </p:nvSpPr>
          <p:spPr>
            <a:xfrm>
              <a:off x="606161"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4" name="Rectangle 13">
              <a:extLst>
                <a:ext uri="{FF2B5EF4-FFF2-40B4-BE49-F238E27FC236}">
                  <a16:creationId xmlns:a16="http://schemas.microsoft.com/office/drawing/2014/main" id="{86A59FE2-F73F-3646-8692-B15FB031CAC2}"/>
                </a:ext>
              </a:extLst>
            </p:cNvPr>
            <p:cNvSpPr/>
            <p:nvPr/>
          </p:nvSpPr>
          <p:spPr>
            <a:xfrm>
              <a:off x="1847189"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5" name="Rectangle 14">
              <a:extLst>
                <a:ext uri="{FF2B5EF4-FFF2-40B4-BE49-F238E27FC236}">
                  <a16:creationId xmlns:a16="http://schemas.microsoft.com/office/drawing/2014/main" id="{287B6F1A-F3FB-0B49-BCC1-1A9C7E74AD4C}"/>
                </a:ext>
              </a:extLst>
            </p:cNvPr>
            <p:cNvSpPr/>
            <p:nvPr/>
          </p:nvSpPr>
          <p:spPr>
            <a:xfrm>
              <a:off x="3088617" y="2106824"/>
              <a:ext cx="1241027"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6" name="Rectangle 15">
              <a:extLst>
                <a:ext uri="{FF2B5EF4-FFF2-40B4-BE49-F238E27FC236}">
                  <a16:creationId xmlns:a16="http://schemas.microsoft.com/office/drawing/2014/main" id="{C7D3D7D5-2825-4A4C-88E1-D4264AA1BA7D}"/>
                </a:ext>
              </a:extLst>
            </p:cNvPr>
            <p:cNvSpPr/>
            <p:nvPr/>
          </p:nvSpPr>
          <p:spPr>
            <a:xfrm>
              <a:off x="4329645" y="2106824"/>
              <a:ext cx="1241429"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sp>
          <p:nvSpPr>
            <p:cNvPr id="17" name="Rectangle 16">
              <a:extLst>
                <a:ext uri="{FF2B5EF4-FFF2-40B4-BE49-F238E27FC236}">
                  <a16:creationId xmlns:a16="http://schemas.microsoft.com/office/drawing/2014/main" id="{BB25B864-B08B-8A4C-959D-F16EC88A76AF}"/>
                </a:ext>
              </a:extLst>
            </p:cNvPr>
            <p:cNvSpPr/>
            <p:nvPr/>
          </p:nvSpPr>
          <p:spPr>
            <a:xfrm>
              <a:off x="5571073" y="2106824"/>
              <a:ext cx="1241028" cy="12411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444" eaLnBrk="1" fontAlgn="auto" hangingPunct="1">
                <a:spcBef>
                  <a:spcPts val="0"/>
                </a:spcBef>
                <a:spcAft>
                  <a:spcPts val="0"/>
                </a:spcAft>
                <a:defRPr/>
              </a:pPr>
              <a:endParaRPr lang="en-US" dirty="0">
                <a:latin typeface="Open Sans Light"/>
              </a:endParaRPr>
            </a:p>
          </p:txBody>
        </p:sp>
      </p:grpSp>
    </p:spTree>
    <p:extLst>
      <p:ext uri="{BB962C8B-B14F-4D97-AF65-F5344CB8AC3E}">
        <p14:creationId xmlns:p14="http://schemas.microsoft.com/office/powerpoint/2010/main" val="860157888"/>
      </p:ext>
    </p:extLst>
  </p:cSld>
  <p:clrMap bg1="lt1" tx1="dk1" bg2="lt2" tx2="dk2" accent1="accent1" accent2="accent2" accent3="accent3" accent4="accent4" accent5="accent5" accent6="accent6" hlink="hlink" folHlink="folHlink"/>
  <p:sldLayoutIdLst>
    <p:sldLayoutId id="21474839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D2E7B-C7DE-CF4E-8EE3-335ECC2B7BBE}"/>
              </a:ext>
            </a:extLst>
          </p:cNvPr>
          <p:cNvSpPr>
            <a:spLocks noGrp="1"/>
          </p:cNvSpPr>
          <p:nvPr>
            <p:ph type="body" sz="quarter" idx="10"/>
          </p:nvPr>
        </p:nvSpPr>
        <p:spPr>
          <a:xfrm>
            <a:off x="1858549" y="1690255"/>
            <a:ext cx="20670076" cy="4802012"/>
          </a:xfrm>
        </p:spPr>
        <p:txBody>
          <a:bodyPr/>
          <a:lstStyle/>
          <a:p>
            <a:r>
              <a:rPr lang="en-US" dirty="0"/>
              <a:t>Presentation Title</a:t>
            </a:r>
          </a:p>
        </p:txBody>
      </p:sp>
      <p:sp>
        <p:nvSpPr>
          <p:cNvPr id="3" name="Text Placeholder 2">
            <a:extLst>
              <a:ext uri="{FF2B5EF4-FFF2-40B4-BE49-F238E27FC236}">
                <a16:creationId xmlns:a16="http://schemas.microsoft.com/office/drawing/2014/main" id="{4D3A1A94-65F1-384A-990F-01DAE2342D0B}"/>
              </a:ext>
            </a:extLst>
          </p:cNvPr>
          <p:cNvSpPr>
            <a:spLocks noGrp="1"/>
          </p:cNvSpPr>
          <p:nvPr>
            <p:ph type="body" sz="quarter" idx="11"/>
          </p:nvPr>
        </p:nvSpPr>
        <p:spPr/>
        <p:txBody>
          <a:bodyPr/>
          <a:lstStyle/>
          <a:p>
            <a:r>
              <a:rPr lang="en-US" dirty="0"/>
              <a:t>Module Name </a:t>
            </a:r>
          </a:p>
        </p:txBody>
      </p:sp>
    </p:spTree>
    <p:extLst>
      <p:ext uri="{BB962C8B-B14F-4D97-AF65-F5344CB8AC3E}">
        <p14:creationId xmlns:p14="http://schemas.microsoft.com/office/powerpoint/2010/main" val="334802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B73A-D775-A14B-A65D-654A84E9A0B0}"/>
              </a:ext>
            </a:extLst>
          </p:cNvPr>
          <p:cNvSpPr>
            <a:spLocks noGrp="1"/>
          </p:cNvSpPr>
          <p:nvPr>
            <p:ph type="title"/>
          </p:nvPr>
        </p:nvSpPr>
        <p:spPr/>
        <p:txBody>
          <a:bodyPr/>
          <a:lstStyle/>
          <a:p>
            <a:r>
              <a:rPr lang="en-US" dirty="0"/>
              <a:t>Slide with table example</a:t>
            </a:r>
          </a:p>
        </p:txBody>
      </p:sp>
      <p:graphicFrame>
        <p:nvGraphicFramePr>
          <p:cNvPr id="4" name="Table 3">
            <a:extLst>
              <a:ext uri="{FF2B5EF4-FFF2-40B4-BE49-F238E27FC236}">
                <a16:creationId xmlns:a16="http://schemas.microsoft.com/office/drawing/2014/main" id="{D23910C3-3CF6-AC47-BB99-29B16F8ACA77}"/>
              </a:ext>
            </a:extLst>
          </p:cNvPr>
          <p:cNvGraphicFramePr>
            <a:graphicFrameLocks noGrp="1"/>
          </p:cNvGraphicFramePr>
          <p:nvPr>
            <p:extLst>
              <p:ext uri="{D42A27DB-BD31-4B8C-83A1-F6EECF244321}">
                <p14:modId xmlns:p14="http://schemas.microsoft.com/office/powerpoint/2010/main" val="2417918643"/>
              </p:ext>
            </p:extLst>
          </p:nvPr>
        </p:nvGraphicFramePr>
        <p:xfrm>
          <a:off x="1753200" y="3006000"/>
          <a:ext cx="20968255" cy="4170000"/>
        </p:xfrm>
        <a:graphic>
          <a:graphicData uri="http://schemas.openxmlformats.org/drawingml/2006/table">
            <a:tbl>
              <a:tblPr firstRow="1" firstCol="1">
                <a:tableStyleId>{EB9631B5-78F2-41C9-869B-9F39066F8104}</a:tableStyleId>
              </a:tblPr>
              <a:tblGrid>
                <a:gridCol w="3580800">
                  <a:extLst>
                    <a:ext uri="{9D8B030D-6E8A-4147-A177-3AD203B41FA5}">
                      <a16:colId xmlns:a16="http://schemas.microsoft.com/office/drawing/2014/main" val="3176114977"/>
                    </a:ext>
                  </a:extLst>
                </a:gridCol>
                <a:gridCol w="7346830">
                  <a:extLst>
                    <a:ext uri="{9D8B030D-6E8A-4147-A177-3AD203B41FA5}">
                      <a16:colId xmlns:a16="http://schemas.microsoft.com/office/drawing/2014/main" val="3777359957"/>
                    </a:ext>
                  </a:extLst>
                </a:gridCol>
                <a:gridCol w="10040625">
                  <a:extLst>
                    <a:ext uri="{9D8B030D-6E8A-4147-A177-3AD203B41FA5}">
                      <a16:colId xmlns:a16="http://schemas.microsoft.com/office/drawing/2014/main" val="1112240069"/>
                    </a:ext>
                  </a:extLst>
                </a:gridCol>
              </a:tblGrid>
              <a:tr h="0">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Table title (if applicable)</a:t>
                      </a:r>
                    </a:p>
                  </a:txBody>
                  <a:tcPr marL="173160" marR="173160" marT="173160" marB="173160" anchor="ctr"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DD00">
                        <a:alpha val="80000"/>
                      </a:srgb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1" i="0" u="none" strike="noStrike" cap="none" normalizeH="0" baseline="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3200" b="1" i="0" u="none" strike="noStrike" cap="none" normalizeH="0" baseline="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2725617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Col 1</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1"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Col 2</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1"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Col 3</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10222784"/>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Row 1</a:t>
                      </a:r>
                      <a:endPar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09388265"/>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Row 2</a:t>
                      </a:r>
                      <a:endPar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3448105"/>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Row 3</a:t>
                      </a:r>
                      <a:endPar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txBody>
                  <a:tcPr marL="173160" marR="173160" marT="173160" marB="173160" horzOverflow="overflow">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27318175"/>
                  </a:ext>
                </a:extLst>
              </a:tr>
            </a:tbl>
          </a:graphicData>
        </a:graphic>
      </p:graphicFrame>
    </p:spTree>
    <p:extLst>
      <p:ext uri="{BB962C8B-B14F-4D97-AF65-F5344CB8AC3E}">
        <p14:creationId xmlns:p14="http://schemas.microsoft.com/office/powerpoint/2010/main" val="42553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4DC2-10A8-394E-95BC-5962BDE40F67}"/>
              </a:ext>
            </a:extLst>
          </p:cNvPr>
          <p:cNvSpPr>
            <a:spLocks noGrp="1"/>
          </p:cNvSpPr>
          <p:nvPr>
            <p:ph type="title"/>
          </p:nvPr>
        </p:nvSpPr>
        <p:spPr/>
        <p:txBody>
          <a:bodyPr/>
          <a:lstStyle/>
          <a:p>
            <a:r>
              <a:rPr lang="en-US" dirty="0"/>
              <a:t>Two column text example</a:t>
            </a:r>
          </a:p>
        </p:txBody>
      </p:sp>
      <p:sp>
        <p:nvSpPr>
          <p:cNvPr id="3" name="Text Placeholder 2">
            <a:extLst>
              <a:ext uri="{FF2B5EF4-FFF2-40B4-BE49-F238E27FC236}">
                <a16:creationId xmlns:a16="http://schemas.microsoft.com/office/drawing/2014/main" id="{E4F29CFD-9520-2044-B13D-7F16AEFE6090}"/>
              </a:ext>
            </a:extLst>
          </p:cNvPr>
          <p:cNvSpPr>
            <a:spLocks noGrp="1"/>
          </p:cNvSpPr>
          <p:nvPr>
            <p:ph type="body" sz="quarter" idx="10"/>
          </p:nvPr>
        </p:nvSpPr>
        <p:spPr/>
        <p:txBody>
          <a:bodyPr/>
          <a:lstStyle/>
          <a:p>
            <a:r>
              <a:rPr lang="en-NZ" dirty="0"/>
              <a:t>Lorem ipsum dolor sit amet, consectetur adipiscing elit. Vivamus vitae interdum turpis. Vivamus cursus nisi eget lectus ultrices, ac maximus purus tincidunt. Cras nec ligula non est sagittis feugiat. Ut vel massa eget nulla tincidunt placerat. Phasellus sit amet justo ut ligula elementum posuere sed malesuada ante. In aliquet nisi ac tempus pharetra. Donec a faucibus enim. Duis accumsan tincidunt ex et fringilla. Pellentesque sed magna dolor. Vivamus vitae tincidunt mauris. Quisque sed felis nec urna aliquet vestibulum ac non magna. Aenean pellentesque aliquet turpis in finibus. Nulla facilisi.</a:t>
            </a:r>
            <a:endParaRPr lang="en-US" dirty="0"/>
          </a:p>
        </p:txBody>
      </p:sp>
    </p:spTree>
    <p:extLst>
      <p:ext uri="{BB962C8B-B14F-4D97-AF65-F5344CB8AC3E}">
        <p14:creationId xmlns:p14="http://schemas.microsoft.com/office/powerpoint/2010/main" val="67792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765DEA-ADAA-0C4C-BF9E-212C3566B13B}"/>
              </a:ext>
            </a:extLst>
          </p:cNvPr>
          <p:cNvSpPr>
            <a:spLocks noGrp="1"/>
          </p:cNvSpPr>
          <p:nvPr>
            <p:ph type="body" sz="quarter" idx="10"/>
          </p:nvPr>
        </p:nvSpPr>
        <p:spPr/>
        <p:txBody>
          <a:bodyPr vert="horz" lIns="216000" tIns="180000" rIns="216000" bIns="216000" numCol="1" rtlCol="0" anchor="t">
            <a:noAutofit/>
          </a:bodyPr>
          <a:lstStyle/>
          <a:p>
            <a:r>
              <a:rPr lang="en-NZ" dirty="0">
                <a:latin typeface="Open Sans"/>
                <a:ea typeface="Open Sans" panose="020B0606030504020204" pitchFamily="34" charset="0"/>
                <a:cs typeface="Open Sans" panose="020B0606030504020204" pitchFamily="34" charset="0"/>
              </a:rPr>
              <a:t>Marieb, E.N., &amp; Hoehn, K. (2019). </a:t>
            </a:r>
            <a:r>
              <a:rPr lang="en-NZ" i="1" dirty="0">
                <a:latin typeface="Open Sans"/>
                <a:ea typeface="Open Sans" panose="020B0606030504020204" pitchFamily="34" charset="0"/>
                <a:cs typeface="Open Sans" panose="020B0606030504020204" pitchFamily="34" charset="0"/>
              </a:rPr>
              <a:t>Human anatomy and physiology </a:t>
            </a:r>
            <a:r>
              <a:rPr lang="en-NZ" dirty="0">
                <a:latin typeface="Open Sans"/>
                <a:ea typeface="Open Sans" panose="020B0606030504020204" pitchFamily="34" charset="0"/>
                <a:cs typeface="Open Sans" panose="020B0606030504020204" pitchFamily="34" charset="0"/>
              </a:rPr>
              <a:t>(11th ed. Global Edition). </a:t>
            </a:r>
            <a:br>
              <a:rPr lang="en-NZ" dirty="0">
                <a:latin typeface="Open Sans" panose="020B0606030504020204" pitchFamily="34" charset="0"/>
                <a:ea typeface="Open Sans" panose="020B0606030504020204" pitchFamily="34" charset="0"/>
                <a:cs typeface="Open Sans" panose="020B0606030504020204" pitchFamily="34" charset="0"/>
              </a:rPr>
            </a:br>
            <a:r>
              <a:rPr lang="en-NZ" dirty="0">
                <a:latin typeface="Open Sans"/>
                <a:ea typeface="Open Sans" panose="020B0606030504020204" pitchFamily="34" charset="0"/>
                <a:cs typeface="Open Sans" panose="020B0606030504020204" pitchFamily="34" charset="0"/>
              </a:rPr>
              <a:t>Harlow, United Kingdom: Pearson Education</a:t>
            </a:r>
          </a:p>
          <a:p>
            <a:r>
              <a:rPr lang="en-NZ" dirty="0">
                <a:latin typeface="Open Sans" panose="020B0606030504020204" pitchFamily="34" charset="0"/>
                <a:ea typeface="Open Sans" panose="020B0606030504020204" pitchFamily="34" charset="0"/>
                <a:cs typeface="Open Sans" panose="020B0606030504020204" pitchFamily="34" charset="0"/>
              </a:rPr>
              <a:t>Pearson Education. (2004). </a:t>
            </a:r>
            <a:r>
              <a:rPr lang="en-NZ" i="1" dirty="0">
                <a:latin typeface="Open Sans" panose="020B0606030504020204" pitchFamily="34" charset="0"/>
                <a:ea typeface="Open Sans" panose="020B0606030504020204" pitchFamily="34" charset="0"/>
                <a:cs typeface="Open Sans" panose="020B0606030504020204" pitchFamily="34" charset="0"/>
              </a:rPr>
              <a:t>Formation of four single covalent bonds</a:t>
            </a:r>
            <a:r>
              <a:rPr lang="en-NZ" dirty="0">
                <a:latin typeface="Open Sans" panose="020B0606030504020204" pitchFamily="34" charset="0"/>
                <a:ea typeface="Open Sans" panose="020B0606030504020204" pitchFamily="34" charset="0"/>
                <a:cs typeface="Open Sans" panose="020B0606030504020204" pitchFamily="34" charset="0"/>
              </a:rPr>
              <a:t> [Image]. Retrieved from https://etext.pearson.com</a:t>
            </a:r>
          </a:p>
          <a:p>
            <a:r>
              <a:rPr lang="en-NZ" dirty="0">
                <a:latin typeface="Open Sans" panose="020B0606030504020204" pitchFamily="34" charset="0"/>
                <a:ea typeface="Open Sans" panose="020B0606030504020204" pitchFamily="34" charset="0"/>
                <a:cs typeface="Open Sans" panose="020B0606030504020204" pitchFamily="34" charset="0"/>
              </a:rPr>
              <a:t>Pearson Education. (2004). </a:t>
            </a:r>
            <a:r>
              <a:rPr lang="en-NZ" i="1" dirty="0">
                <a:latin typeface="Open Sans" panose="020B0606030504020204" pitchFamily="34" charset="0"/>
                <a:ea typeface="Open Sans" panose="020B0606030504020204" pitchFamily="34" charset="0"/>
                <a:cs typeface="Open Sans" panose="020B0606030504020204" pitchFamily="34" charset="0"/>
              </a:rPr>
              <a:t>Covalent bonds</a:t>
            </a:r>
            <a:r>
              <a:rPr lang="en-NZ" dirty="0">
                <a:latin typeface="Open Sans" panose="020B0606030504020204" pitchFamily="34" charset="0"/>
                <a:ea typeface="Open Sans" panose="020B0606030504020204" pitchFamily="34" charset="0"/>
                <a:cs typeface="Open Sans" panose="020B0606030504020204" pitchFamily="34" charset="0"/>
              </a:rPr>
              <a:t> [Image]. Retrieved from https://etext.pearson.com</a:t>
            </a:r>
            <a:endParaRPr lang="en-NZ" dirty="0">
              <a:solidFill>
                <a:srgbClr val="959595"/>
              </a:solidFill>
              <a:highlight>
                <a:srgbClr val="FFFF00"/>
              </a:highlight>
              <a:latin typeface="Open Sans"/>
              <a:ea typeface="Open Sans"/>
              <a:cs typeface="Open Sans"/>
            </a:endParaRPr>
          </a:p>
          <a:p>
            <a:r>
              <a:rPr lang="en-NZ" dirty="0">
                <a:latin typeface="Open Sans" panose="020B0606030504020204" pitchFamily="34" charset="0"/>
                <a:ea typeface="Open Sans" panose="020B0606030504020204" pitchFamily="34" charset="0"/>
                <a:cs typeface="Open Sans" panose="020B0606030504020204" pitchFamily="34" charset="0"/>
              </a:rPr>
              <a:t>Pearson Education. (2004). </a:t>
            </a:r>
            <a:r>
              <a:rPr lang="en-NZ" i="1" dirty="0">
                <a:latin typeface="Open Sans" panose="020B0606030504020204" pitchFamily="34" charset="0"/>
                <a:ea typeface="Open Sans" panose="020B0606030504020204" pitchFamily="34" charset="0"/>
                <a:cs typeface="Open Sans" panose="020B0606030504020204" pitchFamily="34" charset="0"/>
              </a:rPr>
              <a:t>Hydrogen bonds</a:t>
            </a:r>
            <a:r>
              <a:rPr lang="en-NZ" dirty="0">
                <a:latin typeface="Open Sans" panose="020B0606030504020204" pitchFamily="34" charset="0"/>
                <a:ea typeface="Open Sans" panose="020B0606030504020204" pitchFamily="34" charset="0"/>
                <a:cs typeface="Open Sans" panose="020B0606030504020204" pitchFamily="34" charset="0"/>
              </a:rPr>
              <a:t> [Image]. Retrieved from https://etext.pearson.com</a:t>
            </a:r>
            <a:endParaRPr lang="en-NZ" dirty="0">
              <a:solidFill>
                <a:srgbClr val="959595"/>
              </a:solidFill>
              <a:highlight>
                <a:srgbClr val="FFFF00"/>
              </a:highlight>
              <a:latin typeface="Open Sans"/>
              <a:ea typeface="Open Sans"/>
              <a:cs typeface="Open Sans"/>
            </a:endParaRPr>
          </a:p>
          <a:p>
            <a:r>
              <a:rPr lang="en-NZ" dirty="0">
                <a:latin typeface="Open Sans" panose="020B0606030504020204" pitchFamily="34" charset="0"/>
                <a:ea typeface="Open Sans" panose="020B0606030504020204" pitchFamily="34" charset="0"/>
                <a:cs typeface="Open Sans" panose="020B0606030504020204" pitchFamily="34" charset="0"/>
              </a:rPr>
              <a:t>Pearson Education. (2006). </a:t>
            </a:r>
            <a:r>
              <a:rPr lang="en-NZ" i="1" dirty="0">
                <a:latin typeface="Open Sans" panose="020B0606030504020204" pitchFamily="34" charset="0"/>
                <a:ea typeface="Open Sans" panose="020B0606030504020204" pitchFamily="34" charset="0"/>
                <a:cs typeface="Open Sans" panose="020B0606030504020204" pitchFamily="34" charset="0"/>
              </a:rPr>
              <a:t>Inert and active elements</a:t>
            </a:r>
            <a:r>
              <a:rPr lang="en-NZ" dirty="0">
                <a:latin typeface="Open Sans" panose="020B0606030504020204" pitchFamily="34" charset="0"/>
                <a:ea typeface="Open Sans" panose="020B0606030504020204" pitchFamily="34" charset="0"/>
                <a:cs typeface="Open Sans" panose="020B0606030504020204" pitchFamily="34" charset="0"/>
              </a:rPr>
              <a:t> [Image]. Retrieved from https://etext.pearson.com</a:t>
            </a:r>
            <a:endParaRPr lang="mi-NZ" dirty="0">
              <a:latin typeface="Open Sans" panose="020B0606030504020204" pitchFamily="34" charset="0"/>
              <a:ea typeface="Open Sans" panose="020B0606030504020204" pitchFamily="34" charset="0"/>
              <a:cs typeface="Open Sans" panose="020B0606030504020204" pitchFamily="34" charset="0"/>
            </a:endParaRPr>
          </a:p>
          <a:p>
            <a:r>
              <a:rPr lang="en-NZ" dirty="0">
                <a:latin typeface="Open Sans" panose="020B0606030504020204" pitchFamily="34" charset="0"/>
                <a:ea typeface="Open Sans" panose="020B0606030504020204" pitchFamily="34" charset="0"/>
                <a:cs typeface="Open Sans" panose="020B0606030504020204" pitchFamily="34" charset="0"/>
              </a:rPr>
              <a:t>Pearson Education. (2010). </a:t>
            </a:r>
            <a:r>
              <a:rPr lang="en-NZ" i="1" dirty="0">
                <a:latin typeface="Open Sans" panose="020B0606030504020204" pitchFamily="34" charset="0"/>
                <a:ea typeface="Open Sans" panose="020B0606030504020204" pitchFamily="34" charset="0"/>
                <a:cs typeface="Open Sans" panose="020B0606030504020204" pitchFamily="34" charset="0"/>
              </a:rPr>
              <a:t>Acids and bases</a:t>
            </a:r>
            <a:r>
              <a:rPr lang="en-NZ" dirty="0">
                <a:latin typeface="Open Sans" panose="020B0606030504020204" pitchFamily="34" charset="0"/>
                <a:ea typeface="Open Sans" panose="020B0606030504020204" pitchFamily="34" charset="0"/>
                <a:cs typeface="Open Sans" panose="020B0606030504020204" pitchFamily="34" charset="0"/>
              </a:rPr>
              <a:t> [Image]. Retrieved from https://etext.pearson.com</a:t>
            </a:r>
            <a:endParaRPr lang="mi-NZ"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363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13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44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6C26-6C8A-D948-AAF0-7F110269A801}"/>
              </a:ext>
            </a:extLst>
          </p:cNvPr>
          <p:cNvSpPr>
            <a:spLocks noGrp="1"/>
          </p:cNvSpPr>
          <p:nvPr>
            <p:ph type="title"/>
          </p:nvPr>
        </p:nvSpPr>
        <p:spPr/>
        <p:txBody>
          <a:bodyPr/>
          <a:lstStyle/>
          <a:p>
            <a:r>
              <a:rPr lang="en-US" dirty="0"/>
              <a:t>Slide example</a:t>
            </a:r>
          </a:p>
        </p:txBody>
      </p:sp>
      <p:sp>
        <p:nvSpPr>
          <p:cNvPr id="3" name="Text Placeholder 2">
            <a:extLst>
              <a:ext uri="{FF2B5EF4-FFF2-40B4-BE49-F238E27FC236}">
                <a16:creationId xmlns:a16="http://schemas.microsoft.com/office/drawing/2014/main" id="{01238ACE-8F19-C549-A0BA-526EF63BF355}"/>
              </a:ext>
            </a:extLst>
          </p:cNvPr>
          <p:cNvSpPr>
            <a:spLocks noGrp="1"/>
          </p:cNvSpPr>
          <p:nvPr>
            <p:ph type="body" sz="quarter" idx="10"/>
          </p:nvPr>
        </p:nvSpPr>
        <p:spPr>
          <a:xfrm>
            <a:off x="1752599" y="3006000"/>
            <a:ext cx="21283613" cy="8291513"/>
          </a:xfrm>
        </p:spPr>
        <p:txBody>
          <a:bodyPr/>
          <a:lstStyle/>
          <a:p>
            <a:r>
              <a:rPr lang="en-NZ" dirty="0"/>
              <a:t>Lorem ipsum dolor sit amet, consectetur adipiscing elit. Ut vitae maximus justo. Integer massa leo, sagittis id placerat nec, viverra ac nulla. Donec tempor mauris nec lacus ornare porta. Ut vulputate placerat diam nec faucibus. </a:t>
            </a:r>
          </a:p>
          <a:p>
            <a:r>
              <a:rPr lang="en-NZ" dirty="0"/>
              <a:t>Donec imperdiet risus id enim finibus lobortis. Mauris consequat pretium lorem sed porttitor. Aenean a efficitur urna. Curabitur venenatis commodo enim, non vulputate velit lobortis eu. Etiam vel erat dolor.</a:t>
            </a:r>
          </a:p>
          <a:p>
            <a:r>
              <a:rPr lang="en-NZ" dirty="0"/>
              <a:t>Lorem ipsum dolor sit amet, consectetur adipiscing elit. Ut vitae maximus justo. Integer massa leo, sagittis id placerat nec, viverra ac nulla. Donec tempor mauris nec lacus ornare porta. Ut vulputate placerat diam nec faucibus. </a:t>
            </a:r>
          </a:p>
        </p:txBody>
      </p:sp>
    </p:spTree>
    <p:extLst>
      <p:ext uri="{BB962C8B-B14F-4D97-AF65-F5344CB8AC3E}">
        <p14:creationId xmlns:p14="http://schemas.microsoft.com/office/powerpoint/2010/main" val="333263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6C26-6C8A-D948-AAF0-7F110269A801}"/>
              </a:ext>
            </a:extLst>
          </p:cNvPr>
          <p:cNvSpPr>
            <a:spLocks noGrp="1"/>
          </p:cNvSpPr>
          <p:nvPr>
            <p:ph type="title"/>
          </p:nvPr>
        </p:nvSpPr>
        <p:spPr>
          <a:xfrm>
            <a:off x="1752599" y="1042162"/>
            <a:ext cx="19479769" cy="1481963"/>
          </a:xfrm>
        </p:spPr>
        <p:txBody>
          <a:bodyPr/>
          <a:lstStyle/>
          <a:p>
            <a:r>
              <a:rPr lang="en-US" dirty="0"/>
              <a:t>Slide with bulleted list</a:t>
            </a:r>
          </a:p>
        </p:txBody>
      </p:sp>
      <p:sp>
        <p:nvSpPr>
          <p:cNvPr id="3" name="Text Placeholder 2">
            <a:extLst>
              <a:ext uri="{FF2B5EF4-FFF2-40B4-BE49-F238E27FC236}">
                <a16:creationId xmlns:a16="http://schemas.microsoft.com/office/drawing/2014/main" id="{01238ACE-8F19-C549-A0BA-526EF63BF355}"/>
              </a:ext>
            </a:extLst>
          </p:cNvPr>
          <p:cNvSpPr>
            <a:spLocks noGrp="1"/>
          </p:cNvSpPr>
          <p:nvPr>
            <p:ph type="body" sz="quarter" idx="10"/>
          </p:nvPr>
        </p:nvSpPr>
        <p:spPr>
          <a:xfrm>
            <a:off x="1752601" y="3006000"/>
            <a:ext cx="19479768" cy="8291513"/>
          </a:xfrm>
          <a:prstGeom prst="rect">
            <a:avLst/>
          </a:prstGeom>
        </p:spPr>
        <p:txBody>
          <a:bodyPr/>
          <a:lstStyle/>
          <a:p>
            <a:pPr marL="571500" indent="-571500">
              <a:spcBef>
                <a:spcPts val="1200"/>
              </a:spcBef>
              <a:spcAft>
                <a:spcPts val="1800"/>
              </a:spcAft>
              <a:buFont typeface="Wingdings" pitchFamily="2" charset="2"/>
              <a:buChar char="§"/>
            </a:pPr>
            <a:r>
              <a:rPr lang="en-NZ" dirty="0"/>
              <a:t>Lorem ipsum dolor sit amet, consectetur adipiscing elit. </a:t>
            </a:r>
          </a:p>
          <a:p>
            <a:pPr marL="571500" indent="-571500">
              <a:spcBef>
                <a:spcPts val="1200"/>
              </a:spcBef>
              <a:spcAft>
                <a:spcPts val="1800"/>
              </a:spcAft>
              <a:buFont typeface="Wingdings" pitchFamily="2" charset="2"/>
              <a:buChar char="§"/>
            </a:pPr>
            <a:r>
              <a:rPr lang="en-NZ" dirty="0"/>
              <a:t>Ut vitae maximus justo. Integer massa leo, </a:t>
            </a:r>
          </a:p>
          <a:p>
            <a:pPr marL="1658938" lvl="1" indent="-571500">
              <a:buFont typeface="Wingdings" pitchFamily="2" charset="2"/>
              <a:buChar char="§"/>
            </a:pPr>
            <a:r>
              <a:rPr lang="en-NZ" dirty="0"/>
              <a:t>Donec tempor mauris nec lacus ornare porta. </a:t>
            </a:r>
          </a:p>
          <a:p>
            <a:pPr marL="1658938" lvl="1" indent="-571500">
              <a:buFont typeface="Wingdings" pitchFamily="2" charset="2"/>
              <a:buChar char="§"/>
            </a:pPr>
            <a:r>
              <a:rPr lang="en-NZ" dirty="0"/>
              <a:t>Ut vulputate placerat diam nec faucibus. </a:t>
            </a:r>
          </a:p>
          <a:p>
            <a:pPr marL="571500" indent="-571500">
              <a:spcBef>
                <a:spcPts val="1200"/>
              </a:spcBef>
              <a:spcAft>
                <a:spcPts val="1800"/>
              </a:spcAft>
              <a:buFont typeface="Wingdings" pitchFamily="2" charset="2"/>
              <a:buChar char="§"/>
            </a:pPr>
            <a:r>
              <a:rPr lang="en-NZ" dirty="0"/>
              <a:t>Donec imperdiet risus id enim finibus lo</a:t>
            </a:r>
          </a:p>
          <a:p>
            <a:pPr>
              <a:spcBef>
                <a:spcPts val="1200"/>
              </a:spcBef>
              <a:spcAft>
                <a:spcPts val="1800"/>
              </a:spcAft>
            </a:pPr>
            <a:endParaRPr lang="en-US" dirty="0"/>
          </a:p>
        </p:txBody>
      </p:sp>
    </p:spTree>
    <p:extLst>
      <p:ext uri="{BB962C8B-B14F-4D97-AF65-F5344CB8AC3E}">
        <p14:creationId xmlns:p14="http://schemas.microsoft.com/office/powerpoint/2010/main" val="111212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4627-9E0D-3F4D-9BDA-09BE6DC06C40}"/>
              </a:ext>
            </a:extLst>
          </p:cNvPr>
          <p:cNvSpPr>
            <a:spLocks noGrp="1"/>
          </p:cNvSpPr>
          <p:nvPr>
            <p:ph type="title"/>
          </p:nvPr>
        </p:nvSpPr>
        <p:spPr/>
        <p:txBody>
          <a:bodyPr/>
          <a:lstStyle/>
          <a:p>
            <a:r>
              <a:rPr lang="en-US" dirty="0"/>
              <a:t>Slide with a long name that needs to extend to a second line</a:t>
            </a:r>
          </a:p>
        </p:txBody>
      </p:sp>
      <p:sp>
        <p:nvSpPr>
          <p:cNvPr id="3" name="Text Placeholder 2">
            <a:extLst>
              <a:ext uri="{FF2B5EF4-FFF2-40B4-BE49-F238E27FC236}">
                <a16:creationId xmlns:a16="http://schemas.microsoft.com/office/drawing/2014/main" id="{CE3725E5-5711-7148-8E6E-BC9D0D78E66D}"/>
              </a:ext>
            </a:extLst>
          </p:cNvPr>
          <p:cNvSpPr>
            <a:spLocks noGrp="1"/>
          </p:cNvSpPr>
          <p:nvPr>
            <p:ph type="body" sz="quarter" idx="10"/>
          </p:nvPr>
        </p:nvSpPr>
        <p:spPr/>
        <p:txBody>
          <a:bodyPr/>
          <a:lstStyle/>
          <a:p>
            <a:pPr marL="571500" indent="-571500">
              <a:buFont typeface="Wingdings" pitchFamily="2" charset="2"/>
              <a:buChar char="§"/>
            </a:pPr>
            <a:r>
              <a:rPr lang="en-NZ" dirty="0"/>
              <a:t>Lorem ipsum dolor sit amet, consectetur adipiscing elit. Ut vitae maximus justo. Integer massa leo, sagittis id placerat nec, viverra ac nulla. Donec tempor mauris nec lacus ornare porta. Ut vulputate placerat diam nec faucibus. </a:t>
            </a:r>
          </a:p>
          <a:p>
            <a:pPr marL="571500" indent="-571500">
              <a:buFont typeface="Wingdings" pitchFamily="2" charset="2"/>
              <a:buChar char="§"/>
            </a:pPr>
            <a:endParaRPr lang="en-US" dirty="0"/>
          </a:p>
        </p:txBody>
      </p:sp>
    </p:spTree>
    <p:extLst>
      <p:ext uri="{BB962C8B-B14F-4D97-AF65-F5344CB8AC3E}">
        <p14:creationId xmlns:p14="http://schemas.microsoft.com/office/powerpoint/2010/main" val="271603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952-0999-1646-8266-D592C0EAC097}"/>
              </a:ext>
            </a:extLst>
          </p:cNvPr>
          <p:cNvSpPr>
            <a:spLocks noGrp="1"/>
          </p:cNvSpPr>
          <p:nvPr>
            <p:ph type="title"/>
          </p:nvPr>
        </p:nvSpPr>
        <p:spPr/>
        <p:txBody>
          <a:bodyPr/>
          <a:lstStyle/>
          <a:p>
            <a:r>
              <a:rPr lang="en-US" dirty="0"/>
              <a:t>Slide with text and image example</a:t>
            </a:r>
          </a:p>
        </p:txBody>
      </p:sp>
      <p:sp>
        <p:nvSpPr>
          <p:cNvPr id="3" name="Text Placeholder 2">
            <a:extLst>
              <a:ext uri="{FF2B5EF4-FFF2-40B4-BE49-F238E27FC236}">
                <a16:creationId xmlns:a16="http://schemas.microsoft.com/office/drawing/2014/main" id="{0178EFC1-185F-DB45-9D49-9CC215242B2F}"/>
              </a:ext>
            </a:extLst>
          </p:cNvPr>
          <p:cNvSpPr>
            <a:spLocks noGrp="1"/>
          </p:cNvSpPr>
          <p:nvPr>
            <p:ph type="body" sz="quarter" idx="10"/>
          </p:nvPr>
        </p:nvSpPr>
        <p:spPr>
          <a:xfrm>
            <a:off x="1752601" y="3006000"/>
            <a:ext cx="10985937" cy="8291513"/>
          </a:xfrm>
          <a:prstGeom prst="rect">
            <a:avLst/>
          </a:prstGeom>
        </p:spPr>
        <p:txBody>
          <a:bodyPr>
            <a:noAutofit/>
          </a:bodyPr>
          <a:lstStyle/>
          <a:p>
            <a:r>
              <a:rPr lang="en-NZ" dirty="0"/>
              <a:t>Lorem ipsum dolor sit amet, consectetur adipiscing elit. Ut vitae maximus justo. Integer massa leo, sagittis id placerat nec, viverra ac nulla. Donec tempor mauris nec lacus ornare porta. Ut vulputate placerat diam nec faucibus. </a:t>
            </a:r>
          </a:p>
        </p:txBody>
      </p:sp>
      <p:pic>
        <p:nvPicPr>
          <p:cNvPr id="5" name="Picture 4">
            <a:extLst>
              <a:ext uri="{FF2B5EF4-FFF2-40B4-BE49-F238E27FC236}">
                <a16:creationId xmlns:a16="http://schemas.microsoft.com/office/drawing/2014/main" id="{313554AB-21B9-5647-9996-F135F30417D6}"/>
              </a:ext>
            </a:extLst>
          </p:cNvPr>
          <p:cNvPicPr>
            <a:picLocks noChangeAspect="1"/>
          </p:cNvPicPr>
          <p:nvPr/>
        </p:nvPicPr>
        <p:blipFill>
          <a:blip r:embed="rId2"/>
          <a:stretch>
            <a:fillRect/>
          </a:stretch>
        </p:blipFill>
        <p:spPr>
          <a:xfrm>
            <a:off x="15196468" y="3006000"/>
            <a:ext cx="8018748" cy="7304648"/>
          </a:xfrm>
          <a:prstGeom prst="rect">
            <a:avLst/>
          </a:prstGeom>
        </p:spPr>
      </p:pic>
      <p:sp>
        <p:nvSpPr>
          <p:cNvPr id="6" name="TextBox 5">
            <a:extLst>
              <a:ext uri="{FF2B5EF4-FFF2-40B4-BE49-F238E27FC236}">
                <a16:creationId xmlns:a16="http://schemas.microsoft.com/office/drawing/2014/main" id="{2C55880D-CCC0-D04C-B973-A6F0E8966199}"/>
              </a:ext>
            </a:extLst>
          </p:cNvPr>
          <p:cNvSpPr txBox="1"/>
          <p:nvPr/>
        </p:nvSpPr>
        <p:spPr>
          <a:xfrm>
            <a:off x="19173230" y="10589627"/>
            <a:ext cx="4041986" cy="400110"/>
          </a:xfrm>
          <a:prstGeom prst="rect">
            <a:avLst/>
          </a:prstGeom>
          <a:noFill/>
        </p:spPr>
        <p:txBody>
          <a:bodyPr wrap="square" rtlCol="0">
            <a:spAutoFit/>
          </a:bodyPr>
          <a:lstStyle/>
          <a:p>
            <a:pPr marL="900" algn="r">
              <a:spcBef>
                <a:spcPts val="1200"/>
              </a:spcBef>
              <a:spcAft>
                <a:spcPts val="1800"/>
              </a:spcAft>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spTree>
    <p:extLst>
      <p:ext uri="{BB962C8B-B14F-4D97-AF65-F5344CB8AC3E}">
        <p14:creationId xmlns:p14="http://schemas.microsoft.com/office/powerpoint/2010/main" val="127032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952-0999-1646-8266-D592C0EAC097}"/>
              </a:ext>
            </a:extLst>
          </p:cNvPr>
          <p:cNvSpPr>
            <a:spLocks noGrp="1"/>
          </p:cNvSpPr>
          <p:nvPr>
            <p:ph type="title"/>
          </p:nvPr>
        </p:nvSpPr>
        <p:spPr/>
        <p:txBody>
          <a:bodyPr/>
          <a:lstStyle/>
          <a:p>
            <a:r>
              <a:rPr lang="en-US" dirty="0"/>
              <a:t>Slide with two pictures and text</a:t>
            </a:r>
          </a:p>
        </p:txBody>
      </p:sp>
      <p:sp>
        <p:nvSpPr>
          <p:cNvPr id="3" name="Text Placeholder 2">
            <a:extLst>
              <a:ext uri="{FF2B5EF4-FFF2-40B4-BE49-F238E27FC236}">
                <a16:creationId xmlns:a16="http://schemas.microsoft.com/office/drawing/2014/main" id="{0178EFC1-185F-DB45-9D49-9CC215242B2F}"/>
              </a:ext>
            </a:extLst>
          </p:cNvPr>
          <p:cNvSpPr>
            <a:spLocks noGrp="1"/>
          </p:cNvSpPr>
          <p:nvPr>
            <p:ph type="body" sz="quarter" idx="10"/>
          </p:nvPr>
        </p:nvSpPr>
        <p:spPr>
          <a:xfrm>
            <a:off x="1752602" y="3006000"/>
            <a:ext cx="6041570" cy="8291513"/>
          </a:xfrm>
          <a:prstGeom prst="rect">
            <a:avLst/>
          </a:prstGeom>
        </p:spPr>
        <p:txBody>
          <a:bodyPr/>
          <a:lstStyle/>
          <a:p>
            <a:r>
              <a:rPr lang="en-NZ" dirty="0"/>
              <a:t>Lorem ipsum dolor sit amet, consectetur adipiscing elit. Ut vitae maximus justo. Integer massa leo, sagittis id placerat nec, viverra ac nulla. Donec tempor mauris nec lacus ornare porta. Ut vulputate placerat diam nec faucibus. </a:t>
            </a:r>
          </a:p>
          <a:p>
            <a:endParaRPr lang="en-US" dirty="0"/>
          </a:p>
        </p:txBody>
      </p:sp>
      <p:pic>
        <p:nvPicPr>
          <p:cNvPr id="7" name="Picture 6">
            <a:extLst>
              <a:ext uri="{FF2B5EF4-FFF2-40B4-BE49-F238E27FC236}">
                <a16:creationId xmlns:a16="http://schemas.microsoft.com/office/drawing/2014/main" id="{CF6F5011-8FBC-3749-AD48-ED4253EBFC69}"/>
              </a:ext>
            </a:extLst>
          </p:cNvPr>
          <p:cNvPicPr>
            <a:picLocks noChangeAspect="1"/>
          </p:cNvPicPr>
          <p:nvPr/>
        </p:nvPicPr>
        <p:blipFill>
          <a:blip r:embed="rId2"/>
          <a:stretch>
            <a:fillRect/>
          </a:stretch>
        </p:blipFill>
        <p:spPr>
          <a:xfrm>
            <a:off x="9448811" y="3006000"/>
            <a:ext cx="6487875" cy="7304648"/>
          </a:xfrm>
          <a:prstGeom prst="rect">
            <a:avLst/>
          </a:prstGeom>
        </p:spPr>
      </p:pic>
      <p:sp>
        <p:nvSpPr>
          <p:cNvPr id="8" name="TextBox 7">
            <a:extLst>
              <a:ext uri="{FF2B5EF4-FFF2-40B4-BE49-F238E27FC236}">
                <a16:creationId xmlns:a16="http://schemas.microsoft.com/office/drawing/2014/main" id="{22E09031-D31A-0D49-AD4B-6DA8A4545B74}"/>
              </a:ext>
            </a:extLst>
          </p:cNvPr>
          <p:cNvSpPr txBox="1"/>
          <p:nvPr/>
        </p:nvSpPr>
        <p:spPr>
          <a:xfrm>
            <a:off x="11894700" y="10592468"/>
            <a:ext cx="4041986" cy="400110"/>
          </a:xfrm>
          <a:prstGeom prst="rect">
            <a:avLst/>
          </a:prstGeom>
          <a:noFill/>
        </p:spPr>
        <p:txBody>
          <a:bodyPr wrap="square" rtlCol="0">
            <a:spAutoFit/>
          </a:bodyPr>
          <a:lstStyle/>
          <a:p>
            <a:pPr marL="900" algn="r">
              <a:spcBef>
                <a:spcPts val="1200"/>
              </a:spcBef>
              <a:spcAft>
                <a:spcPts val="1800"/>
              </a:spcAft>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pic>
        <p:nvPicPr>
          <p:cNvPr id="9" name="Picture 8">
            <a:extLst>
              <a:ext uri="{FF2B5EF4-FFF2-40B4-BE49-F238E27FC236}">
                <a16:creationId xmlns:a16="http://schemas.microsoft.com/office/drawing/2014/main" id="{CB2881E2-9B5A-D548-B8D7-8FE344A222D7}"/>
              </a:ext>
            </a:extLst>
          </p:cNvPr>
          <p:cNvPicPr>
            <a:picLocks noChangeAspect="1"/>
          </p:cNvPicPr>
          <p:nvPr/>
        </p:nvPicPr>
        <p:blipFill>
          <a:blip r:embed="rId2"/>
          <a:stretch>
            <a:fillRect/>
          </a:stretch>
        </p:blipFill>
        <p:spPr>
          <a:xfrm>
            <a:off x="16807554" y="3006000"/>
            <a:ext cx="6487875" cy="7304648"/>
          </a:xfrm>
          <a:prstGeom prst="rect">
            <a:avLst/>
          </a:prstGeom>
        </p:spPr>
      </p:pic>
      <p:sp>
        <p:nvSpPr>
          <p:cNvPr id="10" name="TextBox 9">
            <a:extLst>
              <a:ext uri="{FF2B5EF4-FFF2-40B4-BE49-F238E27FC236}">
                <a16:creationId xmlns:a16="http://schemas.microsoft.com/office/drawing/2014/main" id="{175A5350-F771-C54F-AEB5-F2D9C1826BE8}"/>
              </a:ext>
            </a:extLst>
          </p:cNvPr>
          <p:cNvSpPr txBox="1"/>
          <p:nvPr/>
        </p:nvSpPr>
        <p:spPr>
          <a:xfrm>
            <a:off x="19253443" y="10592468"/>
            <a:ext cx="4041986" cy="400110"/>
          </a:xfrm>
          <a:prstGeom prst="rect">
            <a:avLst/>
          </a:prstGeom>
          <a:noFill/>
        </p:spPr>
        <p:txBody>
          <a:bodyPr wrap="square" rtlCol="0">
            <a:spAutoFit/>
          </a:bodyPr>
          <a:lstStyle/>
          <a:p>
            <a:pPr marL="900" algn="r">
              <a:spcBef>
                <a:spcPts val="1200"/>
              </a:spcBef>
              <a:spcAft>
                <a:spcPts val="1800"/>
              </a:spcAft>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spTree>
    <p:extLst>
      <p:ext uri="{BB962C8B-B14F-4D97-AF65-F5344CB8AC3E}">
        <p14:creationId xmlns:p14="http://schemas.microsoft.com/office/powerpoint/2010/main" val="297678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2DAE-14C5-9347-A0C4-D9DA3F259746}"/>
              </a:ext>
            </a:extLst>
          </p:cNvPr>
          <p:cNvSpPr>
            <a:spLocks noGrp="1"/>
          </p:cNvSpPr>
          <p:nvPr>
            <p:ph type="title"/>
          </p:nvPr>
        </p:nvSpPr>
        <p:spPr/>
        <p:txBody>
          <a:bodyPr/>
          <a:lstStyle/>
          <a:p>
            <a:r>
              <a:rPr lang="en-US" dirty="0"/>
              <a:t>Slide example image only</a:t>
            </a:r>
          </a:p>
        </p:txBody>
      </p:sp>
      <p:pic>
        <p:nvPicPr>
          <p:cNvPr id="4" name="Picture 3">
            <a:extLst>
              <a:ext uri="{FF2B5EF4-FFF2-40B4-BE49-F238E27FC236}">
                <a16:creationId xmlns:a16="http://schemas.microsoft.com/office/drawing/2014/main" id="{B64BD2AB-C2B9-B748-A49F-0B2BC941E6C3}"/>
              </a:ext>
            </a:extLst>
          </p:cNvPr>
          <p:cNvPicPr>
            <a:picLocks noChangeAspect="1"/>
          </p:cNvPicPr>
          <p:nvPr/>
        </p:nvPicPr>
        <p:blipFill>
          <a:blip r:embed="rId2"/>
          <a:stretch>
            <a:fillRect/>
          </a:stretch>
        </p:blipFill>
        <p:spPr>
          <a:xfrm>
            <a:off x="7649134" y="3564109"/>
            <a:ext cx="9088906" cy="8279504"/>
          </a:xfrm>
          <a:prstGeom prst="rect">
            <a:avLst/>
          </a:prstGeom>
        </p:spPr>
      </p:pic>
      <p:sp>
        <p:nvSpPr>
          <p:cNvPr id="5" name="TextBox 4">
            <a:extLst>
              <a:ext uri="{FF2B5EF4-FFF2-40B4-BE49-F238E27FC236}">
                <a16:creationId xmlns:a16="http://schemas.microsoft.com/office/drawing/2014/main" id="{7A2F6944-E281-E144-9949-71A36E600EFC}"/>
              </a:ext>
            </a:extLst>
          </p:cNvPr>
          <p:cNvSpPr txBox="1"/>
          <p:nvPr/>
        </p:nvSpPr>
        <p:spPr>
          <a:xfrm>
            <a:off x="11658611" y="12047607"/>
            <a:ext cx="5079429" cy="400110"/>
          </a:xfrm>
          <a:prstGeom prst="rect">
            <a:avLst/>
          </a:prstGeom>
          <a:noFill/>
        </p:spPr>
        <p:txBody>
          <a:bodyPr wrap="square" rtlCol="0">
            <a:spAutoFit/>
          </a:bodyPr>
          <a:lstStyle/>
          <a:p>
            <a:pPr marL="900" algn="r">
              <a:spcBef>
                <a:spcPts val="1200"/>
              </a:spcBef>
              <a:spcAft>
                <a:spcPts val="1800"/>
              </a:spcAft>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spTree>
    <p:extLst>
      <p:ext uri="{BB962C8B-B14F-4D97-AF65-F5344CB8AC3E}">
        <p14:creationId xmlns:p14="http://schemas.microsoft.com/office/powerpoint/2010/main" val="133408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2DAE-14C5-9347-A0C4-D9DA3F259746}"/>
              </a:ext>
            </a:extLst>
          </p:cNvPr>
          <p:cNvSpPr>
            <a:spLocks noGrp="1"/>
          </p:cNvSpPr>
          <p:nvPr>
            <p:ph type="title"/>
          </p:nvPr>
        </p:nvSpPr>
        <p:spPr/>
        <p:txBody>
          <a:bodyPr/>
          <a:lstStyle/>
          <a:p>
            <a:r>
              <a:rPr lang="en-US" dirty="0"/>
              <a:t>Slide example two images</a:t>
            </a:r>
          </a:p>
        </p:txBody>
      </p:sp>
      <p:pic>
        <p:nvPicPr>
          <p:cNvPr id="4" name="Picture 3">
            <a:extLst>
              <a:ext uri="{FF2B5EF4-FFF2-40B4-BE49-F238E27FC236}">
                <a16:creationId xmlns:a16="http://schemas.microsoft.com/office/drawing/2014/main" id="{B64BD2AB-C2B9-B748-A49F-0B2BC941E6C3}"/>
              </a:ext>
            </a:extLst>
          </p:cNvPr>
          <p:cNvPicPr>
            <a:picLocks noChangeAspect="1"/>
          </p:cNvPicPr>
          <p:nvPr/>
        </p:nvPicPr>
        <p:blipFill>
          <a:blip r:embed="rId2"/>
          <a:stretch>
            <a:fillRect/>
          </a:stretch>
        </p:blipFill>
        <p:spPr>
          <a:xfrm>
            <a:off x="3835399" y="3564109"/>
            <a:ext cx="8233048" cy="7499863"/>
          </a:xfrm>
          <a:prstGeom prst="rect">
            <a:avLst/>
          </a:prstGeom>
        </p:spPr>
      </p:pic>
      <p:sp>
        <p:nvSpPr>
          <p:cNvPr id="5" name="TextBox 4">
            <a:extLst>
              <a:ext uri="{FF2B5EF4-FFF2-40B4-BE49-F238E27FC236}">
                <a16:creationId xmlns:a16="http://schemas.microsoft.com/office/drawing/2014/main" id="{7A2F6944-E281-E144-9949-71A36E600EFC}"/>
              </a:ext>
            </a:extLst>
          </p:cNvPr>
          <p:cNvSpPr txBox="1"/>
          <p:nvPr/>
        </p:nvSpPr>
        <p:spPr>
          <a:xfrm>
            <a:off x="7467323" y="11336407"/>
            <a:ext cx="4601124" cy="400110"/>
          </a:xfrm>
          <a:prstGeom prst="rect">
            <a:avLst/>
          </a:prstGeom>
          <a:noFill/>
        </p:spPr>
        <p:txBody>
          <a:bodyPr wrap="square" rtlCol="0">
            <a:spAutoFit/>
          </a:bodyPr>
          <a:lstStyle/>
          <a:p>
            <a:pPr marL="900" algn="r">
              <a:spcBef>
                <a:spcPts val="1200"/>
              </a:spcBef>
              <a:spcAft>
                <a:spcPts val="1800"/>
              </a:spcAft>
            </a:pPr>
            <a:r>
              <a:rPr lang="en-US" sz="2000" dirty="0">
                <a:solidFill>
                  <a:srgbClr val="595959"/>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pic>
        <p:nvPicPr>
          <p:cNvPr id="6" name="Picture 5">
            <a:extLst>
              <a:ext uri="{FF2B5EF4-FFF2-40B4-BE49-F238E27FC236}">
                <a16:creationId xmlns:a16="http://schemas.microsoft.com/office/drawing/2014/main" id="{471DAD5D-06C7-2E45-84E1-4FCA1A10A973}"/>
              </a:ext>
            </a:extLst>
          </p:cNvPr>
          <p:cNvPicPr>
            <a:picLocks noChangeAspect="1"/>
          </p:cNvPicPr>
          <p:nvPr/>
        </p:nvPicPr>
        <p:blipFill>
          <a:blip r:embed="rId2"/>
          <a:stretch>
            <a:fillRect/>
          </a:stretch>
        </p:blipFill>
        <p:spPr>
          <a:xfrm>
            <a:off x="12776199" y="3564109"/>
            <a:ext cx="8233048" cy="7499863"/>
          </a:xfrm>
          <a:prstGeom prst="rect">
            <a:avLst/>
          </a:prstGeom>
        </p:spPr>
      </p:pic>
      <p:sp>
        <p:nvSpPr>
          <p:cNvPr id="7" name="TextBox 6">
            <a:extLst>
              <a:ext uri="{FF2B5EF4-FFF2-40B4-BE49-F238E27FC236}">
                <a16:creationId xmlns:a16="http://schemas.microsoft.com/office/drawing/2014/main" id="{CE262634-E1CB-8249-92D1-36B3505F711F}"/>
              </a:ext>
            </a:extLst>
          </p:cNvPr>
          <p:cNvSpPr txBox="1"/>
          <p:nvPr/>
        </p:nvSpPr>
        <p:spPr>
          <a:xfrm>
            <a:off x="16408123" y="11336407"/>
            <a:ext cx="4601124" cy="400110"/>
          </a:xfrm>
          <a:prstGeom prst="rect">
            <a:avLst/>
          </a:prstGeom>
          <a:noFill/>
        </p:spPr>
        <p:txBody>
          <a:bodyPr wrap="square" rtlCol="0">
            <a:spAutoFit/>
          </a:bodyPr>
          <a:lstStyle/>
          <a:p>
            <a:pPr marL="900" algn="r">
              <a:spcBef>
                <a:spcPts val="1200"/>
              </a:spcBef>
              <a:spcAft>
                <a:spcPts val="1800"/>
              </a:spcAft>
            </a:pPr>
            <a:r>
              <a:rPr lang="en-US" sz="2000" dirty="0">
                <a:solidFill>
                  <a:srgbClr val="595959"/>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spTree>
    <p:extLst>
      <p:ext uri="{BB962C8B-B14F-4D97-AF65-F5344CB8AC3E}">
        <p14:creationId xmlns:p14="http://schemas.microsoft.com/office/powerpoint/2010/main" val="174920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2DAE-14C5-9347-A0C4-D9DA3F259746}"/>
              </a:ext>
            </a:extLst>
          </p:cNvPr>
          <p:cNvSpPr>
            <a:spLocks noGrp="1"/>
          </p:cNvSpPr>
          <p:nvPr>
            <p:ph type="title"/>
          </p:nvPr>
        </p:nvSpPr>
        <p:spPr/>
        <p:txBody>
          <a:bodyPr/>
          <a:lstStyle/>
          <a:p>
            <a:r>
              <a:rPr lang="en-US" dirty="0"/>
              <a:t>Slide example diagram</a:t>
            </a:r>
          </a:p>
        </p:txBody>
      </p:sp>
      <p:sp>
        <p:nvSpPr>
          <p:cNvPr id="5" name="TextBox 4">
            <a:extLst>
              <a:ext uri="{FF2B5EF4-FFF2-40B4-BE49-F238E27FC236}">
                <a16:creationId xmlns:a16="http://schemas.microsoft.com/office/drawing/2014/main" id="{7A2F6944-E281-E144-9949-71A36E600EFC}"/>
              </a:ext>
            </a:extLst>
          </p:cNvPr>
          <p:cNvSpPr txBox="1"/>
          <p:nvPr/>
        </p:nvSpPr>
        <p:spPr>
          <a:xfrm>
            <a:off x="11658611" y="11147416"/>
            <a:ext cx="5079429" cy="400110"/>
          </a:xfrm>
          <a:prstGeom prst="rect">
            <a:avLst/>
          </a:prstGeom>
          <a:noFill/>
        </p:spPr>
        <p:txBody>
          <a:bodyPr wrap="square" rtlCol="0">
            <a:spAutoFit/>
          </a:bodyPr>
          <a:lstStyle/>
          <a:p>
            <a:pPr marL="900" algn="r">
              <a:spcBef>
                <a:spcPts val="1200"/>
              </a:spcBef>
              <a:spcAft>
                <a:spcPts val="1800"/>
              </a:spcAft>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Image reference or caption</a:t>
            </a:r>
          </a:p>
        </p:txBody>
      </p:sp>
      <p:sp>
        <p:nvSpPr>
          <p:cNvPr id="3" name="Triangle 2">
            <a:extLst>
              <a:ext uri="{FF2B5EF4-FFF2-40B4-BE49-F238E27FC236}">
                <a16:creationId xmlns:a16="http://schemas.microsoft.com/office/drawing/2014/main" id="{B9FB8353-9B3A-434B-A3B4-AECBB45AEBB4}"/>
              </a:ext>
            </a:extLst>
          </p:cNvPr>
          <p:cNvSpPr/>
          <p:nvPr/>
        </p:nvSpPr>
        <p:spPr bwMode="auto">
          <a:xfrm>
            <a:off x="8151388" y="3584723"/>
            <a:ext cx="8586652" cy="7402286"/>
          </a:xfrm>
          <a:prstGeom prst="triangle">
            <a:avLst/>
          </a:prstGeom>
          <a:solidFill>
            <a:schemeClr val="bg1">
              <a:lumMod val="50000"/>
            </a:schemeClr>
          </a:solidFill>
          <a:ln>
            <a:noFill/>
          </a:ln>
          <a:effectLst/>
          <a:extLst/>
        </p:spPr>
        <p:txBody>
          <a:bodyPr lIns="38100" tIns="38100" rIns="38100" bIns="38100" rtlCol="0" anchor="ctr"/>
          <a:lstStyle/>
          <a:p>
            <a:pPr algn="ctr" defTabSz="342528" fontAlgn="auto">
              <a:spcBef>
                <a:spcPts val="0"/>
              </a:spcBef>
              <a:spcAft>
                <a:spcPts val="0"/>
              </a:spcAft>
            </a:pPr>
            <a:endParaRPr lang="en-US" sz="21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 name="TextBox 5">
            <a:extLst>
              <a:ext uri="{FF2B5EF4-FFF2-40B4-BE49-F238E27FC236}">
                <a16:creationId xmlns:a16="http://schemas.microsoft.com/office/drawing/2014/main" id="{2C77EFC9-4FA0-944C-9344-96DD3A28C0B2}"/>
              </a:ext>
            </a:extLst>
          </p:cNvPr>
          <p:cNvSpPr txBox="1"/>
          <p:nvPr/>
        </p:nvSpPr>
        <p:spPr>
          <a:xfrm>
            <a:off x="16738040" y="6069578"/>
            <a:ext cx="5486400" cy="553998"/>
          </a:xfrm>
          <a:prstGeom prst="rect">
            <a:avLst/>
          </a:prstGeom>
          <a:noFill/>
        </p:spPr>
        <p:txBody>
          <a:bodyPr wrap="square" rtlCol="0">
            <a:spAutoFit/>
          </a:bodyPr>
          <a:lstStyle/>
          <a:p>
            <a:pPr marL="900">
              <a:spcBef>
                <a:spcPts val="1200"/>
              </a:spcBef>
              <a:spcAft>
                <a:spcPts val="1800"/>
              </a:spcAft>
            </a:pPr>
            <a:r>
              <a:rPr lang="en-US" sz="3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Diagram label right</a:t>
            </a:r>
          </a:p>
        </p:txBody>
      </p:sp>
      <p:cxnSp>
        <p:nvCxnSpPr>
          <p:cNvPr id="8" name="Straight Connector 7">
            <a:extLst>
              <a:ext uri="{FF2B5EF4-FFF2-40B4-BE49-F238E27FC236}">
                <a16:creationId xmlns:a16="http://schemas.microsoft.com/office/drawing/2014/main" id="{9DD05B32-D42B-C245-8BB3-8D8DCAAD88DD}"/>
              </a:ext>
            </a:extLst>
          </p:cNvPr>
          <p:cNvCxnSpPr>
            <a:stCxn id="6" idx="1"/>
          </p:cNvCxnSpPr>
          <p:nvPr/>
        </p:nvCxnSpPr>
        <p:spPr>
          <a:xfrm flipH="1">
            <a:off x="13268528" y="6346577"/>
            <a:ext cx="3469512" cy="0"/>
          </a:xfrm>
          <a:prstGeom prst="line">
            <a:avLst/>
          </a:prstGeom>
          <a:ln w="38100">
            <a:solidFill>
              <a:srgbClr val="00AEEF"/>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F065F26-CDD6-5845-8798-75095AD8F36B}"/>
              </a:ext>
            </a:extLst>
          </p:cNvPr>
          <p:cNvSpPr txBox="1"/>
          <p:nvPr/>
        </p:nvSpPr>
        <p:spPr>
          <a:xfrm>
            <a:off x="2664988" y="7470360"/>
            <a:ext cx="5486400" cy="553998"/>
          </a:xfrm>
          <a:prstGeom prst="rect">
            <a:avLst/>
          </a:prstGeom>
          <a:noFill/>
        </p:spPr>
        <p:txBody>
          <a:bodyPr wrap="square" rtlCol="0">
            <a:spAutoFit/>
          </a:bodyPr>
          <a:lstStyle/>
          <a:p>
            <a:pPr marL="900" algn="r">
              <a:spcBef>
                <a:spcPts val="1200"/>
              </a:spcBef>
              <a:spcAft>
                <a:spcPts val="1800"/>
              </a:spcAft>
            </a:pPr>
            <a:r>
              <a:rPr lang="en-US" sz="3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Diagram label left</a:t>
            </a:r>
          </a:p>
        </p:txBody>
      </p:sp>
      <p:cxnSp>
        <p:nvCxnSpPr>
          <p:cNvPr id="12" name="Straight Connector 11">
            <a:extLst>
              <a:ext uri="{FF2B5EF4-FFF2-40B4-BE49-F238E27FC236}">
                <a16:creationId xmlns:a16="http://schemas.microsoft.com/office/drawing/2014/main" id="{13FA4B46-92F2-2046-8A02-8F034DF75B54}"/>
              </a:ext>
            </a:extLst>
          </p:cNvPr>
          <p:cNvCxnSpPr>
            <a:stCxn id="9" idx="3"/>
          </p:cNvCxnSpPr>
          <p:nvPr/>
        </p:nvCxnSpPr>
        <p:spPr>
          <a:xfrm>
            <a:off x="8151388" y="7747359"/>
            <a:ext cx="2860323" cy="15313"/>
          </a:xfrm>
          <a:prstGeom prst="line">
            <a:avLst/>
          </a:prstGeom>
          <a:ln w="38100">
            <a:solidFill>
              <a:srgbClr val="00AEEF"/>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4481444D-C8F1-FB4D-B887-1DB87D46228C}"/>
              </a:ext>
            </a:extLst>
          </p:cNvPr>
          <p:cNvSpPr txBox="1"/>
          <p:nvPr/>
        </p:nvSpPr>
        <p:spPr>
          <a:xfrm>
            <a:off x="18923000" y="11328400"/>
            <a:ext cx="184731" cy="754053"/>
          </a:xfrm>
          <a:prstGeom prst="rect">
            <a:avLst/>
          </a:prstGeom>
          <a:solidFill>
            <a:schemeClr val="bg1">
              <a:alpha val="84000"/>
            </a:schemeClr>
          </a:solidFill>
        </p:spPr>
        <p:txBody>
          <a:bodyPr wrap="none" rtlCol="0">
            <a:spAutoFit/>
          </a:bodyPr>
          <a:lstStyle/>
          <a:p>
            <a:pPr algn="l"/>
            <a:endParaRPr lang="en-GB" dirty="0"/>
          </a:p>
        </p:txBody>
      </p:sp>
    </p:spTree>
    <p:extLst>
      <p:ext uri="{BB962C8B-B14F-4D97-AF65-F5344CB8AC3E}">
        <p14:creationId xmlns:p14="http://schemas.microsoft.com/office/powerpoint/2010/main" val="4204365400"/>
      </p:ext>
    </p:extLst>
  </p:cSld>
  <p:clrMapOvr>
    <a:masterClrMapping/>
  </p:clrMapOvr>
</p:sld>
</file>

<file path=ppt/theme/theme1.xml><?xml version="1.0" encoding="utf-8"?>
<a:theme xmlns:a="http://schemas.openxmlformats.org/drawingml/2006/main" name="Content">
  <a:themeElements>
    <a:clrScheme name="Wintec1">
      <a:dk1>
        <a:srgbClr val="000000"/>
      </a:dk1>
      <a:lt1>
        <a:srgbClr val="FFFFFF"/>
      </a:lt1>
      <a:dk2>
        <a:srgbClr val="424242"/>
      </a:dk2>
      <a:lt2>
        <a:srgbClr val="F3D200"/>
      </a:lt2>
      <a:accent1>
        <a:srgbClr val="F3D200"/>
      </a:accent1>
      <a:accent2>
        <a:srgbClr val="FF7C00"/>
      </a:accent2>
      <a:accent3>
        <a:srgbClr val="FF2600"/>
      </a:accent3>
      <a:accent4>
        <a:srgbClr val="3DA9D5"/>
      </a:accent4>
      <a:accent5>
        <a:srgbClr val="37D179"/>
      </a:accent5>
      <a:accent6>
        <a:srgbClr val="797979"/>
      </a:accent6>
      <a:hlink>
        <a:srgbClr val="00ABFF"/>
      </a:hlink>
      <a:folHlink>
        <a:srgbClr val="00AB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50000"/>
          </a:schemeClr>
        </a:solidFill>
        <a:ln>
          <a:noFill/>
        </a:ln>
        <a:effectLst/>
        <a:extLst/>
      </a:spPr>
      <a:bodyPr lIns="38100" tIns="38100" rIns="38100" bIns="38100" anchor="ctr"/>
      <a:lstStyle>
        <a:defPPr defTabSz="342528" fontAlgn="auto">
          <a:spcBef>
            <a:spcPts val="0"/>
          </a:spcBef>
          <a:spcAft>
            <a:spcPts val="0"/>
          </a:spcAft>
          <a:defRPr sz="2100">
            <a:solidFill>
              <a:srgbClr val="44CEB9"/>
            </a:solidFill>
            <a:effectLst>
              <a:outerShdw blurRad="38100" dist="38100" dir="2700000" algn="tl">
                <a:srgbClr val="000000"/>
              </a:outerShdw>
            </a:effectLst>
            <a:latin typeface="Gill Sans" charset="0"/>
            <a:ea typeface="+mn-ea"/>
            <a:cs typeface="Gill Sans" charset="0"/>
            <a:sym typeface="Gill Sans" charset="0"/>
          </a:defRPr>
        </a:defPPr>
      </a:lstStyle>
    </a:spDef>
    <a:lnDef>
      <a:spPr>
        <a:ln w="3175" cmpd="sng">
          <a:solidFill>
            <a:schemeClr val="bg1">
              <a:lumMod val="85000"/>
            </a:schemeClr>
          </a:solidFill>
          <a:prstDash val="dot"/>
        </a:ln>
      </a:spPr>
      <a:bodyPr/>
      <a:lstStyle/>
      <a:style>
        <a:lnRef idx="2">
          <a:schemeClr val="accent1"/>
        </a:lnRef>
        <a:fillRef idx="0">
          <a:schemeClr val="accent1"/>
        </a:fillRef>
        <a:effectRef idx="1">
          <a:schemeClr val="accent1"/>
        </a:effectRef>
        <a:fontRef idx="minor">
          <a:schemeClr val="tx1"/>
        </a:fontRef>
      </a:style>
    </a:lnDef>
    <a:txDef>
      <a:spPr>
        <a:solidFill>
          <a:schemeClr val="bg1">
            <a:alpha val="84000"/>
          </a:schemeClr>
        </a:solid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Concepts of Rehabilitation[2]  -  Read-Only" id="{D5B422FF-BE22-1F43-B479-DB18846922C1}" vid="{19126346-C108-5440-BF28-B094D3F78F20}"/>
    </a:ext>
  </a:extLst>
</a:theme>
</file>

<file path=ppt/theme/theme2.xml><?xml version="1.0" encoding="utf-8"?>
<a:theme xmlns:a="http://schemas.openxmlformats.org/drawingml/2006/main" name="Video Presentation">
  <a:themeElements>
    <a:clrScheme name="Wintec1">
      <a:dk1>
        <a:srgbClr val="000000"/>
      </a:dk1>
      <a:lt1>
        <a:srgbClr val="FFFFFF"/>
      </a:lt1>
      <a:dk2>
        <a:srgbClr val="424242"/>
      </a:dk2>
      <a:lt2>
        <a:srgbClr val="F3D200"/>
      </a:lt2>
      <a:accent1>
        <a:srgbClr val="F3D200"/>
      </a:accent1>
      <a:accent2>
        <a:srgbClr val="FF7C00"/>
      </a:accent2>
      <a:accent3>
        <a:srgbClr val="FF2600"/>
      </a:accent3>
      <a:accent4>
        <a:srgbClr val="3DA9D5"/>
      </a:accent4>
      <a:accent5>
        <a:srgbClr val="37D179"/>
      </a:accent5>
      <a:accent6>
        <a:srgbClr val="797979"/>
      </a:accent6>
      <a:hlink>
        <a:srgbClr val="00ABFF"/>
      </a:hlink>
      <a:folHlink>
        <a:srgbClr val="00AB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50000"/>
          </a:schemeClr>
        </a:solidFill>
        <a:ln>
          <a:noFill/>
        </a:ln>
        <a:effectLst/>
        <a:extLst/>
      </a:spPr>
      <a:bodyPr lIns="38100" tIns="38100" rIns="38100" bIns="38100" anchor="ctr"/>
      <a:lstStyle>
        <a:defPPr defTabSz="342528" fontAlgn="auto">
          <a:spcBef>
            <a:spcPts val="0"/>
          </a:spcBef>
          <a:spcAft>
            <a:spcPts val="0"/>
          </a:spcAft>
          <a:defRPr sz="2100">
            <a:solidFill>
              <a:srgbClr val="44CEB9"/>
            </a:solidFill>
            <a:effectLst>
              <a:outerShdw blurRad="38100" dist="38100" dir="2700000" algn="tl">
                <a:srgbClr val="000000"/>
              </a:outerShdw>
            </a:effectLst>
            <a:latin typeface="Gill Sans" charset="0"/>
            <a:ea typeface="+mn-ea"/>
            <a:cs typeface="Gill Sans" charset="0"/>
            <a:sym typeface="Gill Sans" charset="0"/>
          </a:defRPr>
        </a:defPPr>
      </a:lstStyle>
    </a:spDef>
    <a:lnDef>
      <a:spPr>
        <a:ln w="3175" cmpd="sng">
          <a:solidFill>
            <a:schemeClr val="bg1">
              <a:lumMod val="85000"/>
            </a:schemeClr>
          </a:solidFill>
          <a:prstDash val="dot"/>
        </a:ln>
      </a:spPr>
      <a:bodyPr/>
      <a:lstStyle/>
      <a:style>
        <a:lnRef idx="2">
          <a:schemeClr val="accent1"/>
        </a:lnRef>
        <a:fillRef idx="0">
          <a:schemeClr val="accent1"/>
        </a:fillRef>
        <a:effectRef idx="1">
          <a:schemeClr val="accent1"/>
        </a:effectRef>
        <a:fontRef idx="minor">
          <a:schemeClr val="tx1"/>
        </a:fontRef>
      </a:style>
    </a:lnDef>
    <a:txDef>
      <a:spPr>
        <a:solidFill>
          <a:schemeClr val="bg1">
            <a:alpha val="84000"/>
          </a:schemeClr>
        </a:solid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Concepts of Rehabilitation[2]  -  Read-Only" id="{D5B422FF-BE22-1F43-B479-DB18846922C1}" vid="{19126346-C108-5440-BF28-B094D3F78F20}"/>
    </a:ext>
  </a:extLst>
</a:theme>
</file>

<file path=ppt/theme/theme3.xml><?xml version="1.0" encoding="utf-8"?>
<a:theme xmlns:a="http://schemas.openxmlformats.org/drawingml/2006/main" name="Title Slide">
  <a:themeElements>
    <a:clrScheme name="Wintec1">
      <a:dk1>
        <a:srgbClr val="000000"/>
      </a:dk1>
      <a:lt1>
        <a:srgbClr val="FFFFFF"/>
      </a:lt1>
      <a:dk2>
        <a:srgbClr val="424242"/>
      </a:dk2>
      <a:lt2>
        <a:srgbClr val="F3D200"/>
      </a:lt2>
      <a:accent1>
        <a:srgbClr val="F3D200"/>
      </a:accent1>
      <a:accent2>
        <a:srgbClr val="FF7C00"/>
      </a:accent2>
      <a:accent3>
        <a:srgbClr val="FF2600"/>
      </a:accent3>
      <a:accent4>
        <a:srgbClr val="3DA9D5"/>
      </a:accent4>
      <a:accent5>
        <a:srgbClr val="37D179"/>
      </a:accent5>
      <a:accent6>
        <a:srgbClr val="797979"/>
      </a:accent6>
      <a:hlink>
        <a:srgbClr val="00ABFF"/>
      </a:hlink>
      <a:folHlink>
        <a:srgbClr val="00AB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217490" tIns="108745" rIns="217490" bIns="108745" numCol="1" anchor="b" anchorCtr="0" compatLnSpc="1">
        <a:prstTxWarp prst="textNoShape">
          <a:avLst/>
        </a:prstTxWarp>
      </a:bodyPr>
      <a:lstStyle>
        <a:defPPr marL="342900" marR="0" indent="-342900" algn="ctr" defTabSz="1087438" rtl="0" eaLnBrk="1" fontAlgn="base" latinLnBrk="0" hangingPunct="1">
          <a:lnSpc>
            <a:spcPct val="100000"/>
          </a:lnSpc>
          <a:spcBef>
            <a:spcPct val="20000"/>
          </a:spcBef>
          <a:spcAft>
            <a:spcPct val="0"/>
          </a:spcAft>
          <a:buClrTx/>
          <a:buSzTx/>
          <a:buFont typeface="Arial" panose="020B0604020202020204" pitchFamily="34" charset="0"/>
          <a:buNone/>
          <a:tabLst/>
          <a:defRPr kumimoji="0" sz="8800" b="1" i="0" u="none" strike="noStrike" kern="1200" cap="none" spc="0" normalizeH="0" baseline="0" noProof="0" dirty="0" smtClean="0">
            <a:ln>
              <a:noFill/>
            </a:ln>
            <a:solidFill>
              <a:srgbClr val="FFFFFF">
                <a:lumMod val="95000"/>
              </a:srgbClr>
            </a:solidFill>
            <a:effectLst/>
            <a:uLnTx/>
            <a:uFillTx/>
            <a:latin typeface="Open Sans" charset="0"/>
            <a:ea typeface="Open Sans" charset="0"/>
            <a:cs typeface="Open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
  <a:themeElements>
    <a:clrScheme name="Wintec1">
      <a:dk1>
        <a:srgbClr val="000000"/>
      </a:dk1>
      <a:lt1>
        <a:srgbClr val="FFFFFF"/>
      </a:lt1>
      <a:dk2>
        <a:srgbClr val="424242"/>
      </a:dk2>
      <a:lt2>
        <a:srgbClr val="F3D200"/>
      </a:lt2>
      <a:accent1>
        <a:srgbClr val="F3D200"/>
      </a:accent1>
      <a:accent2>
        <a:srgbClr val="FF7C00"/>
      </a:accent2>
      <a:accent3>
        <a:srgbClr val="FF2600"/>
      </a:accent3>
      <a:accent4>
        <a:srgbClr val="3DA9D5"/>
      </a:accent4>
      <a:accent5>
        <a:srgbClr val="37D179"/>
      </a:accent5>
      <a:accent6>
        <a:srgbClr val="797979"/>
      </a:accent6>
      <a:hlink>
        <a:srgbClr val="00ABFF"/>
      </a:hlink>
      <a:folHlink>
        <a:srgbClr val="00AB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01dba6-b2c0-4521-94d9-16d95386b755">
      <UserInfo>
        <DisplayName>Prima Visitors</DisplayName>
        <AccountId>7</AccountId>
        <AccountType/>
      </UserInfo>
      <UserInfo>
        <DisplayName>Angela Stephens</DisplayName>
        <AccountId>24</AccountId>
        <AccountType/>
      </UserInfo>
      <UserInfo>
        <DisplayName>Rachel Tremewan</DisplayName>
        <AccountId>52</AccountId>
        <AccountType/>
      </UserInfo>
      <UserInfo>
        <DisplayName>Nazli Effendi</DisplayName>
        <AccountId>44</AccountId>
        <AccountType/>
      </UserInfo>
      <UserInfo>
        <DisplayName>SESP Files</DisplayName>
        <AccountId>14</AccountId>
        <AccountType/>
      </UserInfo>
      <UserInfo>
        <DisplayName>Saskia Tomlinson</DisplayName>
        <AccountId>33</AccountId>
        <AccountType/>
      </UserInfo>
      <UserInfo>
        <DisplayName>Prima Owners</DisplayName>
        <AccountId>6</AccountId>
        <AccountType/>
      </UserInfo>
      <UserInfo>
        <DisplayName>Alex Dacey</DisplayName>
        <AccountId>683</AccountId>
        <AccountType/>
      </UserInfo>
      <UserInfo>
        <DisplayName>Jessie Hume</DisplayName>
        <AccountId>798</AccountId>
        <AccountType/>
      </UserInfo>
      <UserInfo>
        <DisplayName>Agata Oleksiak</DisplayName>
        <AccountId>1303</AccountId>
        <AccountType/>
      </UserInfo>
      <UserInfo>
        <DisplayName>Laura Quin</DisplayName>
        <AccountId>1276</AccountId>
        <AccountType/>
      </UserInfo>
      <UserInfo>
        <DisplayName>Amanda Hassan</DisplayName>
        <AccountId>1224</AccountId>
        <AccountType/>
      </UserInfo>
      <UserInfo>
        <DisplayName>Heather Johnson</DisplayName>
        <AccountId>1034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FF28B76C447D4490BD2CDFD74ECAA0" ma:contentTypeVersion="7" ma:contentTypeDescription="Create a new document." ma:contentTypeScope="" ma:versionID="898dca0b31b33becabc67c931354272b">
  <xsd:schema xmlns:xsd="http://www.w3.org/2001/XMLSchema" xmlns:xs="http://www.w3.org/2001/XMLSchema" xmlns:p="http://schemas.microsoft.com/office/2006/metadata/properties" xmlns:ns2="4501dba6-b2c0-4521-94d9-16d95386b755" xmlns:ns3="a7e086c6-d8de-4863-907e-1040f34dfc27" targetNamespace="http://schemas.microsoft.com/office/2006/metadata/properties" ma:root="true" ma:fieldsID="a41937d09c888104fee75322168c0e8d" ns2:_="" ns3:_="">
    <xsd:import namespace="4501dba6-b2c0-4521-94d9-16d95386b755"/>
    <xsd:import namespace="a7e086c6-d8de-4863-907e-1040f34dfc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1dba6-b2c0-4521-94d9-16d95386b7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e086c6-d8de-4863-907e-1040f34dfc2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5906E1-AB62-45E7-9DAE-6EA7C2E201F9}">
  <ds:schemaRefs>
    <ds:schemaRef ds:uri="4501dba6-b2c0-4521-94d9-16d95386b755"/>
    <ds:schemaRef ds:uri="5324f0c4-2e6a-401d-8c9e-33cf727e6e7a"/>
    <ds:schemaRef ds:uri="87084720-D66D-4509-B768-6DAE96B59EEA"/>
    <ds:schemaRef ds:uri="F9234BC5-676D-41D9-98CB-EAC5CD0817FE"/>
    <ds:schemaRef ds:uri="f2f76e67-46bf-4af1-a0a3-af169b376f53"/>
    <ds:schemaRef ds:uri="f9234bc5-676d-41d9-98cb-eac5cd0817fe"/>
    <ds:schemaRef ds:uri="f9da8cc9-c8d2-41b7-bb0a-f03532412dda"/>
    <ds:schemaRef ds:uri="fd738d01-729b-499d-a4df-6391199314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FDB68D-2269-4260-A384-93B915E1F6F0}">
  <ds:schemaRefs>
    <ds:schemaRef ds:uri="4501dba6-b2c0-4521-94d9-16d95386b755"/>
    <ds:schemaRef ds:uri="a7e086c6-d8de-4863-907e-1040f34dfc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A37717-E512-4900-9BEB-1182DFC6CF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1699</TotalTime>
  <Words>535</Words>
  <Application>Microsoft Macintosh PowerPoint</Application>
  <PresentationFormat>Custom</PresentationFormat>
  <Paragraphs>53</Paragraphs>
  <Slides>14</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Calibri</vt:lpstr>
      <vt:lpstr>Gill Sans</vt:lpstr>
      <vt:lpstr>Open Sans</vt:lpstr>
      <vt:lpstr>Open Sans Light</vt:lpstr>
      <vt:lpstr>Source Sans Pro</vt:lpstr>
      <vt:lpstr>Wingdings</vt:lpstr>
      <vt:lpstr>Content</vt:lpstr>
      <vt:lpstr>Video Presentation</vt:lpstr>
      <vt:lpstr>Title Slide</vt:lpstr>
      <vt:lpstr>End Slide</vt:lpstr>
      <vt:lpstr>PowerPoint Presentation</vt:lpstr>
      <vt:lpstr>Slide example</vt:lpstr>
      <vt:lpstr>Slide with bulleted list</vt:lpstr>
      <vt:lpstr>Slide with a long name that needs to extend to a second line</vt:lpstr>
      <vt:lpstr>Slide with text and image example</vt:lpstr>
      <vt:lpstr>Slide with two pictures and text</vt:lpstr>
      <vt:lpstr>Slide example image only</vt:lpstr>
      <vt:lpstr>Slide example two images</vt:lpstr>
      <vt:lpstr>Slide example diagram</vt:lpstr>
      <vt:lpstr>Slide with table example</vt:lpstr>
      <vt:lpstr>Two column text example</vt:lpstr>
      <vt:lpstr>PowerPoint Presentation</vt:lpstr>
      <vt:lpstr>PowerPoint Presentation</vt:lpstr>
      <vt:lpstr>PowerPoint Presentation</vt:lpstr>
    </vt:vector>
  </TitlesOfParts>
  <Manager/>
  <Company>Wintec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24</cp:revision>
  <cp:lastPrinted>2018-05-01T03:59:15Z</cp:lastPrinted>
  <dcterms:created xsi:type="dcterms:W3CDTF">2017-08-14T21:52:02Z</dcterms:created>
  <dcterms:modified xsi:type="dcterms:W3CDTF">2019-05-10T03:23:37Z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0x010100B3FF28B76C447D4490BD2CDFD74ECAA0</vt:lpwstr>
  </property>
  <property fmtid="{D5CDD505-2E9C-101B-9397-08002B2CF9AE}" pid="3" name="Classified">
    <vt:lpwstr>1;#Document|2bc295bf-0bf1-44d1-9b2a-e81c04385a3a</vt:lpwstr>
  </property>
</Properties>
</file>