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Carlyon" userId="S::tracey.carlyon@wintec.ac.nz::75442d3e-6325-44f7-bbe9-7e76b8b70fd2" providerId="AD" clId="Web-{F2ACE78A-616F-4CA0-8F78-E1967BB5B745}"/>
    <pc:docChg chg="modSld">
      <pc:chgData name="Tracey Carlyon" userId="S::tracey.carlyon@wintec.ac.nz::75442d3e-6325-44f7-bbe9-7e76b8b70fd2" providerId="AD" clId="Web-{F2ACE78A-616F-4CA0-8F78-E1967BB5B745}" dt="2018-05-09T01:59:32.147" v="36" actId="1076"/>
      <pc:docMkLst>
        <pc:docMk/>
      </pc:docMkLst>
      <pc:sldChg chg="modSp">
        <pc:chgData name="Tracey Carlyon" userId="S::tracey.carlyon@wintec.ac.nz::75442d3e-6325-44f7-bbe9-7e76b8b70fd2" providerId="AD" clId="Web-{F2ACE78A-616F-4CA0-8F78-E1967BB5B745}" dt="2018-05-09T01:58:12.647" v="18" actId="1076"/>
        <pc:sldMkLst>
          <pc:docMk/>
          <pc:sldMk cId="640269596" sldId="256"/>
        </pc:sldMkLst>
        <pc:spChg chg="mod">
          <ac:chgData name="Tracey Carlyon" userId="S::tracey.carlyon@wintec.ac.nz::75442d3e-6325-44f7-bbe9-7e76b8b70fd2" providerId="AD" clId="Web-{F2ACE78A-616F-4CA0-8F78-E1967BB5B745}" dt="2018-05-09T01:58:10.193" v="16" actId="20577"/>
          <ac:spMkLst>
            <pc:docMk/>
            <pc:sldMk cId="640269596" sldId="256"/>
            <ac:spMk id="2" creationId="{00000000-0000-0000-0000-000000000000}"/>
          </ac:spMkLst>
        </pc:spChg>
        <pc:spChg chg="mod">
          <ac:chgData name="Tracey Carlyon" userId="S::tracey.carlyon@wintec.ac.nz::75442d3e-6325-44f7-bbe9-7e76b8b70fd2" providerId="AD" clId="Web-{F2ACE78A-616F-4CA0-8F78-E1967BB5B745}" dt="2018-05-09T01:58:12.647" v="18" actId="1076"/>
          <ac:spMkLst>
            <pc:docMk/>
            <pc:sldMk cId="640269596" sldId="256"/>
            <ac:spMk id="3" creationId="{00000000-0000-0000-0000-000000000000}"/>
          </ac:spMkLst>
        </pc:spChg>
      </pc:sldChg>
      <pc:sldChg chg="modSp">
        <pc:chgData name="Tracey Carlyon" userId="S::tracey.carlyon@wintec.ac.nz::75442d3e-6325-44f7-bbe9-7e76b8b70fd2" providerId="AD" clId="Web-{F2ACE78A-616F-4CA0-8F78-E1967BB5B745}" dt="2018-05-09T01:58:25.631" v="19" actId="20577"/>
        <pc:sldMkLst>
          <pc:docMk/>
          <pc:sldMk cId="3571451042" sldId="257"/>
        </pc:sldMkLst>
        <pc:spChg chg="mod">
          <ac:chgData name="Tracey Carlyon" userId="S::tracey.carlyon@wintec.ac.nz::75442d3e-6325-44f7-bbe9-7e76b8b70fd2" providerId="AD" clId="Web-{F2ACE78A-616F-4CA0-8F78-E1967BB5B745}" dt="2018-05-09T01:58:25.631" v="19" actId="20577"/>
          <ac:spMkLst>
            <pc:docMk/>
            <pc:sldMk cId="3571451042" sldId="257"/>
            <ac:spMk id="2" creationId="{00000000-0000-0000-0000-000000000000}"/>
          </ac:spMkLst>
        </pc:spChg>
      </pc:sldChg>
      <pc:sldChg chg="modSp">
        <pc:chgData name="Tracey Carlyon" userId="S::tracey.carlyon@wintec.ac.nz::75442d3e-6325-44f7-bbe9-7e76b8b70fd2" providerId="AD" clId="Web-{F2ACE78A-616F-4CA0-8F78-E1967BB5B745}" dt="2018-05-09T01:58:40.693" v="24" actId="20577"/>
        <pc:sldMkLst>
          <pc:docMk/>
          <pc:sldMk cId="225923956" sldId="259"/>
        </pc:sldMkLst>
        <pc:spChg chg="mod">
          <ac:chgData name="Tracey Carlyon" userId="S::tracey.carlyon@wintec.ac.nz::75442d3e-6325-44f7-bbe9-7e76b8b70fd2" providerId="AD" clId="Web-{F2ACE78A-616F-4CA0-8F78-E1967BB5B745}" dt="2018-05-09T01:58:40.693" v="24" actId="20577"/>
          <ac:spMkLst>
            <pc:docMk/>
            <pc:sldMk cId="225923956" sldId="259"/>
            <ac:spMk id="2" creationId="{00000000-0000-0000-0000-000000000000}"/>
          </ac:spMkLst>
        </pc:spChg>
      </pc:sldChg>
      <pc:sldChg chg="modSp">
        <pc:chgData name="Tracey Carlyon" userId="S::tracey.carlyon@wintec.ac.nz::75442d3e-6325-44f7-bbe9-7e76b8b70fd2" providerId="AD" clId="Web-{F2ACE78A-616F-4CA0-8F78-E1967BB5B745}" dt="2018-05-09T01:58:51.897" v="27" actId="20577"/>
        <pc:sldMkLst>
          <pc:docMk/>
          <pc:sldMk cId="1819131081" sldId="260"/>
        </pc:sldMkLst>
        <pc:spChg chg="mod">
          <ac:chgData name="Tracey Carlyon" userId="S::tracey.carlyon@wintec.ac.nz::75442d3e-6325-44f7-bbe9-7e76b8b70fd2" providerId="AD" clId="Web-{F2ACE78A-616F-4CA0-8F78-E1967BB5B745}" dt="2018-05-09T01:58:51.897" v="27" actId="20577"/>
          <ac:spMkLst>
            <pc:docMk/>
            <pc:sldMk cId="1819131081" sldId="260"/>
            <ac:spMk id="2" creationId="{00000000-0000-0000-0000-000000000000}"/>
          </ac:spMkLst>
        </pc:spChg>
      </pc:sldChg>
      <pc:sldChg chg="modSp">
        <pc:chgData name="Tracey Carlyon" userId="S::tracey.carlyon@wintec.ac.nz::75442d3e-6325-44f7-bbe9-7e76b8b70fd2" providerId="AD" clId="Web-{F2ACE78A-616F-4CA0-8F78-E1967BB5B745}" dt="2018-05-09T01:59:05.303" v="30" actId="20577"/>
        <pc:sldMkLst>
          <pc:docMk/>
          <pc:sldMk cId="4042645677" sldId="261"/>
        </pc:sldMkLst>
        <pc:spChg chg="mod">
          <ac:chgData name="Tracey Carlyon" userId="S::tracey.carlyon@wintec.ac.nz::75442d3e-6325-44f7-bbe9-7e76b8b70fd2" providerId="AD" clId="Web-{F2ACE78A-616F-4CA0-8F78-E1967BB5B745}" dt="2018-05-09T01:59:05.303" v="30" actId="20577"/>
          <ac:spMkLst>
            <pc:docMk/>
            <pc:sldMk cId="4042645677" sldId="261"/>
            <ac:spMk id="2" creationId="{00000000-0000-0000-0000-000000000000}"/>
          </ac:spMkLst>
        </pc:spChg>
      </pc:sldChg>
      <pc:sldChg chg="modSp">
        <pc:chgData name="Tracey Carlyon" userId="S::tracey.carlyon@wintec.ac.nz::75442d3e-6325-44f7-bbe9-7e76b8b70fd2" providerId="AD" clId="Web-{F2ACE78A-616F-4CA0-8F78-E1967BB5B745}" dt="2018-05-09T01:59:32.147" v="36" actId="1076"/>
        <pc:sldMkLst>
          <pc:docMk/>
          <pc:sldMk cId="4004381275" sldId="262"/>
        </pc:sldMkLst>
        <pc:spChg chg="mod">
          <ac:chgData name="Tracey Carlyon" userId="S::tracey.carlyon@wintec.ac.nz::75442d3e-6325-44f7-bbe9-7e76b8b70fd2" providerId="AD" clId="Web-{F2ACE78A-616F-4CA0-8F78-E1967BB5B745}" dt="2018-05-09T01:59:18.678" v="33" actId="20577"/>
          <ac:spMkLst>
            <pc:docMk/>
            <pc:sldMk cId="4004381275" sldId="262"/>
            <ac:spMk id="2" creationId="{00000000-0000-0000-0000-000000000000}"/>
          </ac:spMkLst>
        </pc:spChg>
        <pc:spChg chg="mod">
          <ac:chgData name="Tracey Carlyon" userId="S::tracey.carlyon@wintec.ac.nz::75442d3e-6325-44f7-bbe9-7e76b8b70fd2" providerId="AD" clId="Web-{F2ACE78A-616F-4CA0-8F78-E1967BB5B745}" dt="2018-05-09T01:59:32.147" v="36" actId="1076"/>
          <ac:spMkLst>
            <pc:docMk/>
            <pc:sldMk cId="4004381275" sldId="262"/>
            <ac:spMk id="3" creationId="{00000000-0000-0000-0000-000000000000}"/>
          </ac:spMkLst>
        </pc:spChg>
      </pc:sldChg>
    </pc:docChg>
  </pc:docChgLst>
  <pc:docChgLst>
    <pc:chgData name="Tracey Carlyon" userId="S::tracey.carlyon@wintec.ac.nz::75442d3e-6325-44f7-bbe9-7e76b8b70fd2" providerId="AD" clId="Web-{C2F6CFD3-977A-4CAB-A154-F25CFF8D3A82}"/>
    <pc:docChg chg="modSld">
      <pc:chgData name="Tracey Carlyon" userId="S::tracey.carlyon@wintec.ac.nz::75442d3e-6325-44f7-bbe9-7e76b8b70fd2" providerId="AD" clId="Web-{C2F6CFD3-977A-4CAB-A154-F25CFF8D3A82}" dt="2018-05-09T01:56:51.038" v="3" actId="1076"/>
      <pc:docMkLst>
        <pc:docMk/>
      </pc:docMkLst>
      <pc:sldChg chg="modSp">
        <pc:chgData name="Tracey Carlyon" userId="S::tracey.carlyon@wintec.ac.nz::75442d3e-6325-44f7-bbe9-7e76b8b70fd2" providerId="AD" clId="Web-{C2F6CFD3-977A-4CAB-A154-F25CFF8D3A82}" dt="2018-05-09T01:56:51.038" v="3" actId="1076"/>
        <pc:sldMkLst>
          <pc:docMk/>
          <pc:sldMk cId="640269596" sldId="256"/>
        </pc:sldMkLst>
        <pc:spChg chg="mod">
          <ac:chgData name="Tracey Carlyon" userId="S::tracey.carlyon@wintec.ac.nz::75442d3e-6325-44f7-bbe9-7e76b8b70fd2" providerId="AD" clId="Web-{C2F6CFD3-977A-4CAB-A154-F25CFF8D3A82}" dt="2018-05-09T01:56:51.038" v="3" actId="1076"/>
          <ac:spMkLst>
            <pc:docMk/>
            <pc:sldMk cId="640269596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3961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3802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81518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76651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14846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679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7868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1647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20193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11692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4052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FB88B-0B4B-4225-B9CE-D6763556475D}" type="datetimeFigureOut">
              <a:rPr lang="en-NZ" smtClean="0"/>
              <a:t>9/05/2018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EB3F7-7238-4990-A999-EBC90A69B93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9181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Calculating how many tablets to give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35283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NZ" sz="3200" dirty="0">
                <a:latin typeface="Arial"/>
                <a:cs typeface="Arial"/>
              </a:rPr>
              <a:t>A Wintec Study Skills Resource</a:t>
            </a:r>
            <a:endParaRPr lang="en-US" sz="3200" dirty="0">
              <a:latin typeface="Arial"/>
              <a:cs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5512" y="5989638"/>
            <a:ext cx="2905226" cy="60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269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How would you do this?</a:t>
            </a:r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You have to give a patient 20 mg of a drug.</a:t>
                </a:r>
              </a:p>
              <a:p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You only have 10 mg tablets of a drug available.</a:t>
                </a:r>
              </a:p>
              <a:p>
                <a:endParaRPr lang="en-NZ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WANT = 20 mg</a:t>
                </a:r>
              </a:p>
              <a:p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GOT = 10 mg</a:t>
                </a:r>
              </a:p>
              <a:p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The mantra is “want over got”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NZ" b="0" i="0" smtClean="0">
                            <a:latin typeface="Cambria Math" panose="02040503050406030204" pitchFamily="18" charset="0"/>
                          </a:rPr>
                          <m:t>Want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NZ" b="0" i="0" smtClean="0">
                            <a:latin typeface="Cambria Math" panose="02040503050406030204" pitchFamily="18" charset="0"/>
                          </a:rPr>
                          <m:t>Got</m:t>
                        </m:r>
                      </m:den>
                    </m:f>
                    <m:r>
                      <a:rPr lang="en-N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0" smtClean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NZ" b="0" i="0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NZ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 tablets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5512" y="5989638"/>
            <a:ext cx="2905226" cy="60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451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How would you do this?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You have to give a patient 25 mg of a drug.</a:t>
                </a:r>
              </a:p>
              <a:p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You only have 50 mg tablets of a drug available.</a:t>
                </a:r>
              </a:p>
              <a:p>
                <a:endParaRPr lang="en-NZ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WANT = 25 mg</a:t>
                </a:r>
              </a:p>
              <a:p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GOT = 50 mg</a:t>
                </a:r>
              </a:p>
              <a:p>
                <a:endParaRPr lang="en-NZ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NZ" b="0" i="0" smtClean="0">
                            <a:latin typeface="Cambria Math" panose="02040503050406030204" pitchFamily="18" charset="0"/>
                          </a:rPr>
                          <m:t>Want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NZ" b="0" i="0" smtClean="0">
                            <a:latin typeface="Cambria Math" panose="02040503050406030204" pitchFamily="18" charset="0"/>
                          </a:rPr>
                          <m:t>Got</m:t>
                        </m:r>
                      </m:den>
                    </m:f>
                    <m:r>
                      <a:rPr lang="en-NZ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NZ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NZ" b="0" i="0" smtClean="0">
                            <a:latin typeface="Cambria Math" panose="02040503050406030204" pitchFamily="18" charset="0"/>
                          </a:rPr>
                          <m:t>25</m:t>
                        </m:r>
                      </m:num>
                      <m:den>
                        <m:r>
                          <a:rPr lang="en-NZ" b="0" i="0" smtClean="0">
                            <a:latin typeface="Cambria Math" panose="02040503050406030204" pitchFamily="18" charset="0"/>
                          </a:rPr>
                          <m:t>50</m:t>
                        </m:r>
                      </m:den>
                    </m:f>
                    <m:r>
                      <a:rPr lang="en-NZ" b="0" i="1" smtClean="0"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en-NZ" dirty="0">
                    <a:latin typeface="Arial" panose="020B0604020202020204" pitchFamily="34" charset="0"/>
                    <a:cs typeface="Arial" panose="020B0604020202020204" pitchFamily="34" charset="0"/>
                  </a:rPr>
                  <a:t> tablets so you must give them HALF a tablet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N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5512" y="5989638"/>
            <a:ext cx="2905226" cy="60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23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What approach would you take here?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You have to give a patient 30 mg of a drug. You only have available 10 mg tablets and 20 mg tablets</a:t>
            </a:r>
          </a:p>
          <a:p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OBSERVE: This is exactly the same question as giving 30 cents of change – you only have available 20 cent coins or 10 cent coins, nothing else</a:t>
            </a:r>
          </a:p>
          <a:p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Both questions: “How do I make 30 from a collection of 10s and 20s?”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5512" y="5989638"/>
            <a:ext cx="2905226" cy="60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131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Two options exist: 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Change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Could give three 10 cent coins</a:t>
            </a:r>
          </a:p>
          <a:p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Could give a 10 cent coin and a 20 cent coin</a:t>
            </a:r>
          </a:p>
          <a:p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Which option is better?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Tablets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Could give three 10 mg tablets</a:t>
            </a:r>
          </a:p>
          <a:p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Could give a 10 mg tablet and a 20 mg tablet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5512" y="5989638"/>
            <a:ext cx="2905226" cy="60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645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And the winner is ….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219" y="2314455"/>
            <a:ext cx="10515600" cy="4351338"/>
          </a:xfrm>
        </p:spPr>
        <p:txBody>
          <a:bodyPr/>
          <a:lstStyle/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Most people like to be given as few coins as possible to reduce the chances of dropping one, so you’d probably go with a 20 cent coin and a 10 cent coin</a:t>
            </a:r>
          </a:p>
          <a:p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Most people would rather swallow two tablets than three, so a 20 mg tablet and a 10 mg tablet is a better choice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5512" y="5989638"/>
            <a:ext cx="2905226" cy="607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381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FBC125B35B24B9A929414351CC111" ma:contentTypeVersion="245" ma:contentTypeDescription="Create a new document." ma:contentTypeScope="" ma:versionID="d141e7090d29e9177c43e4733e676025">
  <xsd:schema xmlns:xsd="http://www.w3.org/2001/XMLSchema" xmlns:xs="http://www.w3.org/2001/XMLSchema" xmlns:p="http://schemas.microsoft.com/office/2006/metadata/properties" xmlns:ns2="F9234BC5-676D-41D9-98CB-EAC5CD0817FE" xmlns:ns3="f9234bc5-676d-41d9-98cb-eac5cd0817fe" xmlns:ns4="697ae174-b4f4-4632-a9ef-de701096f8ec" xmlns:ns5="62e1425b-4296-4105-a012-8bcbb59b780d" targetNamespace="http://schemas.microsoft.com/office/2006/metadata/properties" ma:root="true" ma:fieldsID="4c194d168d5ea3123ebbfaaa6d4ebb0c" ns2:_="" ns3:_="" ns4:_="" ns5:_="">
    <xsd:import namespace="F9234BC5-676D-41D9-98CB-EAC5CD0817FE"/>
    <xsd:import namespace="f9234bc5-676d-41d9-98cb-eac5cd0817fe"/>
    <xsd:import namespace="697ae174-b4f4-4632-a9ef-de701096f8ec"/>
    <xsd:import namespace="62e1425b-4296-4105-a012-8bcbb59b780d"/>
    <xsd:element name="properties">
      <xsd:complexType>
        <xsd:sequence>
          <xsd:element name="documentManagement">
            <xsd:complexType>
              <xsd:all>
                <xsd:element ref="ns2:ModifiedByJobTitle" minOccurs="0"/>
                <xsd:element ref="ns3:e5907546988c4e8c9baabef7a7152e87" minOccurs="0"/>
                <xsd:element ref="ns3:TaxCatchAll" minOccurs="0"/>
                <xsd:element ref="ns3:TaxCatchAllLabel" minOccurs="0"/>
                <xsd:element ref="ns4:SharedWithUsers" minOccurs="0"/>
                <xsd:element ref="ns4:SharingHintHash" minOccurs="0"/>
                <xsd:element ref="ns4:SharedWithDetails" minOccurs="0"/>
                <xsd:element ref="ns4:LastSharedByUser" minOccurs="0"/>
                <xsd:element ref="ns4:LastSharedByTime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OCR" minOccurs="0"/>
                <xsd:element ref="ns5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34BC5-676D-41D9-98CB-EAC5CD0817FE" elementFormDefault="qualified">
    <xsd:import namespace="http://schemas.microsoft.com/office/2006/documentManagement/types"/>
    <xsd:import namespace="http://schemas.microsoft.com/office/infopath/2007/PartnerControls"/>
    <xsd:element name="ModifiedByJobTitle" ma:index="8" nillable="true" ma:displayName="ModifiedByJobTitle" ma:internalName="ModifiedByJobTitl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234bc5-676d-41d9-98cb-eac5cd0817fe" elementFormDefault="qualified">
    <xsd:import namespace="http://schemas.microsoft.com/office/2006/documentManagement/types"/>
    <xsd:import namespace="http://schemas.microsoft.com/office/infopath/2007/PartnerControls"/>
    <xsd:element name="e5907546988c4e8c9baabef7a7152e87" ma:index="9" nillable="true" ma:taxonomy="true" ma:internalName="e5907546988c4e8c9baabef7a7152e87" ma:taxonomyFieldName="Classified" ma:displayName="Classified" ma:default="1;#Document|2bc295bf-0bf1-44d1-9b2a-e81c04385a3a" ma:fieldId="{e5907546-988c-4e8c-9baa-bef7a7152e87}" ma:sspId="320c34e5-3de5-4711-b8de-78f3088d3d03" ma:termSetId="ec34cdfc-97bc-4c18-8bbe-bf211122e5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519c5cbc-d581-4fdf-aa26-90f582048bb6}" ma:internalName="TaxCatchAll" ma:showField="CatchAllData" ma:web="697ae174-b4f4-4632-a9ef-de701096f8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519c5cbc-d581-4fdf-aa26-90f582048bb6}" ma:internalName="TaxCatchAllLabel" ma:readOnly="true" ma:showField="CatchAllDataLabel" ma:web="697ae174-b4f4-4632-a9ef-de701096f8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7ae174-b4f4-4632-a9ef-de701096f8e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4" nillable="true" ma:displayName="Sharing Hint Hash" ma:internalName="SharingHintHash" ma:readOnly="true">
      <xsd:simpleType>
        <xsd:restriction base="dms:Text"/>
      </xsd:simple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6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7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e1425b-4296-4105-a012-8bcbb59b78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2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20c34e5-3de5-4711-b8de-78f3088d3d0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odifiedByJobTitle xmlns="F9234BC5-676D-41D9-98CB-EAC5CD0817FE" xsi:nil="true"/>
    <TaxCatchAll xmlns="f9234bc5-676d-41d9-98cb-eac5cd0817fe">
      <Value>1</Value>
    </TaxCatchAll>
    <e5907546988c4e8c9baabef7a7152e87 xmlns="f9234bc5-676d-41d9-98cb-eac5cd0817fe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Document</TermName>
          <TermId xmlns="http://schemas.microsoft.com/office/infopath/2007/PartnerControls">2bc295bf-0bf1-44d1-9b2a-e81c04385a3a</TermId>
        </TermInfo>
      </Terms>
    </e5907546988c4e8c9baabef7a7152e87>
    <SharedWithUsers xmlns="697ae174-b4f4-4632-a9ef-de701096f8ec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AC9950B-A807-4D61-8352-569FE2AF9B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234BC5-676D-41D9-98CB-EAC5CD0817FE"/>
    <ds:schemaRef ds:uri="f9234bc5-676d-41d9-98cb-eac5cd0817fe"/>
    <ds:schemaRef ds:uri="697ae174-b4f4-4632-a9ef-de701096f8ec"/>
    <ds:schemaRef ds:uri="62e1425b-4296-4105-a012-8bcbb59b78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F72B96-EC3F-481E-A70F-9DFFE7A8C458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EFF65F2A-4A10-43F9-AF96-D9937E135532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D5A3EAA-82B0-493B-A981-8DBBC5E70A3F}">
  <ds:schemaRefs>
    <ds:schemaRef ds:uri="http://purl.org/dc/terms/"/>
    <ds:schemaRef ds:uri="http://purl.org/dc/dcmitype/"/>
    <ds:schemaRef ds:uri="62e1425b-4296-4105-a012-8bcbb59b780d"/>
    <ds:schemaRef ds:uri="F9234BC5-676D-41D9-98CB-EAC5CD0817FE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697ae174-b4f4-4632-a9ef-de701096f8ec"/>
    <ds:schemaRef ds:uri="f9234bc5-676d-41d9-98cb-eac5cd0817fe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272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Calculating how many tablets to give</vt:lpstr>
      <vt:lpstr>How would you do this?</vt:lpstr>
      <vt:lpstr>How would you do this? </vt:lpstr>
      <vt:lpstr>What approach would you take here?</vt:lpstr>
      <vt:lpstr>Two options exist: </vt:lpstr>
      <vt:lpstr>And the winner is ….</vt:lpstr>
    </vt:vector>
  </TitlesOfParts>
  <Company>Wintec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many tablets to give?</dc:title>
  <dc:creator>Joseph Ross</dc:creator>
  <cp:lastModifiedBy>Cherie van Tol</cp:lastModifiedBy>
  <cp:revision>11</cp:revision>
  <dcterms:created xsi:type="dcterms:W3CDTF">2018-01-29T23:50:14Z</dcterms:created>
  <dcterms:modified xsi:type="dcterms:W3CDTF">2018-05-09T02:00:04Z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0x010100E47FBC125B35B24B9A929414351CC111</vt:lpwstr>
  </property>
  <property fmtid="{D5CDD505-2E9C-101B-9397-08002B2CF9AE}" pid="3" name="Classified">
    <vt:lpwstr>1;#Document|2bc295bf-0bf1-44d1-9b2a-e81c04385a3a</vt:lpwstr>
  </property>
  <property fmtid="{D5CDD505-2E9C-101B-9397-08002B2CF9AE}" pid="4" name="Order">
    <vt:r8>3267800</vt:r8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</Properties>
</file>