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Carlyon" userId="S::tracey.carlyon@wintec.ac.nz::75442d3e-6325-44f7-bbe9-7e76b8b70fd2" providerId="AD" clId="Web-{E7FE0AC8-4AE0-41AA-9A8C-9621A65D7D8B}"/>
    <pc:docChg chg="delSld modSld">
      <pc:chgData name="Tracey Carlyon" userId="S::tracey.carlyon@wintec.ac.nz::75442d3e-6325-44f7-bbe9-7e76b8b70fd2" providerId="AD" clId="Web-{E7FE0AC8-4AE0-41AA-9A8C-9621A65D7D8B}" dt="2018-05-09T02:12:03.391" v="98" actId="20577"/>
      <pc:docMkLst>
        <pc:docMk/>
      </pc:docMkLst>
      <pc:sldChg chg="modSp">
        <pc:chgData name="Tracey Carlyon" userId="S::tracey.carlyon@wintec.ac.nz::75442d3e-6325-44f7-bbe9-7e76b8b70fd2" providerId="AD" clId="Web-{E7FE0AC8-4AE0-41AA-9A8C-9621A65D7D8B}" dt="2018-05-09T02:04:06.626" v="18" actId="20577"/>
        <pc:sldMkLst>
          <pc:docMk/>
          <pc:sldMk cId="207797388" sldId="256"/>
        </pc:sldMkLst>
        <pc:spChg chg="mod">
          <ac:chgData name="Tracey Carlyon" userId="S::tracey.carlyon@wintec.ac.nz::75442d3e-6325-44f7-bbe9-7e76b8b70fd2" providerId="AD" clId="Web-{E7FE0AC8-4AE0-41AA-9A8C-9621A65D7D8B}" dt="2018-05-09T02:03:39.827" v="5" actId="1076"/>
          <ac:spMkLst>
            <pc:docMk/>
            <pc:sldMk cId="207797388" sldId="256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E7FE0AC8-4AE0-41AA-9A8C-9621A65D7D8B}" dt="2018-05-09T02:04:06.626" v="18" actId="20577"/>
          <ac:spMkLst>
            <pc:docMk/>
            <pc:sldMk cId="207797388" sldId="256"/>
            <ac:spMk id="3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E7FE0AC8-4AE0-41AA-9A8C-9621A65D7D8B}" dt="2018-05-09T02:05:34.251" v="39" actId="1076"/>
        <pc:sldMkLst>
          <pc:docMk/>
          <pc:sldMk cId="3557544959" sldId="257"/>
        </pc:sldMkLst>
        <pc:spChg chg="mod">
          <ac:chgData name="Tracey Carlyon" userId="S::tracey.carlyon@wintec.ac.nz::75442d3e-6325-44f7-bbe9-7e76b8b70fd2" providerId="AD" clId="Web-{E7FE0AC8-4AE0-41AA-9A8C-9621A65D7D8B}" dt="2018-05-09T02:04:13.673" v="20" actId="20577"/>
          <ac:spMkLst>
            <pc:docMk/>
            <pc:sldMk cId="3557544959" sldId="257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E7FE0AC8-4AE0-41AA-9A8C-9621A65D7D8B}" dt="2018-05-09T02:05:34.251" v="39" actId="1076"/>
          <ac:spMkLst>
            <pc:docMk/>
            <pc:sldMk cId="3557544959" sldId="257"/>
            <ac:spMk id="3" creationId="{00000000-0000-0000-0000-000000000000}"/>
          </ac:spMkLst>
        </pc:spChg>
      </pc:sldChg>
      <pc:sldChg chg="del">
        <pc:chgData name="Tracey Carlyon" userId="S::tracey.carlyon@wintec.ac.nz::75442d3e-6325-44f7-bbe9-7e76b8b70fd2" providerId="AD" clId="Web-{E7FE0AC8-4AE0-41AA-9A8C-9621A65D7D8B}" dt="2018-05-09T02:05:38.392" v="40"/>
        <pc:sldMkLst>
          <pc:docMk/>
          <pc:sldMk cId="135213380" sldId="258"/>
        </pc:sldMkLst>
      </pc:sldChg>
      <pc:sldChg chg="modSp">
        <pc:chgData name="Tracey Carlyon" userId="S::tracey.carlyon@wintec.ac.nz::75442d3e-6325-44f7-bbe9-7e76b8b70fd2" providerId="AD" clId="Web-{E7FE0AC8-4AE0-41AA-9A8C-9621A65D7D8B}" dt="2018-05-09T02:06:02.641" v="51" actId="20577"/>
        <pc:sldMkLst>
          <pc:docMk/>
          <pc:sldMk cId="2564983597" sldId="259"/>
        </pc:sldMkLst>
        <pc:spChg chg="mod">
          <ac:chgData name="Tracey Carlyon" userId="S::tracey.carlyon@wintec.ac.nz::75442d3e-6325-44f7-bbe9-7e76b8b70fd2" providerId="AD" clId="Web-{E7FE0AC8-4AE0-41AA-9A8C-9621A65D7D8B}" dt="2018-05-09T02:05:46.657" v="41" actId="20577"/>
          <ac:spMkLst>
            <pc:docMk/>
            <pc:sldMk cId="2564983597" sldId="259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E7FE0AC8-4AE0-41AA-9A8C-9621A65D7D8B}" dt="2018-05-09T02:06:02.641" v="51" actId="20577"/>
          <ac:spMkLst>
            <pc:docMk/>
            <pc:sldMk cId="2564983597" sldId="259"/>
            <ac:spMk id="3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E7FE0AC8-4AE0-41AA-9A8C-9621A65D7D8B}" dt="2018-05-09T02:06:23.970" v="56" actId="1076"/>
        <pc:sldMkLst>
          <pc:docMk/>
          <pc:sldMk cId="3916115094" sldId="260"/>
        </pc:sldMkLst>
        <pc:spChg chg="mod">
          <ac:chgData name="Tracey Carlyon" userId="S::tracey.carlyon@wintec.ac.nz::75442d3e-6325-44f7-bbe9-7e76b8b70fd2" providerId="AD" clId="Web-{E7FE0AC8-4AE0-41AA-9A8C-9621A65D7D8B}" dt="2018-05-09T02:06:17.938" v="53" actId="20577"/>
          <ac:spMkLst>
            <pc:docMk/>
            <pc:sldMk cId="3916115094" sldId="260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E7FE0AC8-4AE0-41AA-9A8C-9621A65D7D8B}" dt="2018-05-09T02:06:23.970" v="56" actId="1076"/>
          <ac:spMkLst>
            <pc:docMk/>
            <pc:sldMk cId="3916115094" sldId="260"/>
            <ac:spMk id="3" creationId="{00000000-0000-0000-0000-000000000000}"/>
          </ac:spMkLst>
        </pc:spChg>
      </pc:sldChg>
      <pc:sldChg chg="modSp addAnim delAnim">
        <pc:chgData name="Tracey Carlyon" userId="S::tracey.carlyon@wintec.ac.nz::75442d3e-6325-44f7-bbe9-7e76b8b70fd2" providerId="AD" clId="Web-{E7FE0AC8-4AE0-41AA-9A8C-9621A65D7D8B}" dt="2018-05-09T02:12:03.391" v="98" actId="20577"/>
        <pc:sldMkLst>
          <pc:docMk/>
          <pc:sldMk cId="1229262454" sldId="261"/>
        </pc:sldMkLst>
        <pc:spChg chg="mod">
          <ac:chgData name="Tracey Carlyon" userId="S::tracey.carlyon@wintec.ac.nz::75442d3e-6325-44f7-bbe9-7e76b8b70fd2" providerId="AD" clId="Web-{E7FE0AC8-4AE0-41AA-9A8C-9621A65D7D8B}" dt="2018-05-09T02:06:36.173" v="57" actId="20577"/>
          <ac:spMkLst>
            <pc:docMk/>
            <pc:sldMk cId="1229262454" sldId="261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E7FE0AC8-4AE0-41AA-9A8C-9621A65D7D8B}" dt="2018-05-09T02:12:03.391" v="98" actId="20577"/>
          <ac:spMkLst>
            <pc:docMk/>
            <pc:sldMk cId="1229262454" sldId="261"/>
            <ac:spMk id="3" creationId="{00000000-0000-0000-0000-000000000000}"/>
          </ac:spMkLst>
        </pc:spChg>
      </pc:sldChg>
      <pc:sldChg chg="delSp modSp">
        <pc:chgData name="Tracey Carlyon" userId="S::tracey.carlyon@wintec.ac.nz::75442d3e-6325-44f7-bbe9-7e76b8b70fd2" providerId="AD" clId="Web-{E7FE0AC8-4AE0-41AA-9A8C-9621A65D7D8B}" dt="2018-05-09T02:10:11.860" v="69" actId="1076"/>
        <pc:sldMkLst>
          <pc:docMk/>
          <pc:sldMk cId="190839516" sldId="262"/>
        </pc:sldMkLst>
        <pc:spChg chg="del">
          <ac:chgData name="Tracey Carlyon" userId="S::tracey.carlyon@wintec.ac.nz::75442d3e-6325-44f7-bbe9-7e76b8b70fd2" providerId="AD" clId="Web-{E7FE0AC8-4AE0-41AA-9A8C-9621A65D7D8B}" dt="2018-05-09T02:09:23.095" v="60"/>
          <ac:spMkLst>
            <pc:docMk/>
            <pc:sldMk cId="190839516" sldId="262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E7FE0AC8-4AE0-41AA-9A8C-9621A65D7D8B}" dt="2018-05-09T02:10:11.860" v="69" actId="1076"/>
          <ac:spMkLst>
            <pc:docMk/>
            <pc:sldMk cId="190839516" sldId="26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4830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175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7611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9519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851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670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7395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659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119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45691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3025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7F5B0-4A62-44DD-985B-B4E8A63485A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E9815-32E2-4703-B94C-A4B651CBAE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2758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8476"/>
            <a:ext cx="9144000" cy="2387600"/>
          </a:xfrm>
        </p:spPr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Metric Prefixes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It is advisable to do this after the</a:t>
            </a: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 ‘Calculating how many tablets to give’ </a:t>
            </a:r>
            <a:r>
              <a:rPr lang="en-NZ" dirty="0" err="1"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4974" y="5747338"/>
            <a:ext cx="3618147" cy="7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97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2197" y="274638"/>
            <a:ext cx="8907607" cy="654032"/>
          </a:xfrm>
        </p:spPr>
        <p:txBody>
          <a:bodyPr>
            <a:normAutofit/>
          </a:bodyPr>
          <a:lstStyle/>
          <a:p>
            <a:pPr algn="ctr"/>
            <a:r>
              <a:rPr lang="en-US" sz="4025" dirty="0">
                <a:latin typeface="Arial" panose="020B0604020202020204" pitchFamily="34" charset="0"/>
                <a:cs typeface="Arial" panose="020B0604020202020204" pitchFamily="34" charset="0"/>
              </a:rPr>
              <a:t>How small is that ??</a:t>
            </a:r>
            <a:endParaRPr lang="en-NZ" sz="40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009" y="1560378"/>
            <a:ext cx="10834172" cy="504024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a metre is broken into 100 parts, then each part is 1/100 of a metre.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1/100 is called “centi” and the small part is called a centimetre,  cm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a metre is broken into 1000 parts, then each part is 1/1000 of a metre.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1/1000 is called “milli” and the small part is called a millimetre,  mm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a millimetre is broken into 1000 parts then each part is a micrometre,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Micro = 1/1000 000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a gram is broken into 1000 parts, each small part is called a milligram      mg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If a milligram is broken in 1000 parts, each small part is called a microgram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   (mcg)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96B-E910-44EB-8043-B3BF82BCF4FF}" type="slidenum">
              <a:rPr lang="en-NZ" smtClean="0"/>
              <a:pPr/>
              <a:t>2</a:t>
            </a:fld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5971" y="5722228"/>
            <a:ext cx="3618147" cy="7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54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Metric Prefixes</a:t>
            </a: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6304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Mega = 1000 000                      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kilo = 1000                                 k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milli = 1/1000                            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micro = 1/1000 000                  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(mc)</a:t>
            </a: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96B-E910-44EB-8043-B3BF82BCF4FF}" type="slidenum">
              <a:rPr lang="en-NZ" smtClean="0"/>
              <a:pPr/>
              <a:t>3</a:t>
            </a:fld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473" y="5599614"/>
            <a:ext cx="3618147" cy="7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983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2197" y="274639"/>
            <a:ext cx="8907607" cy="892001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Changing the prefix</a:t>
            </a: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2197" y="1162890"/>
            <a:ext cx="9408095" cy="535146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 							</a:t>
            </a:r>
            <a:endParaRPr lang="en-NZ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kg              g               mg              µg (mcg)</a:t>
            </a:r>
          </a:p>
          <a:p>
            <a:pPr lvl="1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→     x 1000</a:t>
            </a:r>
          </a:p>
          <a:p>
            <a:pPr lvl="1">
              <a:buNone/>
            </a:pPr>
            <a:r>
              <a:rPr lang="en-US" sz="3240" dirty="0">
                <a:latin typeface="Arial" panose="020B0604020202020204" pitchFamily="34" charset="0"/>
                <a:cs typeface="Arial" panose="020B0604020202020204" pitchFamily="34" charset="0"/>
              </a:rPr>
              <a:t>                  Move decimal point 3 places →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←</a:t>
            </a: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÷ 1000	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← Move decimal point 3 places</a:t>
            </a:r>
          </a:p>
          <a:p>
            <a:pPr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 7.2 g to mg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7.2 x 1000   = 7200 mg   or  7.200  =&gt; 7200 mg.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 1250 µg to mg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1250 ÷ 1000 = 1.25 mg     or 1250.  =&gt; 1.250 mg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 0.000342 g to mcg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0.000342 x 1000 x 1000 = 342 mcg or 0.000342. =&gt; 342.000 = 342</a:t>
            </a:r>
          </a:p>
          <a:p>
            <a:pPr>
              <a:buNone/>
            </a:pP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96B-E910-44EB-8043-B3BF82BCF4FF}" type="slidenum">
              <a:rPr lang="en-NZ" smtClean="0"/>
              <a:pPr/>
              <a:t>4</a:t>
            </a:fld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9477" y="6101264"/>
            <a:ext cx="3618147" cy="7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1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addition</a:t>
            </a: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521" y="1825625"/>
            <a:ext cx="11234468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Seven plus twenty equal?</a:t>
            </a:r>
          </a:p>
          <a:p>
            <a:pPr lvl="1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            7 + 20 = 27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Seven dollars plus twenty cents equal?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        $7 + $0.20 = $7.20 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(Need to change both to the same units)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Seven metres plus twenty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millimetres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equal?</a:t>
            </a:r>
          </a:p>
          <a:p>
            <a:pPr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       7 m + 0.020 m = 7.02 m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(Need to change both to the same units)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Seven horses plus twenty turtles equal?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(This is a nonsensical question – need to change both to the same units. But how many turtles is a horse??????)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96B-E910-44EB-8043-B3BF82BCF4FF}" type="slidenum">
              <a:rPr lang="en-NZ" smtClean="0"/>
              <a:pPr/>
              <a:t>5</a:t>
            </a:fld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3853" y="5619202"/>
            <a:ext cx="3618147" cy="7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6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688" y="1411687"/>
            <a:ext cx="8907607" cy="536145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I have in stock 200 mcg tablets and 0.4 mg is prescribed. How many tablets should I give the patient ?</a:t>
            </a: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Want ÷ Got = 0.4 ÷ 200 =  </a:t>
            </a: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Want ÷ Got = 0.4 mg ÷ 200 mcg =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Change units for one of these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(Both need to be in the same units)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0.4 mg = 400 mcg</a:t>
            </a: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Want ÷ Got = 400 mcg ÷ 200 mcg = 2 tablets</a:t>
            </a:r>
          </a:p>
          <a:p>
            <a:endParaRPr lang="en-NZ" dirty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A96B-E910-44EB-8043-B3BF82BCF4FF}" type="slidenum">
              <a:rPr lang="en-NZ" smtClean="0"/>
              <a:pPr/>
              <a:t>6</a:t>
            </a:fld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473" y="5747797"/>
            <a:ext cx="3618147" cy="756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3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320c34e5-3de5-4711-b8de-78f3088d3d03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FBC125B35B24B9A929414351CC111" ma:contentTypeVersion="245" ma:contentTypeDescription="Create a new document." ma:contentTypeScope="" ma:versionID="d141e7090d29e9177c43e4733e676025">
  <xsd:schema xmlns:xsd="http://www.w3.org/2001/XMLSchema" xmlns:xs="http://www.w3.org/2001/XMLSchema" xmlns:p="http://schemas.microsoft.com/office/2006/metadata/properties" xmlns:ns2="F9234BC5-676D-41D9-98CB-EAC5CD0817FE" xmlns:ns3="f9234bc5-676d-41d9-98cb-eac5cd0817fe" xmlns:ns4="697ae174-b4f4-4632-a9ef-de701096f8ec" xmlns:ns5="62e1425b-4296-4105-a012-8bcbb59b780d" targetNamespace="http://schemas.microsoft.com/office/2006/metadata/properties" ma:root="true" ma:fieldsID="4c194d168d5ea3123ebbfaaa6d4ebb0c" ns2:_="" ns3:_="" ns4:_="" ns5:_="">
    <xsd:import namespace="F9234BC5-676D-41D9-98CB-EAC5CD0817FE"/>
    <xsd:import namespace="f9234bc5-676d-41d9-98cb-eac5cd0817fe"/>
    <xsd:import namespace="697ae174-b4f4-4632-a9ef-de701096f8ec"/>
    <xsd:import namespace="62e1425b-4296-4105-a012-8bcbb59b780d"/>
    <xsd:element name="properties">
      <xsd:complexType>
        <xsd:sequence>
          <xsd:element name="documentManagement">
            <xsd:complexType>
              <xsd:all>
                <xsd:element ref="ns2:ModifiedByJobTitle" minOccurs="0"/>
                <xsd:element ref="ns3:e5907546988c4e8c9baabef7a7152e87" minOccurs="0"/>
                <xsd:element ref="ns3:TaxCatchAll" minOccurs="0"/>
                <xsd:element ref="ns3:TaxCatchAllLabel" minOccurs="0"/>
                <xsd:element ref="ns4:SharedWithUsers" minOccurs="0"/>
                <xsd:element ref="ns4:SharingHintHash" minOccurs="0"/>
                <xsd:element ref="ns4:SharedWithDetails" minOccurs="0"/>
                <xsd:element ref="ns4:LastSharedByUser" minOccurs="0"/>
                <xsd:element ref="ns4:LastSharedByTime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ModifiedByJobTitle" ma:index="8" nillable="true" ma:displayName="ModifiedByJobTitle" ma:internalName="ModifiedByJob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e5907546988c4e8c9baabef7a7152e87" ma:index="9" nillable="true" ma:taxonomy="true" ma:internalName="e5907546988c4e8c9baabef7a7152e87" ma:taxonomyFieldName="Classified" ma:displayName="Classified" ma:default="1;#Document|2bc295bf-0bf1-44d1-9b2a-e81c04385a3a" ma:fieldId="{e5907546-988c-4e8c-9baa-bef7a7152e87}" ma:sspId="320c34e5-3de5-4711-b8de-78f3088d3d03" ma:termSetId="ec34cdfc-97bc-4c18-8bbe-bf211122e5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19c5cbc-d581-4fdf-aa26-90f582048bb6}" ma:internalName="TaxCatchAll" ma:showField="CatchAllData" ma:web="697ae174-b4f4-4632-a9ef-de701096f8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519c5cbc-d581-4fdf-aa26-90f582048bb6}" ma:internalName="TaxCatchAllLabel" ma:readOnly="true" ma:showField="CatchAllDataLabel" ma:web="697ae174-b4f4-4632-a9ef-de701096f8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ae174-b4f4-4632-a9ef-de701096f8e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4" nillable="true" ma:displayName="Sharing Hint Hash" ma:internalName="SharingHintHash" ma:readOnly="true">
      <xsd:simpleType>
        <xsd:restriction base="dms:Text"/>
      </xsd:simple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6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7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1425b-4296-4105-a012-8bcbb59b78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odifiedByJobTitle xmlns="F9234BC5-676D-41D9-98CB-EAC5CD0817FE" xsi:nil="true"/>
    <TaxCatchAll xmlns="f9234bc5-676d-41d9-98cb-eac5cd0817fe">
      <Value>1</Value>
    </TaxCatchAll>
    <e5907546988c4e8c9baabef7a7152e87 xmlns="f9234bc5-676d-41d9-98cb-eac5cd0817f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</TermName>
          <TermId xmlns="http://schemas.microsoft.com/office/infopath/2007/PartnerControls">2bc295bf-0bf1-44d1-9b2a-e81c04385a3a</TermId>
        </TermInfo>
      </Terms>
    </e5907546988c4e8c9baabef7a7152e87>
    <SharedWithUsers xmlns="697ae174-b4f4-4632-a9ef-de701096f8ec">
      <UserInfo>
        <DisplayName/>
        <AccountId xsi:nil="true"/>
        <AccountType/>
      </UserInfo>
    </SharedWithUs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156DDD-CAB7-4088-8F8D-14841466D068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593E262F-A551-4DAD-BCE6-47B97D7235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234BC5-676D-41D9-98CB-EAC5CD0817FE"/>
    <ds:schemaRef ds:uri="f9234bc5-676d-41d9-98cb-eac5cd0817fe"/>
    <ds:schemaRef ds:uri="697ae174-b4f4-4632-a9ef-de701096f8ec"/>
    <ds:schemaRef ds:uri="62e1425b-4296-4105-a012-8bcbb59b78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7C0CE3-E71D-420F-A2A9-6B06BE01E1CF}">
  <ds:schemaRefs>
    <ds:schemaRef ds:uri="62e1425b-4296-4105-a012-8bcbb59b780d"/>
    <ds:schemaRef ds:uri="F9234BC5-676D-41D9-98CB-EAC5CD0817F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697ae174-b4f4-4632-a9ef-de701096f8ec"/>
    <ds:schemaRef ds:uri="http://purl.org/dc/elements/1.1/"/>
    <ds:schemaRef ds:uri="f9234bc5-676d-41d9-98cb-eac5cd0817fe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FF02E963-9254-4CA8-90D7-65C06BF3ABC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355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Metric Prefixes</vt:lpstr>
      <vt:lpstr>How small is that ??</vt:lpstr>
      <vt:lpstr>Metric Prefixes</vt:lpstr>
      <vt:lpstr>Changing the prefix</vt:lpstr>
      <vt:lpstr>More addition</vt:lpstr>
      <vt:lpstr>PowerPoint Presentation</vt:lpstr>
    </vt:vector>
  </TitlesOfParts>
  <Company>Wintec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Metric Prefixes</dc:title>
  <dc:creator>Joseph Ross</dc:creator>
  <cp:lastModifiedBy>Cherie van Tol</cp:lastModifiedBy>
  <cp:revision>17</cp:revision>
  <dcterms:created xsi:type="dcterms:W3CDTF">2018-01-30T00:12:46Z</dcterms:created>
  <dcterms:modified xsi:type="dcterms:W3CDTF">2018-05-09T02:12:10Z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0x010100E47FBC125B35B24B9A929414351CC111</vt:lpwstr>
  </property>
  <property fmtid="{D5CDD505-2E9C-101B-9397-08002B2CF9AE}" pid="3" name="Classified">
    <vt:lpwstr>1;#Document|2bc295bf-0bf1-44d1-9b2a-e81c04385a3a</vt:lpwstr>
  </property>
  <property fmtid="{D5CDD505-2E9C-101B-9397-08002B2CF9AE}" pid="4" name="Order">
    <vt:r8>3268000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