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888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097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31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264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049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689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378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307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46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45339" y="3074"/>
            <a:ext cx="9069764" cy="6856065"/>
            <a:chOff x="345339" y="3074"/>
            <a:chExt cx="9069764" cy="6856065"/>
          </a:xfrm>
        </p:grpSpPr>
        <p:pic>
          <p:nvPicPr>
            <p:cNvPr id="6" name="Picture 2" descr="The Rule of the 5C's_blank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713" b="97098" l="17829" r="84176">
                          <a14:foregroundMark x1="44417" y1="21678" x2="44417" y2="21678"/>
                          <a14:foregroundMark x1="56292" y1="21678" x2="56292" y2="21678"/>
                          <a14:foregroundMark x1="44109" y1="26503" x2="44109" y2="26503"/>
                          <a14:foregroundMark x1="41024" y1="37273" x2="41024" y2="37273"/>
                          <a14:foregroundMark x1="31462" y1="61678" x2="31462" y2="61678"/>
                          <a14:foregroundMark x1="25231" y1="77692" x2="25231" y2="77692"/>
                          <a14:foregroundMark x1="23350" y1="82413" x2="23350" y2="82413"/>
                          <a14:foregroundMark x1="19957" y1="91294" x2="19957" y2="91294"/>
                          <a14:foregroundMark x1="46607" y1="20839" x2="46607" y2="20839"/>
                          <a14:foregroundMark x1="43893" y1="20734" x2="43893" y2="20734"/>
                          <a14:foregroundMark x1="43553" y1="24476" x2="43553" y2="24476"/>
                          <a14:foregroundMark x1="43430" y1="22587" x2="43430" y2="22587"/>
                          <a14:foregroundMark x1="48149" y1="18287" x2="48149" y2="18287"/>
                          <a14:foregroundMark x1="49352" y1="15734" x2="49352" y2="15734"/>
                          <a14:foregroundMark x1="44324" y1="38776" x2="44324" y2="38776"/>
                          <a14:foregroundMark x1="44324" y1="55070" x2="44324" y2="55070"/>
                          <a14:foregroundMark x1="44417" y1="71119" x2="44417" y2="71119"/>
                          <a14:foregroundMark x1="44540" y1="87133" x2="44540" y2="87133"/>
                          <a14:foregroundMark x1="40037" y1="39720" x2="32233" y2="59930"/>
                          <a14:foregroundMark x1="43430" y1="30839" x2="40592" y2="38217"/>
                          <a14:foregroundMark x1="32017" y1="60315" x2="19186" y2="93182"/>
                          <a14:foregroundMark x1="18970" y1="94685" x2="18970" y2="94685"/>
                          <a14:foregroundMark x1="56940" y1="21538" x2="43893" y2="23671"/>
                          <a14:foregroundMark x1="48920" y1="38497" x2="44540" y2="41049"/>
                          <a14:foregroundMark x1="45959" y1="21783" x2="45959" y2="21783"/>
                          <a14:foregroundMark x1="45188" y1="20734" x2="45188" y2="20734"/>
                          <a14:foregroundMark x1="43553" y1="25699" x2="43553" y2="25699"/>
                          <a14:foregroundMark x1="50123" y1="14126" x2="50123" y2="14126"/>
                          <a14:foregroundMark x1="48920" y1="17203" x2="48920" y2="17203"/>
                          <a14:backgroundMark x1="29704" y1="49825" x2="29704" y2="49825"/>
                          <a14:backgroundMark x1="22795" y1="34196" x2="22795" y2="341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3" r="16165"/>
            <a:stretch/>
          </p:blipFill>
          <p:spPr bwMode="auto">
            <a:xfrm>
              <a:off x="1977814" y="3074"/>
              <a:ext cx="5627466" cy="6856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The Rule of the 5C's_blank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2" t="28599" r="69020" b="61028"/>
            <a:stretch/>
          </p:blipFill>
          <p:spPr bwMode="auto">
            <a:xfrm>
              <a:off x="345339" y="1021020"/>
              <a:ext cx="1717965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The Rule of the 5C's_blank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1" t="49033" r="73741" b="42436"/>
            <a:stretch/>
          </p:blipFill>
          <p:spPr bwMode="auto">
            <a:xfrm>
              <a:off x="368861" y="2844133"/>
              <a:ext cx="1670923" cy="584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The Rule of the 5C's_blank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8" t="69015" r="80437" b="19939"/>
            <a:stretch/>
          </p:blipFill>
          <p:spPr bwMode="auto">
            <a:xfrm>
              <a:off x="488504" y="4399810"/>
              <a:ext cx="1431638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The Rule of the 5C's_blank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08" t="37760" r="11060" b="50789"/>
            <a:stretch/>
          </p:blipFill>
          <p:spPr bwMode="auto">
            <a:xfrm>
              <a:off x="7852974" y="1732220"/>
              <a:ext cx="1542473" cy="785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The Rule of the 5C's_blank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90" t="58911" r="1811" b="30042"/>
            <a:stretch/>
          </p:blipFill>
          <p:spPr bwMode="auto">
            <a:xfrm>
              <a:off x="7833320" y="4077072"/>
              <a:ext cx="1581783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The Rule of the 5C's_blank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2" t="806" r="28219" b="88821"/>
            <a:stretch/>
          </p:blipFill>
          <p:spPr bwMode="auto">
            <a:xfrm>
              <a:off x="3016239" y="116632"/>
              <a:ext cx="3550617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44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562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47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2AC13-9921-434C-8267-18C73F84AFB4}" type="datetimeFigureOut">
              <a:rPr lang="en-NZ" smtClean="0"/>
              <a:t>3/07/2014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7634-05A7-49BC-A112-C62F941234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74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Activity 8.3 Instructions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NZ" b="1" dirty="0" smtClean="0"/>
              <a:t>Task:</a:t>
            </a:r>
          </a:p>
          <a:p>
            <a:pPr marL="0" indent="0">
              <a:buNone/>
            </a:pPr>
            <a:r>
              <a:rPr lang="en-NZ" dirty="0" smtClean="0"/>
              <a:t>Use the information in the article to label the diagram with each of the 5 Cs. Then match each of the statements with one of the 5 Cs.</a:t>
            </a:r>
          </a:p>
          <a:p>
            <a:endParaRPr lang="en-NZ" sz="3800" dirty="0" smtClean="0"/>
          </a:p>
          <a:p>
            <a:pPr marL="0" indent="0">
              <a:buNone/>
            </a:pPr>
            <a:r>
              <a:rPr lang="en-NZ" b="1" dirty="0" smtClean="0"/>
              <a:t>Electronic Instructions: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On the next slide, click on the boxes next to the Cs within the triangle, and start typing to name each of the 5 Cs.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Click each arrow and drag the arrow end to point towards the correct C.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To share with your blog be sure to save as PDF for ease of viewing.</a:t>
            </a:r>
          </a:p>
          <a:p>
            <a:pPr marL="514350" indent="-514350">
              <a:buFont typeface="+mj-lt"/>
              <a:buAutoNum type="arabicPeriod"/>
            </a:pPr>
            <a:endParaRPr lang="en-NZ" sz="3800" dirty="0" smtClean="0"/>
          </a:p>
          <a:p>
            <a:pPr marL="0" indent="0">
              <a:buNone/>
            </a:pPr>
            <a:r>
              <a:rPr lang="en-NZ" b="1" dirty="0" smtClean="0"/>
              <a:t>Paper Instructions: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Print Slide 2 (full page) and write/draw on it accordingly with a bold marker.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 smtClean="0"/>
              <a:t>You can scan or photograph the printed version if you want to attach this to your blog.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142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>
            <a:off x="2028380" y="1376620"/>
            <a:ext cx="441424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91296" y="3136566"/>
            <a:ext cx="441424" cy="1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72935" y="4765048"/>
            <a:ext cx="441424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464184" y="2134804"/>
            <a:ext cx="422672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465386" y="4461585"/>
            <a:ext cx="422672" cy="0"/>
          </a:xfrm>
          <a:prstGeom prst="straightConnector1">
            <a:avLst/>
          </a:prstGeom>
          <a:ln w="57150">
            <a:solidFill>
              <a:srgbClr val="FF66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10719" y="25649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6794" y="36912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6794" y="476909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6794" y="58772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0719" y="14478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25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3C1E2F6BEE548834DBE54F9CF129F" ma:contentTypeVersion="19" ma:contentTypeDescription="Create a new document." ma:contentTypeScope="" ma:versionID="cdb684a7486236bf14625f2d0baf6c6b">
  <xsd:schema xmlns:xsd="http://www.w3.org/2001/XMLSchema" xmlns:xs="http://www.w3.org/2001/XMLSchema" xmlns:p="http://schemas.microsoft.com/office/2006/metadata/properties" xmlns:ns2="F9234BC5-676D-41D9-98CB-EAC5CD0817FE" xmlns:ns3="f9234bc5-676d-41d9-98cb-eac5cd0817fe" xmlns:ns4="5f38495e-07f6-4a32-8a89-75bd70548eac" targetNamespace="http://schemas.microsoft.com/office/2006/metadata/properties" ma:root="true" ma:fieldsID="796452430a674cd09022a205ff62dd28" ns2:_="" ns3:_="" ns4:_="">
    <xsd:import namespace="F9234BC5-676D-41D9-98CB-EAC5CD0817FE"/>
    <xsd:import namespace="f9234bc5-676d-41d9-98cb-eac5cd0817fe"/>
    <xsd:import namespace="5f38495e-07f6-4a32-8a89-75bd70548eac"/>
    <xsd:element name="properties">
      <xsd:complexType>
        <xsd:sequence>
          <xsd:element name="documentManagement">
            <xsd:complexType>
              <xsd:all>
                <xsd:element ref="ns2:ModifiedByJobTitle" minOccurs="0"/>
                <xsd:element ref="ns3:e5907546988c4e8c9baabef7a7152e87" minOccurs="0"/>
                <xsd:element ref="ns3:TaxCatchAll" minOccurs="0"/>
                <xsd:element ref="ns3:TaxCatchAllLabe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ModifiedByJobTitle" ma:index="8" nillable="true" ma:displayName="ModifiedByJobTitle" ma:internalName="ModifiedByJobTitl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34bc5-676d-41d9-98cb-eac5cd0817fe" elementFormDefault="qualified">
    <xsd:import namespace="http://schemas.microsoft.com/office/2006/documentManagement/types"/>
    <xsd:import namespace="http://schemas.microsoft.com/office/infopath/2007/PartnerControls"/>
    <xsd:element name="e5907546988c4e8c9baabef7a7152e87" ma:index="9" nillable="true" ma:taxonomy="true" ma:internalName="e5907546988c4e8c9baabef7a7152e87" ma:taxonomyFieldName="Classified" ma:displayName="Classified" ma:readOnly="false" ma:default="1;#Document|2bc295bf-0bf1-44d1-9b2a-e81c04385a3a" ma:fieldId="{e5907546-988c-4e8c-9baa-bef7a7152e87}" ma:sspId="320c34e5-3de5-4711-b8de-78f3088d3d03" ma:termSetId="ec34cdfc-97bc-4c18-8bbe-bf211122e5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d89f02a-c897-4dec-a134-c0ab831a102f}" ma:internalName="TaxCatchAll" ma:showField="CatchAllData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d89f02a-c897-4dec-a134-c0ab831a102f}" ma:internalName="TaxCatchAllLabel" ma:readOnly="true" ma:showField="CatchAllDataLabel" ma:web="5f38495e-07f6-4a32-8a89-75bd70548e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8495e-07f6-4a32-8a89-75bd70548ea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20c34e5-3de5-4711-b8de-78f3088d3d0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difiedByJobTitle xmlns="F9234BC5-676D-41D9-98CB-EAC5CD0817FE" xsi:nil="true"/>
    <TaxCatchAll xmlns="f9234bc5-676d-41d9-98cb-eac5cd0817fe">
      <Value>1</Value>
    </TaxCatchAll>
    <e5907546988c4e8c9baabef7a7152e87 xmlns="f9234bc5-676d-41d9-98cb-eac5cd0817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</TermName>
          <TermId xmlns="http://schemas.microsoft.com/office/infopath/2007/PartnerControls">2bc295bf-0bf1-44d1-9b2a-e81c04385a3a</TermId>
        </TermInfo>
      </Terms>
    </e5907546988c4e8c9baabef7a7152e87>
  </documentManagement>
</p:properties>
</file>

<file path=customXml/itemProps1.xml><?xml version="1.0" encoding="utf-8"?>
<ds:datastoreItem xmlns:ds="http://schemas.openxmlformats.org/officeDocument/2006/customXml" ds:itemID="{29B23CA6-C2DE-4B49-90FB-03F307512B85}"/>
</file>

<file path=customXml/itemProps2.xml><?xml version="1.0" encoding="utf-8"?>
<ds:datastoreItem xmlns:ds="http://schemas.openxmlformats.org/officeDocument/2006/customXml" ds:itemID="{6956754D-0AF3-4945-AEE6-67CD5F1773BB}"/>
</file>

<file path=customXml/itemProps3.xml><?xml version="1.0" encoding="utf-8"?>
<ds:datastoreItem xmlns:ds="http://schemas.openxmlformats.org/officeDocument/2006/customXml" ds:itemID="{7D17F1B5-EC1B-4B99-A892-E6A72152E09A}"/>
</file>

<file path=customXml/itemProps4.xml><?xml version="1.0" encoding="utf-8"?>
<ds:datastoreItem xmlns:ds="http://schemas.openxmlformats.org/officeDocument/2006/customXml" ds:itemID="{AE9BB1A4-CF2E-4496-A305-23810044662D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135</Words>
  <Application>Microsoft Office PowerPoint</Application>
  <PresentationFormat>A4 Paper (210x297 mm)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Activity 8.3 Instructions</vt:lpstr>
      <vt:lpstr>PowerPoint Presentation</vt:lpstr>
    </vt:vector>
  </TitlesOfParts>
  <Company>Waikato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Briggs</dc:creator>
  <cp:lastModifiedBy>Jeremy Briggs</cp:lastModifiedBy>
  <cp:revision>5</cp:revision>
  <dcterms:created xsi:type="dcterms:W3CDTF">2014-07-03T02:55:53Z</dcterms:created>
  <dcterms:modified xsi:type="dcterms:W3CDTF">2014-07-03T03:29:43Z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0x0101002223C1E2F6BEE548834DBE54F9CF129F</vt:lpwstr>
  </property>
  <property fmtid="{D5CDD505-2E9C-101B-9397-08002B2CF9AE}" pid="3" name="Classified">
    <vt:lpwstr>1;#Document|2bc295bf-0bf1-44d1-9b2a-e81c04385a3a</vt:lpwstr>
  </property>
</Properties>
</file>