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367" r:id="rId6"/>
    <p:sldId id="260" r:id="rId7"/>
    <p:sldId id="379" r:id="rId8"/>
    <p:sldId id="368" r:id="rId9"/>
    <p:sldId id="283" r:id="rId10"/>
    <p:sldId id="284" r:id="rId11"/>
    <p:sldId id="285" r:id="rId12"/>
    <p:sldId id="289" r:id="rId13"/>
    <p:sldId id="290" r:id="rId14"/>
    <p:sldId id="286" r:id="rId15"/>
    <p:sldId id="292" r:id="rId16"/>
    <p:sldId id="362" r:id="rId17"/>
    <p:sldId id="363" r:id="rId18"/>
    <p:sldId id="364" r:id="rId19"/>
    <p:sldId id="365" r:id="rId20"/>
    <p:sldId id="366" r:id="rId21"/>
    <p:sldId id="287" r:id="rId22"/>
    <p:sldId id="291" r:id="rId23"/>
    <p:sldId id="293" r:id="rId24"/>
    <p:sldId id="294" r:id="rId25"/>
    <p:sldId id="369" r:id="rId26"/>
    <p:sldId id="267" r:id="rId27"/>
    <p:sldId id="378" r:id="rId28"/>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61" autoAdjust="0"/>
    <p:restoredTop sz="77003" autoAdjust="0"/>
  </p:normalViewPr>
  <p:slideViewPr>
    <p:cSldViewPr snapToGrid="0" snapToObjects="1">
      <p:cViewPr varScale="1">
        <p:scale>
          <a:sx n="70" d="100"/>
          <a:sy n="70" d="100"/>
        </p:scale>
        <p:origin x="342" y="60"/>
      </p:cViewPr>
      <p:guideLst>
        <p:guide orient="horz" pos="1620"/>
        <p:guide pos="2880"/>
      </p:guideLst>
    </p:cSldViewPr>
  </p:slideViewPr>
  <p:outlineViewPr>
    <p:cViewPr>
      <p:scale>
        <a:sx n="33" d="100"/>
        <a:sy n="33" d="100"/>
      </p:scale>
      <p:origin x="0" y="-14504"/>
    </p:cViewPr>
  </p:outlineViewPr>
  <p:notesTextViewPr>
    <p:cViewPr>
      <p:scale>
        <a:sx n="100" d="100"/>
        <a:sy n="100" d="100"/>
      </p:scale>
      <p:origin x="0" y="0"/>
    </p:cViewPr>
  </p:notesTextViewPr>
  <p:sorterViewPr>
    <p:cViewPr varScale="1">
      <p:scale>
        <a:sx n="100" d="100"/>
        <a:sy n="100" d="100"/>
      </p:scale>
      <p:origin x="0" y="-58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D8961-C43F-45EE-8049-AAAA286A0DD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F0BB409-9A4B-4C0C-82EA-F902F800F7BB}">
      <dgm:prSet phldrT="[Text]"/>
      <dgm:spPr/>
      <dgm:t>
        <a:bodyPr/>
        <a:lstStyle/>
        <a:p>
          <a:r>
            <a:rPr lang="en-US"/>
            <a:t>FAMILY	</a:t>
          </a:r>
        </a:p>
      </dgm:t>
    </dgm:pt>
    <dgm:pt modelId="{DA6967DD-8010-414C-B2ED-7287F8269743}" type="parTrans" cxnId="{CF4C765B-8A43-4543-8B84-B90DE4B9AE98}">
      <dgm:prSet/>
      <dgm:spPr/>
      <dgm:t>
        <a:bodyPr/>
        <a:lstStyle/>
        <a:p>
          <a:endParaRPr lang="en-US"/>
        </a:p>
      </dgm:t>
    </dgm:pt>
    <dgm:pt modelId="{DC6E536E-18AB-47F7-843F-BA223455D662}" type="sibTrans" cxnId="{CF4C765B-8A43-4543-8B84-B90DE4B9AE98}">
      <dgm:prSet/>
      <dgm:spPr/>
      <dgm:t>
        <a:bodyPr/>
        <a:lstStyle/>
        <a:p>
          <a:endParaRPr lang="en-US"/>
        </a:p>
      </dgm:t>
    </dgm:pt>
    <dgm:pt modelId="{BF8A1064-0BC7-4A75-ACE4-9A1C9390426E}">
      <dgm:prSet phldrT="[Text]"/>
      <dgm:spPr/>
      <dgm:t>
        <a:bodyPr/>
        <a:lstStyle/>
        <a:p>
          <a:r>
            <a:rPr lang="en-US"/>
            <a:t>INTERESTS</a:t>
          </a:r>
        </a:p>
      </dgm:t>
    </dgm:pt>
    <dgm:pt modelId="{DA2F5CB3-440D-4737-84AA-7AB7591C80CA}" type="parTrans" cxnId="{3D8B4864-194E-46F1-AE58-FA66FF92214B}">
      <dgm:prSet/>
      <dgm:spPr/>
      <dgm:t>
        <a:bodyPr/>
        <a:lstStyle/>
        <a:p>
          <a:endParaRPr lang="en-US"/>
        </a:p>
      </dgm:t>
    </dgm:pt>
    <dgm:pt modelId="{2B6294A1-1CAC-4F7A-BAD5-3567FF89045A}" type="sibTrans" cxnId="{3D8B4864-194E-46F1-AE58-FA66FF92214B}">
      <dgm:prSet/>
      <dgm:spPr/>
      <dgm:t>
        <a:bodyPr/>
        <a:lstStyle/>
        <a:p>
          <a:endParaRPr lang="en-US"/>
        </a:p>
      </dgm:t>
    </dgm:pt>
    <dgm:pt modelId="{723A1078-F5A7-45DD-A266-E1AA80CB3BFF}">
      <dgm:prSet phldrT="[Text]"/>
      <dgm:spPr/>
      <dgm:t>
        <a:bodyPr/>
        <a:lstStyle/>
        <a:p>
          <a:r>
            <a:rPr lang="en-US"/>
            <a:t>HERTIAGE</a:t>
          </a:r>
        </a:p>
      </dgm:t>
    </dgm:pt>
    <dgm:pt modelId="{385B2B31-9BE3-47ED-9682-FFA9B2FFE3A5}" type="parTrans" cxnId="{0E3B9D55-FE01-4F0C-B94E-4FDE1810C059}">
      <dgm:prSet/>
      <dgm:spPr/>
      <dgm:t>
        <a:bodyPr/>
        <a:lstStyle/>
        <a:p>
          <a:endParaRPr lang="en-US"/>
        </a:p>
      </dgm:t>
    </dgm:pt>
    <dgm:pt modelId="{31D950AB-73EC-4C09-8A63-8AEB759FDFA6}" type="sibTrans" cxnId="{0E3B9D55-FE01-4F0C-B94E-4FDE1810C059}">
      <dgm:prSet/>
      <dgm:spPr/>
      <dgm:t>
        <a:bodyPr/>
        <a:lstStyle/>
        <a:p>
          <a:endParaRPr lang="en-US"/>
        </a:p>
      </dgm:t>
    </dgm:pt>
    <dgm:pt modelId="{E20C45E6-8707-4CDF-92EC-5B032372AFC7}">
      <dgm:prSet phldrT="[Text]"/>
      <dgm:spPr/>
      <dgm:t>
        <a:bodyPr/>
        <a:lstStyle/>
        <a:p>
          <a:r>
            <a:rPr lang="en-US"/>
            <a:t>CAREER</a:t>
          </a:r>
        </a:p>
      </dgm:t>
    </dgm:pt>
    <dgm:pt modelId="{914DA585-C1AA-4073-977E-C711EDBC1A30}" type="parTrans" cxnId="{F3306503-BC45-4F22-A2EA-79C8F15B4AFC}">
      <dgm:prSet/>
      <dgm:spPr/>
      <dgm:t>
        <a:bodyPr/>
        <a:lstStyle/>
        <a:p>
          <a:endParaRPr lang="en-US"/>
        </a:p>
      </dgm:t>
    </dgm:pt>
    <dgm:pt modelId="{D60D2431-AE58-4CC4-9199-FDEDEEC489DA}" type="sibTrans" cxnId="{F3306503-BC45-4F22-A2EA-79C8F15B4AFC}">
      <dgm:prSet/>
      <dgm:spPr/>
      <dgm:t>
        <a:bodyPr/>
        <a:lstStyle/>
        <a:p>
          <a:endParaRPr lang="en-US"/>
        </a:p>
      </dgm:t>
    </dgm:pt>
    <dgm:pt modelId="{9B0BC740-37F1-4A89-8FF4-E4BEA5515391}" type="pres">
      <dgm:prSet presAssocID="{2CCD8961-C43F-45EE-8049-AAAA286A0DD7}" presName="cycleMatrixDiagram" presStyleCnt="0">
        <dgm:presLayoutVars>
          <dgm:chMax val="1"/>
          <dgm:dir/>
          <dgm:animLvl val="lvl"/>
          <dgm:resizeHandles val="exact"/>
        </dgm:presLayoutVars>
      </dgm:prSet>
      <dgm:spPr/>
    </dgm:pt>
    <dgm:pt modelId="{02E2955B-4D45-4C84-9CA8-A5E15A74C09D}" type="pres">
      <dgm:prSet presAssocID="{2CCD8961-C43F-45EE-8049-AAAA286A0DD7}" presName="children" presStyleCnt="0"/>
      <dgm:spPr/>
    </dgm:pt>
    <dgm:pt modelId="{6671AE32-2E2A-42B5-B119-26A7677F4099}" type="pres">
      <dgm:prSet presAssocID="{2CCD8961-C43F-45EE-8049-AAAA286A0DD7}" presName="childPlaceholder" presStyleCnt="0"/>
      <dgm:spPr/>
    </dgm:pt>
    <dgm:pt modelId="{BF707EF1-F5D4-4E2D-8E51-6AF1F2ABA544}" type="pres">
      <dgm:prSet presAssocID="{2CCD8961-C43F-45EE-8049-AAAA286A0DD7}" presName="circle" presStyleCnt="0"/>
      <dgm:spPr/>
    </dgm:pt>
    <dgm:pt modelId="{8F1AA0D7-3263-4FE6-A00C-2044006B7A93}" type="pres">
      <dgm:prSet presAssocID="{2CCD8961-C43F-45EE-8049-AAAA286A0DD7}" presName="quadrant1" presStyleLbl="node1" presStyleIdx="0" presStyleCnt="4">
        <dgm:presLayoutVars>
          <dgm:chMax val="1"/>
          <dgm:bulletEnabled val="1"/>
        </dgm:presLayoutVars>
      </dgm:prSet>
      <dgm:spPr/>
    </dgm:pt>
    <dgm:pt modelId="{0C51AAA9-8409-46DE-BC1C-55E5D46F0B08}" type="pres">
      <dgm:prSet presAssocID="{2CCD8961-C43F-45EE-8049-AAAA286A0DD7}" presName="quadrant2" presStyleLbl="node1" presStyleIdx="1" presStyleCnt="4">
        <dgm:presLayoutVars>
          <dgm:chMax val="1"/>
          <dgm:bulletEnabled val="1"/>
        </dgm:presLayoutVars>
      </dgm:prSet>
      <dgm:spPr/>
    </dgm:pt>
    <dgm:pt modelId="{0C813B3D-FAF4-423F-854A-C13D0B5EF318}" type="pres">
      <dgm:prSet presAssocID="{2CCD8961-C43F-45EE-8049-AAAA286A0DD7}" presName="quadrant3" presStyleLbl="node1" presStyleIdx="2" presStyleCnt="4">
        <dgm:presLayoutVars>
          <dgm:chMax val="1"/>
          <dgm:bulletEnabled val="1"/>
        </dgm:presLayoutVars>
      </dgm:prSet>
      <dgm:spPr/>
    </dgm:pt>
    <dgm:pt modelId="{561211B0-C6C6-46C7-ADF3-82A8F9D32505}" type="pres">
      <dgm:prSet presAssocID="{2CCD8961-C43F-45EE-8049-AAAA286A0DD7}" presName="quadrant4" presStyleLbl="node1" presStyleIdx="3" presStyleCnt="4">
        <dgm:presLayoutVars>
          <dgm:chMax val="1"/>
          <dgm:bulletEnabled val="1"/>
        </dgm:presLayoutVars>
      </dgm:prSet>
      <dgm:spPr/>
    </dgm:pt>
    <dgm:pt modelId="{59FDBFAB-FFB1-4D5B-9211-0272BDA4A773}" type="pres">
      <dgm:prSet presAssocID="{2CCD8961-C43F-45EE-8049-AAAA286A0DD7}" presName="quadrantPlaceholder" presStyleCnt="0"/>
      <dgm:spPr/>
    </dgm:pt>
    <dgm:pt modelId="{09D72CBF-F23A-4903-BE3E-A6CA96139B79}" type="pres">
      <dgm:prSet presAssocID="{2CCD8961-C43F-45EE-8049-AAAA286A0DD7}" presName="center1" presStyleLbl="fgShp" presStyleIdx="0" presStyleCnt="2"/>
      <dgm:spPr/>
    </dgm:pt>
    <dgm:pt modelId="{044E726D-29D1-44A4-A6E2-746E23F0CB11}" type="pres">
      <dgm:prSet presAssocID="{2CCD8961-C43F-45EE-8049-AAAA286A0DD7}" presName="center2" presStyleLbl="fgShp" presStyleIdx="1" presStyleCnt="2"/>
      <dgm:spPr/>
    </dgm:pt>
  </dgm:ptLst>
  <dgm:cxnLst>
    <dgm:cxn modelId="{F3306503-BC45-4F22-A2EA-79C8F15B4AFC}" srcId="{2CCD8961-C43F-45EE-8049-AAAA286A0DD7}" destId="{E20C45E6-8707-4CDF-92EC-5B032372AFC7}" srcOrd="3" destOrd="0" parTransId="{914DA585-C1AA-4073-977E-C711EDBC1A30}" sibTransId="{D60D2431-AE58-4CC4-9199-FDEDEEC489DA}"/>
    <dgm:cxn modelId="{871B4B1F-1760-F74D-AE5D-1C58B8750585}" type="presOf" srcId="{1F0BB409-9A4B-4C0C-82EA-F902F800F7BB}" destId="{8F1AA0D7-3263-4FE6-A00C-2044006B7A93}" srcOrd="0" destOrd="0" presId="urn:microsoft.com/office/officeart/2005/8/layout/cycle4"/>
    <dgm:cxn modelId="{CF4C765B-8A43-4543-8B84-B90DE4B9AE98}" srcId="{2CCD8961-C43F-45EE-8049-AAAA286A0DD7}" destId="{1F0BB409-9A4B-4C0C-82EA-F902F800F7BB}" srcOrd="0" destOrd="0" parTransId="{DA6967DD-8010-414C-B2ED-7287F8269743}" sibTransId="{DC6E536E-18AB-47F7-843F-BA223455D662}"/>
    <dgm:cxn modelId="{3D8B4864-194E-46F1-AE58-FA66FF92214B}" srcId="{2CCD8961-C43F-45EE-8049-AAAA286A0DD7}" destId="{BF8A1064-0BC7-4A75-ACE4-9A1C9390426E}" srcOrd="1" destOrd="0" parTransId="{DA2F5CB3-440D-4737-84AA-7AB7591C80CA}" sibTransId="{2B6294A1-1CAC-4F7A-BAD5-3567FF89045A}"/>
    <dgm:cxn modelId="{3DFDAF71-22C0-C043-A58C-3EA3B1D7724C}" type="presOf" srcId="{723A1078-F5A7-45DD-A266-E1AA80CB3BFF}" destId="{0C813B3D-FAF4-423F-854A-C13D0B5EF318}" srcOrd="0" destOrd="0" presId="urn:microsoft.com/office/officeart/2005/8/layout/cycle4"/>
    <dgm:cxn modelId="{0E3B9D55-FE01-4F0C-B94E-4FDE1810C059}" srcId="{2CCD8961-C43F-45EE-8049-AAAA286A0DD7}" destId="{723A1078-F5A7-45DD-A266-E1AA80CB3BFF}" srcOrd="2" destOrd="0" parTransId="{385B2B31-9BE3-47ED-9682-FFA9B2FFE3A5}" sibTransId="{31D950AB-73EC-4C09-8A63-8AEB759FDFA6}"/>
    <dgm:cxn modelId="{7893D58A-DB3E-2B4C-A4D3-5B8D39FF556D}" type="presOf" srcId="{E20C45E6-8707-4CDF-92EC-5B032372AFC7}" destId="{561211B0-C6C6-46C7-ADF3-82A8F9D32505}" srcOrd="0" destOrd="0" presId="urn:microsoft.com/office/officeart/2005/8/layout/cycle4"/>
    <dgm:cxn modelId="{1F89ABCC-1987-884F-A6D0-F31C1280A4C0}" type="presOf" srcId="{BF8A1064-0BC7-4A75-ACE4-9A1C9390426E}" destId="{0C51AAA9-8409-46DE-BC1C-55E5D46F0B08}" srcOrd="0" destOrd="0" presId="urn:microsoft.com/office/officeart/2005/8/layout/cycle4"/>
    <dgm:cxn modelId="{95F5D7D3-3CD3-354D-A2D4-A6909FE9BC47}" type="presOf" srcId="{2CCD8961-C43F-45EE-8049-AAAA286A0DD7}" destId="{9B0BC740-37F1-4A89-8FF4-E4BEA5515391}" srcOrd="0" destOrd="0" presId="urn:microsoft.com/office/officeart/2005/8/layout/cycle4"/>
    <dgm:cxn modelId="{7719EF78-334F-074C-9429-5EF597E4CEBE}" type="presParOf" srcId="{9B0BC740-37F1-4A89-8FF4-E4BEA5515391}" destId="{02E2955B-4D45-4C84-9CA8-A5E15A74C09D}" srcOrd="0" destOrd="0" presId="urn:microsoft.com/office/officeart/2005/8/layout/cycle4"/>
    <dgm:cxn modelId="{A25AE343-7A9B-544B-89F8-B6A086A17CCE}" type="presParOf" srcId="{02E2955B-4D45-4C84-9CA8-A5E15A74C09D}" destId="{6671AE32-2E2A-42B5-B119-26A7677F4099}" srcOrd="0" destOrd="0" presId="urn:microsoft.com/office/officeart/2005/8/layout/cycle4"/>
    <dgm:cxn modelId="{9DF0F28F-0F1B-D045-9D2C-FEA95B970D2F}" type="presParOf" srcId="{9B0BC740-37F1-4A89-8FF4-E4BEA5515391}" destId="{BF707EF1-F5D4-4E2D-8E51-6AF1F2ABA544}" srcOrd="1" destOrd="0" presId="urn:microsoft.com/office/officeart/2005/8/layout/cycle4"/>
    <dgm:cxn modelId="{EFC1543B-FC20-B04D-9B9C-7E4CEA81D07E}" type="presParOf" srcId="{BF707EF1-F5D4-4E2D-8E51-6AF1F2ABA544}" destId="{8F1AA0D7-3263-4FE6-A00C-2044006B7A93}" srcOrd="0" destOrd="0" presId="urn:microsoft.com/office/officeart/2005/8/layout/cycle4"/>
    <dgm:cxn modelId="{1B082262-9978-CE42-B14D-2763DA5A8031}" type="presParOf" srcId="{BF707EF1-F5D4-4E2D-8E51-6AF1F2ABA544}" destId="{0C51AAA9-8409-46DE-BC1C-55E5D46F0B08}" srcOrd="1" destOrd="0" presId="urn:microsoft.com/office/officeart/2005/8/layout/cycle4"/>
    <dgm:cxn modelId="{AC687FCC-0E26-AD42-908B-80AD9FB9AB13}" type="presParOf" srcId="{BF707EF1-F5D4-4E2D-8E51-6AF1F2ABA544}" destId="{0C813B3D-FAF4-423F-854A-C13D0B5EF318}" srcOrd="2" destOrd="0" presId="urn:microsoft.com/office/officeart/2005/8/layout/cycle4"/>
    <dgm:cxn modelId="{6C45C857-C81D-2440-8B1F-09845E91C74E}" type="presParOf" srcId="{BF707EF1-F5D4-4E2D-8E51-6AF1F2ABA544}" destId="{561211B0-C6C6-46C7-ADF3-82A8F9D32505}" srcOrd="3" destOrd="0" presId="urn:microsoft.com/office/officeart/2005/8/layout/cycle4"/>
    <dgm:cxn modelId="{545FF163-9491-9642-89C7-A62798236797}" type="presParOf" srcId="{BF707EF1-F5D4-4E2D-8E51-6AF1F2ABA544}" destId="{59FDBFAB-FFB1-4D5B-9211-0272BDA4A773}" srcOrd="4" destOrd="0" presId="urn:microsoft.com/office/officeart/2005/8/layout/cycle4"/>
    <dgm:cxn modelId="{BA93C866-6448-8B49-AE22-EAFBF3D0A3EE}" type="presParOf" srcId="{9B0BC740-37F1-4A89-8FF4-E4BEA5515391}" destId="{09D72CBF-F23A-4903-BE3E-A6CA96139B79}" srcOrd="2" destOrd="0" presId="urn:microsoft.com/office/officeart/2005/8/layout/cycle4"/>
    <dgm:cxn modelId="{E0CF196B-231A-3C4A-BA82-F6CC1FAEF722}" type="presParOf" srcId="{9B0BC740-37F1-4A89-8FF4-E4BEA5515391}" destId="{044E726D-29D1-44A4-A6E2-746E23F0CB1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BF962-EBA7-A74B-8E71-77C85484CC62}" type="doc">
      <dgm:prSet loTypeId="urn:microsoft.com/office/officeart/2005/8/layout/venn1" loCatId="" qsTypeId="urn:microsoft.com/office/officeart/2005/8/quickstyle/3d3" qsCatId="3D" csTypeId="urn:microsoft.com/office/officeart/2005/8/colors/colorful4" csCatId="colorful" phldr="1"/>
      <dgm:spPr/>
    </dgm:pt>
    <dgm:pt modelId="{B1FA964B-4E02-C74D-9A90-42CE979C8DBB}">
      <dgm:prSet phldrT="[Text]"/>
      <dgm:spPr/>
      <dgm:t>
        <a:bodyPr/>
        <a:lstStyle/>
        <a:p>
          <a:r>
            <a:rPr lang="en-US" dirty="0"/>
            <a:t>Education in NZ</a:t>
          </a:r>
        </a:p>
      </dgm:t>
    </dgm:pt>
    <dgm:pt modelId="{EBFD2F62-EDE5-AE47-93DB-C6C0AABE80FA}" type="parTrans" cxnId="{854D8234-A9A8-6C4D-95B4-F62952D04DE4}">
      <dgm:prSet/>
      <dgm:spPr/>
      <dgm:t>
        <a:bodyPr/>
        <a:lstStyle/>
        <a:p>
          <a:endParaRPr lang="en-US"/>
        </a:p>
      </dgm:t>
    </dgm:pt>
    <dgm:pt modelId="{93C2BE60-E3BC-4847-8C28-1D3CC3983265}" type="sibTrans" cxnId="{854D8234-A9A8-6C4D-95B4-F62952D04DE4}">
      <dgm:prSet/>
      <dgm:spPr/>
      <dgm:t>
        <a:bodyPr/>
        <a:lstStyle/>
        <a:p>
          <a:endParaRPr lang="en-US"/>
        </a:p>
      </dgm:t>
    </dgm:pt>
    <dgm:pt modelId="{4849A668-DFF9-E74E-99C2-6CD5892B445F}">
      <dgm:prSet phldrT="[Text]"/>
      <dgm:spPr/>
      <dgm:t>
        <a:bodyPr/>
        <a:lstStyle/>
        <a:p>
          <a:r>
            <a:rPr lang="en-US" dirty="0"/>
            <a:t>Education in China</a:t>
          </a:r>
        </a:p>
      </dgm:t>
    </dgm:pt>
    <dgm:pt modelId="{6308C485-8671-4A41-B626-5D16852BDF4D}" type="parTrans" cxnId="{9134F138-E929-F744-A007-3AB7B46506F7}">
      <dgm:prSet/>
      <dgm:spPr/>
      <dgm:t>
        <a:bodyPr/>
        <a:lstStyle/>
        <a:p>
          <a:endParaRPr lang="en-US"/>
        </a:p>
      </dgm:t>
    </dgm:pt>
    <dgm:pt modelId="{D2A7C87D-57EF-5040-958F-5572B36AEF05}" type="sibTrans" cxnId="{9134F138-E929-F744-A007-3AB7B46506F7}">
      <dgm:prSet/>
      <dgm:spPr/>
      <dgm:t>
        <a:bodyPr/>
        <a:lstStyle/>
        <a:p>
          <a:endParaRPr lang="en-US"/>
        </a:p>
      </dgm:t>
    </dgm:pt>
    <dgm:pt modelId="{B66A2D78-FBE5-864B-8653-BFE9240AB04F}" type="pres">
      <dgm:prSet presAssocID="{290BF962-EBA7-A74B-8E71-77C85484CC62}" presName="compositeShape" presStyleCnt="0">
        <dgm:presLayoutVars>
          <dgm:chMax val="7"/>
          <dgm:dir/>
          <dgm:resizeHandles val="exact"/>
        </dgm:presLayoutVars>
      </dgm:prSet>
      <dgm:spPr/>
    </dgm:pt>
    <dgm:pt modelId="{0FC2961B-18AB-7044-87A0-24B5296BD439}" type="pres">
      <dgm:prSet presAssocID="{B1FA964B-4E02-C74D-9A90-42CE979C8DBB}" presName="circ1" presStyleLbl="vennNode1" presStyleIdx="0" presStyleCnt="2"/>
      <dgm:spPr/>
    </dgm:pt>
    <dgm:pt modelId="{16A8FDA1-C3B5-D643-818F-C05B05544480}" type="pres">
      <dgm:prSet presAssocID="{B1FA964B-4E02-C74D-9A90-42CE979C8DBB}" presName="circ1Tx" presStyleLbl="revTx" presStyleIdx="0" presStyleCnt="0">
        <dgm:presLayoutVars>
          <dgm:chMax val="0"/>
          <dgm:chPref val="0"/>
          <dgm:bulletEnabled val="1"/>
        </dgm:presLayoutVars>
      </dgm:prSet>
      <dgm:spPr/>
    </dgm:pt>
    <dgm:pt modelId="{A2F5562B-BFE8-CB41-8692-2FF257D18B8C}" type="pres">
      <dgm:prSet presAssocID="{4849A668-DFF9-E74E-99C2-6CD5892B445F}" presName="circ2" presStyleLbl="vennNode1" presStyleIdx="1" presStyleCnt="2"/>
      <dgm:spPr/>
    </dgm:pt>
    <dgm:pt modelId="{DD54626B-811F-FA42-A7ED-A29FA088B88E}" type="pres">
      <dgm:prSet presAssocID="{4849A668-DFF9-E74E-99C2-6CD5892B445F}" presName="circ2Tx" presStyleLbl="revTx" presStyleIdx="0" presStyleCnt="0">
        <dgm:presLayoutVars>
          <dgm:chMax val="0"/>
          <dgm:chPref val="0"/>
          <dgm:bulletEnabled val="1"/>
        </dgm:presLayoutVars>
      </dgm:prSet>
      <dgm:spPr/>
    </dgm:pt>
  </dgm:ptLst>
  <dgm:cxnLst>
    <dgm:cxn modelId="{0DB9A221-6523-3F4F-BDD8-0D64211EF0C8}" type="presOf" srcId="{B1FA964B-4E02-C74D-9A90-42CE979C8DBB}" destId="{0FC2961B-18AB-7044-87A0-24B5296BD439}" srcOrd="0" destOrd="0" presId="urn:microsoft.com/office/officeart/2005/8/layout/venn1"/>
    <dgm:cxn modelId="{854D8234-A9A8-6C4D-95B4-F62952D04DE4}" srcId="{290BF962-EBA7-A74B-8E71-77C85484CC62}" destId="{B1FA964B-4E02-C74D-9A90-42CE979C8DBB}" srcOrd="0" destOrd="0" parTransId="{EBFD2F62-EDE5-AE47-93DB-C6C0AABE80FA}" sibTransId="{93C2BE60-E3BC-4847-8C28-1D3CC3983265}"/>
    <dgm:cxn modelId="{9134F138-E929-F744-A007-3AB7B46506F7}" srcId="{290BF962-EBA7-A74B-8E71-77C85484CC62}" destId="{4849A668-DFF9-E74E-99C2-6CD5892B445F}" srcOrd="1" destOrd="0" parTransId="{6308C485-8671-4A41-B626-5D16852BDF4D}" sibTransId="{D2A7C87D-57EF-5040-958F-5572B36AEF05}"/>
    <dgm:cxn modelId="{814DB351-B1DA-BC4D-86E3-66A903697D3E}" type="presOf" srcId="{4849A668-DFF9-E74E-99C2-6CD5892B445F}" destId="{DD54626B-811F-FA42-A7ED-A29FA088B88E}" srcOrd="1" destOrd="0" presId="urn:microsoft.com/office/officeart/2005/8/layout/venn1"/>
    <dgm:cxn modelId="{69CDEE52-4A0F-2545-8632-016DB9CA7DFB}" type="presOf" srcId="{4849A668-DFF9-E74E-99C2-6CD5892B445F}" destId="{A2F5562B-BFE8-CB41-8692-2FF257D18B8C}" srcOrd="0" destOrd="0" presId="urn:microsoft.com/office/officeart/2005/8/layout/venn1"/>
    <dgm:cxn modelId="{F0010179-BE39-9F46-A75B-D32B2B33634F}" type="presOf" srcId="{290BF962-EBA7-A74B-8E71-77C85484CC62}" destId="{B66A2D78-FBE5-864B-8653-BFE9240AB04F}" srcOrd="0" destOrd="0" presId="urn:microsoft.com/office/officeart/2005/8/layout/venn1"/>
    <dgm:cxn modelId="{E5539FE8-D356-FD4E-B308-46EC0F40DC97}" type="presOf" srcId="{B1FA964B-4E02-C74D-9A90-42CE979C8DBB}" destId="{16A8FDA1-C3B5-D643-818F-C05B05544480}" srcOrd="1" destOrd="0" presId="urn:microsoft.com/office/officeart/2005/8/layout/venn1"/>
    <dgm:cxn modelId="{1E0BE57A-0B17-9349-8BA8-27AC92D1DF97}" type="presParOf" srcId="{B66A2D78-FBE5-864B-8653-BFE9240AB04F}" destId="{0FC2961B-18AB-7044-87A0-24B5296BD439}" srcOrd="0" destOrd="0" presId="urn:microsoft.com/office/officeart/2005/8/layout/venn1"/>
    <dgm:cxn modelId="{2D234F0E-F791-E249-B8B1-1D62D6080247}" type="presParOf" srcId="{B66A2D78-FBE5-864B-8653-BFE9240AB04F}" destId="{16A8FDA1-C3B5-D643-818F-C05B05544480}" srcOrd="1" destOrd="0" presId="urn:microsoft.com/office/officeart/2005/8/layout/venn1"/>
    <dgm:cxn modelId="{4E008B34-AE82-8840-A1BC-2F9846B51799}" type="presParOf" srcId="{B66A2D78-FBE5-864B-8653-BFE9240AB04F}" destId="{A2F5562B-BFE8-CB41-8692-2FF257D18B8C}" srcOrd="2" destOrd="0" presId="urn:microsoft.com/office/officeart/2005/8/layout/venn1"/>
    <dgm:cxn modelId="{0B9ED56D-3FC6-DD49-BBD5-029299950ED4}" type="presParOf" srcId="{B66A2D78-FBE5-864B-8653-BFE9240AB04F}" destId="{DD54626B-811F-FA42-A7ED-A29FA088B88E}"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79818-609A-0D47-9D4B-7439FF77B7EC}" type="doc">
      <dgm:prSet loTypeId="urn:microsoft.com/office/officeart/2009/3/layout/RandomtoResultProcess" loCatId="" qsTypeId="urn:microsoft.com/office/officeart/2005/8/quickstyle/3d3" qsCatId="3D" csTypeId="urn:microsoft.com/office/officeart/2005/8/colors/colorful4" csCatId="colorful" phldr="1"/>
      <dgm:spPr/>
      <dgm:t>
        <a:bodyPr/>
        <a:lstStyle/>
        <a:p>
          <a:endParaRPr lang="en-US"/>
        </a:p>
      </dgm:t>
    </dgm:pt>
    <dgm:pt modelId="{8712C661-B4BA-CD4C-94C3-0746F1748908}">
      <dgm:prSet phldrT="[Text]"/>
      <dgm:spPr/>
      <dgm:t>
        <a:bodyPr/>
        <a:lstStyle/>
        <a:p>
          <a:r>
            <a:rPr lang="en-US" dirty="0"/>
            <a:t>Think</a:t>
          </a:r>
        </a:p>
      </dgm:t>
    </dgm:pt>
    <dgm:pt modelId="{C92CC14E-6D84-7D47-ACD8-0F62549386A3}" type="parTrans" cxnId="{0C9984B4-D77A-6246-9F06-A50EF3E07EE8}">
      <dgm:prSet/>
      <dgm:spPr/>
      <dgm:t>
        <a:bodyPr/>
        <a:lstStyle/>
        <a:p>
          <a:endParaRPr lang="en-US"/>
        </a:p>
      </dgm:t>
    </dgm:pt>
    <dgm:pt modelId="{B1E9C5B6-8BE7-7642-9C55-157297114315}" type="sibTrans" cxnId="{0C9984B4-D77A-6246-9F06-A50EF3E07EE8}">
      <dgm:prSet/>
      <dgm:spPr/>
      <dgm:t>
        <a:bodyPr/>
        <a:lstStyle/>
        <a:p>
          <a:endParaRPr lang="en-US"/>
        </a:p>
      </dgm:t>
    </dgm:pt>
    <dgm:pt modelId="{218F8468-81B4-344D-9315-B7D09005B8FF}">
      <dgm:prSet phldrT="[Text]"/>
      <dgm:spPr/>
      <dgm:t>
        <a:bodyPr/>
        <a:lstStyle/>
        <a:p>
          <a:r>
            <a:rPr lang="en-US" dirty="0"/>
            <a:t>Pair</a:t>
          </a:r>
        </a:p>
      </dgm:t>
    </dgm:pt>
    <dgm:pt modelId="{507563C3-364F-F549-86B6-97CC70952EB3}" type="parTrans" cxnId="{15C18C25-13C5-A74F-AEFA-1FE1E158DA3C}">
      <dgm:prSet/>
      <dgm:spPr/>
      <dgm:t>
        <a:bodyPr/>
        <a:lstStyle/>
        <a:p>
          <a:endParaRPr lang="en-US"/>
        </a:p>
      </dgm:t>
    </dgm:pt>
    <dgm:pt modelId="{077C121F-0284-1345-9CC7-E03CF2BE50F5}" type="sibTrans" cxnId="{15C18C25-13C5-A74F-AEFA-1FE1E158DA3C}">
      <dgm:prSet/>
      <dgm:spPr/>
      <dgm:t>
        <a:bodyPr/>
        <a:lstStyle/>
        <a:p>
          <a:endParaRPr lang="en-US"/>
        </a:p>
      </dgm:t>
    </dgm:pt>
    <dgm:pt modelId="{7618F7F9-5194-A847-97FF-1CBBA1D7B860}">
      <dgm:prSet phldrT="[Text]"/>
      <dgm:spPr/>
      <dgm:t>
        <a:bodyPr/>
        <a:lstStyle/>
        <a:p>
          <a:r>
            <a:rPr lang="en-US" dirty="0"/>
            <a:t>Share</a:t>
          </a:r>
        </a:p>
      </dgm:t>
    </dgm:pt>
    <dgm:pt modelId="{5353BAC3-51B9-F94A-86CE-7AC22822B22E}" type="parTrans" cxnId="{C4FC0737-D053-CC4C-8B66-29D9F13EADD1}">
      <dgm:prSet/>
      <dgm:spPr/>
      <dgm:t>
        <a:bodyPr/>
        <a:lstStyle/>
        <a:p>
          <a:endParaRPr lang="en-US"/>
        </a:p>
      </dgm:t>
    </dgm:pt>
    <dgm:pt modelId="{5179876C-5E66-F149-A695-0CA6C6152911}" type="sibTrans" cxnId="{C4FC0737-D053-CC4C-8B66-29D9F13EADD1}">
      <dgm:prSet/>
      <dgm:spPr/>
      <dgm:t>
        <a:bodyPr/>
        <a:lstStyle/>
        <a:p>
          <a:endParaRPr lang="en-US"/>
        </a:p>
      </dgm:t>
    </dgm:pt>
    <dgm:pt modelId="{EF8BA136-534A-6046-AC60-C52C48EE88A7}" type="pres">
      <dgm:prSet presAssocID="{19079818-609A-0D47-9D4B-7439FF77B7EC}" presName="Name0" presStyleCnt="0">
        <dgm:presLayoutVars>
          <dgm:dir/>
          <dgm:animOne val="branch"/>
          <dgm:animLvl val="lvl"/>
        </dgm:presLayoutVars>
      </dgm:prSet>
      <dgm:spPr/>
    </dgm:pt>
    <dgm:pt modelId="{F74DE0B7-7F59-1B46-B373-333D71404374}" type="pres">
      <dgm:prSet presAssocID="{8712C661-B4BA-CD4C-94C3-0746F1748908}" presName="chaos" presStyleCnt="0"/>
      <dgm:spPr/>
    </dgm:pt>
    <dgm:pt modelId="{290E7D76-F65C-984F-BF3B-753820B0903B}" type="pres">
      <dgm:prSet presAssocID="{8712C661-B4BA-CD4C-94C3-0746F1748908}" presName="parTx1" presStyleLbl="revTx" presStyleIdx="0" presStyleCnt="2"/>
      <dgm:spPr/>
    </dgm:pt>
    <dgm:pt modelId="{9531E119-A270-334A-B19B-A9A05DB8BFE5}" type="pres">
      <dgm:prSet presAssocID="{8712C661-B4BA-CD4C-94C3-0746F1748908}" presName="c1" presStyleLbl="node1" presStyleIdx="0" presStyleCnt="19"/>
      <dgm:spPr/>
    </dgm:pt>
    <dgm:pt modelId="{CEA98219-7E01-9B47-A3FD-C657E642B079}" type="pres">
      <dgm:prSet presAssocID="{8712C661-B4BA-CD4C-94C3-0746F1748908}" presName="c2" presStyleLbl="node1" presStyleIdx="1" presStyleCnt="19"/>
      <dgm:spPr/>
    </dgm:pt>
    <dgm:pt modelId="{6FF2D436-DAF2-7644-9471-DD577CE36C76}" type="pres">
      <dgm:prSet presAssocID="{8712C661-B4BA-CD4C-94C3-0746F1748908}" presName="c3" presStyleLbl="node1" presStyleIdx="2" presStyleCnt="19"/>
      <dgm:spPr/>
    </dgm:pt>
    <dgm:pt modelId="{1BD98064-E9FB-1D41-A510-9A5804253F2B}" type="pres">
      <dgm:prSet presAssocID="{8712C661-B4BA-CD4C-94C3-0746F1748908}" presName="c4" presStyleLbl="node1" presStyleIdx="3" presStyleCnt="19"/>
      <dgm:spPr/>
    </dgm:pt>
    <dgm:pt modelId="{623C6928-6AF5-B643-87D3-C2A040863C2D}" type="pres">
      <dgm:prSet presAssocID="{8712C661-B4BA-CD4C-94C3-0746F1748908}" presName="c5" presStyleLbl="node1" presStyleIdx="4" presStyleCnt="19"/>
      <dgm:spPr/>
    </dgm:pt>
    <dgm:pt modelId="{4B052734-AD55-F048-8BE9-1F8B5765D292}" type="pres">
      <dgm:prSet presAssocID="{8712C661-B4BA-CD4C-94C3-0746F1748908}" presName="c6" presStyleLbl="node1" presStyleIdx="5" presStyleCnt="19"/>
      <dgm:spPr/>
    </dgm:pt>
    <dgm:pt modelId="{579A40C8-51F9-9642-A48E-D3685CE2937D}" type="pres">
      <dgm:prSet presAssocID="{8712C661-B4BA-CD4C-94C3-0746F1748908}" presName="c7" presStyleLbl="node1" presStyleIdx="6" presStyleCnt="19"/>
      <dgm:spPr/>
    </dgm:pt>
    <dgm:pt modelId="{39EEBA35-E8BE-4B41-870D-6C67C7A47047}" type="pres">
      <dgm:prSet presAssocID="{8712C661-B4BA-CD4C-94C3-0746F1748908}" presName="c8" presStyleLbl="node1" presStyleIdx="7" presStyleCnt="19"/>
      <dgm:spPr/>
    </dgm:pt>
    <dgm:pt modelId="{E22CB620-E934-9948-AEF3-FD7E9672DF91}" type="pres">
      <dgm:prSet presAssocID="{8712C661-B4BA-CD4C-94C3-0746F1748908}" presName="c9" presStyleLbl="node1" presStyleIdx="8" presStyleCnt="19"/>
      <dgm:spPr/>
    </dgm:pt>
    <dgm:pt modelId="{DA0DD48D-00FF-764F-A799-69DFC5699DC2}" type="pres">
      <dgm:prSet presAssocID="{8712C661-B4BA-CD4C-94C3-0746F1748908}" presName="c10" presStyleLbl="node1" presStyleIdx="9" presStyleCnt="19"/>
      <dgm:spPr/>
    </dgm:pt>
    <dgm:pt modelId="{08FE458E-37FA-FE40-81E9-35883E9AAF37}" type="pres">
      <dgm:prSet presAssocID="{8712C661-B4BA-CD4C-94C3-0746F1748908}" presName="c11" presStyleLbl="node1" presStyleIdx="10" presStyleCnt="19"/>
      <dgm:spPr/>
    </dgm:pt>
    <dgm:pt modelId="{89B9268C-4D0E-C745-8B08-21625BBD40DC}" type="pres">
      <dgm:prSet presAssocID="{8712C661-B4BA-CD4C-94C3-0746F1748908}" presName="c12" presStyleLbl="node1" presStyleIdx="11" presStyleCnt="19"/>
      <dgm:spPr/>
    </dgm:pt>
    <dgm:pt modelId="{B5B57B07-1473-E54F-B37C-3533F963A98D}" type="pres">
      <dgm:prSet presAssocID="{8712C661-B4BA-CD4C-94C3-0746F1748908}" presName="c13" presStyleLbl="node1" presStyleIdx="12" presStyleCnt="19"/>
      <dgm:spPr/>
    </dgm:pt>
    <dgm:pt modelId="{104D9B98-76A3-F24A-B073-A04053FF1B86}" type="pres">
      <dgm:prSet presAssocID="{8712C661-B4BA-CD4C-94C3-0746F1748908}" presName="c14" presStyleLbl="node1" presStyleIdx="13" presStyleCnt="19"/>
      <dgm:spPr/>
    </dgm:pt>
    <dgm:pt modelId="{142AEFBC-34A5-8D45-AE77-0A6444CB2B57}" type="pres">
      <dgm:prSet presAssocID="{8712C661-B4BA-CD4C-94C3-0746F1748908}" presName="c15" presStyleLbl="node1" presStyleIdx="14" presStyleCnt="19"/>
      <dgm:spPr/>
    </dgm:pt>
    <dgm:pt modelId="{ACAB59CD-BC1B-C945-96CC-A615A6392A4A}" type="pres">
      <dgm:prSet presAssocID="{8712C661-B4BA-CD4C-94C3-0746F1748908}" presName="c16" presStyleLbl="node1" presStyleIdx="15" presStyleCnt="19"/>
      <dgm:spPr/>
    </dgm:pt>
    <dgm:pt modelId="{C0645B7C-8DD2-1940-84A6-7F12C50D6146}" type="pres">
      <dgm:prSet presAssocID="{8712C661-B4BA-CD4C-94C3-0746F1748908}" presName="c17" presStyleLbl="node1" presStyleIdx="16" presStyleCnt="19"/>
      <dgm:spPr/>
    </dgm:pt>
    <dgm:pt modelId="{C136C1CA-E86A-434D-851B-0DF323BA9DC2}" type="pres">
      <dgm:prSet presAssocID="{8712C661-B4BA-CD4C-94C3-0746F1748908}" presName="c18" presStyleLbl="node1" presStyleIdx="17" presStyleCnt="19"/>
      <dgm:spPr/>
    </dgm:pt>
    <dgm:pt modelId="{0CDC3A31-EC2B-F34C-B10C-49564AE873D0}" type="pres">
      <dgm:prSet presAssocID="{B1E9C5B6-8BE7-7642-9C55-157297114315}" presName="chevronComposite1" presStyleCnt="0"/>
      <dgm:spPr/>
    </dgm:pt>
    <dgm:pt modelId="{AF3D281A-1F3C-CC4C-8E2F-24F713D76C5C}" type="pres">
      <dgm:prSet presAssocID="{B1E9C5B6-8BE7-7642-9C55-157297114315}" presName="chevron1" presStyleLbl="sibTrans2D1" presStyleIdx="0" presStyleCnt="2"/>
      <dgm:spPr/>
    </dgm:pt>
    <dgm:pt modelId="{816AD4B2-D33A-014D-A659-CF9CC5DE2ABC}" type="pres">
      <dgm:prSet presAssocID="{B1E9C5B6-8BE7-7642-9C55-157297114315}" presName="spChevron1" presStyleCnt="0"/>
      <dgm:spPr/>
    </dgm:pt>
    <dgm:pt modelId="{2E340401-4F0B-0C46-8F26-723E3DDF5314}" type="pres">
      <dgm:prSet presAssocID="{218F8468-81B4-344D-9315-B7D09005B8FF}" presName="middle" presStyleCnt="0"/>
      <dgm:spPr/>
    </dgm:pt>
    <dgm:pt modelId="{B88B95D6-B926-C242-A8D2-741E0E61D964}" type="pres">
      <dgm:prSet presAssocID="{218F8468-81B4-344D-9315-B7D09005B8FF}" presName="parTxMid" presStyleLbl="revTx" presStyleIdx="1" presStyleCnt="2"/>
      <dgm:spPr/>
    </dgm:pt>
    <dgm:pt modelId="{B7F52229-C978-E64B-8906-9AE655D03464}" type="pres">
      <dgm:prSet presAssocID="{218F8468-81B4-344D-9315-B7D09005B8FF}" presName="spMid" presStyleCnt="0"/>
      <dgm:spPr/>
    </dgm:pt>
    <dgm:pt modelId="{2A59FA21-4E6D-FD43-B69A-9676266D3798}" type="pres">
      <dgm:prSet presAssocID="{077C121F-0284-1345-9CC7-E03CF2BE50F5}" presName="chevronComposite1" presStyleCnt="0"/>
      <dgm:spPr/>
    </dgm:pt>
    <dgm:pt modelId="{6A719293-B22A-CB41-917E-7775DB69B051}" type="pres">
      <dgm:prSet presAssocID="{077C121F-0284-1345-9CC7-E03CF2BE50F5}" presName="chevron1" presStyleLbl="sibTrans2D1" presStyleIdx="1" presStyleCnt="2"/>
      <dgm:spPr/>
    </dgm:pt>
    <dgm:pt modelId="{CD5EC5E5-C969-F54B-83C7-1BF5028F2FCC}" type="pres">
      <dgm:prSet presAssocID="{077C121F-0284-1345-9CC7-E03CF2BE50F5}" presName="spChevron1" presStyleCnt="0"/>
      <dgm:spPr/>
    </dgm:pt>
    <dgm:pt modelId="{228239E5-542F-5843-8882-C767CF72B0D3}" type="pres">
      <dgm:prSet presAssocID="{7618F7F9-5194-A847-97FF-1CBBA1D7B860}" presName="last" presStyleCnt="0"/>
      <dgm:spPr/>
    </dgm:pt>
    <dgm:pt modelId="{4CB7E9A9-C610-7B43-BA26-786C75856C28}" type="pres">
      <dgm:prSet presAssocID="{7618F7F9-5194-A847-97FF-1CBBA1D7B860}" presName="circleTx" presStyleLbl="node1" presStyleIdx="18" presStyleCnt="19"/>
      <dgm:spPr/>
    </dgm:pt>
    <dgm:pt modelId="{9F1C32DF-BEE6-1D43-BF8C-CD041BE98D8C}" type="pres">
      <dgm:prSet presAssocID="{7618F7F9-5194-A847-97FF-1CBBA1D7B860}" presName="spN" presStyleCnt="0"/>
      <dgm:spPr/>
    </dgm:pt>
  </dgm:ptLst>
  <dgm:cxnLst>
    <dgm:cxn modelId="{E6A18B10-9775-1947-96F7-56E035B5127F}" type="presOf" srcId="{7618F7F9-5194-A847-97FF-1CBBA1D7B860}" destId="{4CB7E9A9-C610-7B43-BA26-786C75856C28}" srcOrd="0" destOrd="0" presId="urn:microsoft.com/office/officeart/2009/3/layout/RandomtoResultProcess"/>
    <dgm:cxn modelId="{15C18C25-13C5-A74F-AEFA-1FE1E158DA3C}" srcId="{19079818-609A-0D47-9D4B-7439FF77B7EC}" destId="{218F8468-81B4-344D-9315-B7D09005B8FF}" srcOrd="1" destOrd="0" parTransId="{507563C3-364F-F549-86B6-97CC70952EB3}" sibTransId="{077C121F-0284-1345-9CC7-E03CF2BE50F5}"/>
    <dgm:cxn modelId="{C4FC0737-D053-CC4C-8B66-29D9F13EADD1}" srcId="{19079818-609A-0D47-9D4B-7439FF77B7EC}" destId="{7618F7F9-5194-A847-97FF-1CBBA1D7B860}" srcOrd="2" destOrd="0" parTransId="{5353BAC3-51B9-F94A-86CE-7AC22822B22E}" sibTransId="{5179876C-5E66-F149-A695-0CA6C6152911}"/>
    <dgm:cxn modelId="{A5E30A44-8CF5-FF45-936D-90D01747D30E}" type="presOf" srcId="{19079818-609A-0D47-9D4B-7439FF77B7EC}" destId="{EF8BA136-534A-6046-AC60-C52C48EE88A7}" srcOrd="0" destOrd="0" presId="urn:microsoft.com/office/officeart/2009/3/layout/RandomtoResultProcess"/>
    <dgm:cxn modelId="{6DAADA79-56D7-3D43-9E44-ADD11902F4C5}" type="presOf" srcId="{218F8468-81B4-344D-9315-B7D09005B8FF}" destId="{B88B95D6-B926-C242-A8D2-741E0E61D964}" srcOrd="0" destOrd="0" presId="urn:microsoft.com/office/officeart/2009/3/layout/RandomtoResultProcess"/>
    <dgm:cxn modelId="{0C9984B4-D77A-6246-9F06-A50EF3E07EE8}" srcId="{19079818-609A-0D47-9D4B-7439FF77B7EC}" destId="{8712C661-B4BA-CD4C-94C3-0746F1748908}" srcOrd="0" destOrd="0" parTransId="{C92CC14E-6D84-7D47-ACD8-0F62549386A3}" sibTransId="{B1E9C5B6-8BE7-7642-9C55-157297114315}"/>
    <dgm:cxn modelId="{16224CD7-58E1-814C-897F-A3A01A3BEA32}" type="presOf" srcId="{8712C661-B4BA-CD4C-94C3-0746F1748908}" destId="{290E7D76-F65C-984F-BF3B-753820B0903B}" srcOrd="0" destOrd="0" presId="urn:microsoft.com/office/officeart/2009/3/layout/RandomtoResultProcess"/>
    <dgm:cxn modelId="{D2FF0E52-707E-5B47-A634-EB4B441DC24C}" type="presParOf" srcId="{EF8BA136-534A-6046-AC60-C52C48EE88A7}" destId="{F74DE0B7-7F59-1B46-B373-333D71404374}" srcOrd="0" destOrd="0" presId="urn:microsoft.com/office/officeart/2009/3/layout/RandomtoResultProcess"/>
    <dgm:cxn modelId="{A893999F-41F6-1444-AED0-EEF34F3D741B}" type="presParOf" srcId="{F74DE0B7-7F59-1B46-B373-333D71404374}" destId="{290E7D76-F65C-984F-BF3B-753820B0903B}" srcOrd="0" destOrd="0" presId="urn:microsoft.com/office/officeart/2009/3/layout/RandomtoResultProcess"/>
    <dgm:cxn modelId="{66A16331-0187-4949-AB12-305AA3D1F7F9}" type="presParOf" srcId="{F74DE0B7-7F59-1B46-B373-333D71404374}" destId="{9531E119-A270-334A-B19B-A9A05DB8BFE5}" srcOrd="1" destOrd="0" presId="urn:microsoft.com/office/officeart/2009/3/layout/RandomtoResultProcess"/>
    <dgm:cxn modelId="{31BB164F-DB40-4F4A-AA12-81E43FA0FB22}" type="presParOf" srcId="{F74DE0B7-7F59-1B46-B373-333D71404374}" destId="{CEA98219-7E01-9B47-A3FD-C657E642B079}" srcOrd="2" destOrd="0" presId="urn:microsoft.com/office/officeart/2009/3/layout/RandomtoResultProcess"/>
    <dgm:cxn modelId="{BD898FE5-8F23-4240-A5BD-3CAE49C91BE9}" type="presParOf" srcId="{F74DE0B7-7F59-1B46-B373-333D71404374}" destId="{6FF2D436-DAF2-7644-9471-DD577CE36C76}" srcOrd="3" destOrd="0" presId="urn:microsoft.com/office/officeart/2009/3/layout/RandomtoResultProcess"/>
    <dgm:cxn modelId="{53CFB528-02B3-FA46-9A3D-D24FCEA9EF5A}" type="presParOf" srcId="{F74DE0B7-7F59-1B46-B373-333D71404374}" destId="{1BD98064-E9FB-1D41-A510-9A5804253F2B}" srcOrd="4" destOrd="0" presId="urn:microsoft.com/office/officeart/2009/3/layout/RandomtoResultProcess"/>
    <dgm:cxn modelId="{23AEAFF6-5BF5-8A4F-84A2-79C2B8347309}" type="presParOf" srcId="{F74DE0B7-7F59-1B46-B373-333D71404374}" destId="{623C6928-6AF5-B643-87D3-C2A040863C2D}" srcOrd="5" destOrd="0" presId="urn:microsoft.com/office/officeart/2009/3/layout/RandomtoResultProcess"/>
    <dgm:cxn modelId="{DC33BC83-3973-3F48-946E-28A69831AFA1}" type="presParOf" srcId="{F74DE0B7-7F59-1B46-B373-333D71404374}" destId="{4B052734-AD55-F048-8BE9-1F8B5765D292}" srcOrd="6" destOrd="0" presId="urn:microsoft.com/office/officeart/2009/3/layout/RandomtoResultProcess"/>
    <dgm:cxn modelId="{84D8092C-6276-7742-8B4A-F3861525C387}" type="presParOf" srcId="{F74DE0B7-7F59-1B46-B373-333D71404374}" destId="{579A40C8-51F9-9642-A48E-D3685CE2937D}" srcOrd="7" destOrd="0" presId="urn:microsoft.com/office/officeart/2009/3/layout/RandomtoResultProcess"/>
    <dgm:cxn modelId="{2098E828-5FBB-8949-8E5D-CAEDED642761}" type="presParOf" srcId="{F74DE0B7-7F59-1B46-B373-333D71404374}" destId="{39EEBA35-E8BE-4B41-870D-6C67C7A47047}" srcOrd="8" destOrd="0" presId="urn:microsoft.com/office/officeart/2009/3/layout/RandomtoResultProcess"/>
    <dgm:cxn modelId="{6DCB5014-11D2-5B42-8909-E6CE18F0B3E2}" type="presParOf" srcId="{F74DE0B7-7F59-1B46-B373-333D71404374}" destId="{E22CB620-E934-9948-AEF3-FD7E9672DF91}" srcOrd="9" destOrd="0" presId="urn:microsoft.com/office/officeart/2009/3/layout/RandomtoResultProcess"/>
    <dgm:cxn modelId="{ADEF3A28-B394-CB47-91E3-E61CB5CAEBAB}" type="presParOf" srcId="{F74DE0B7-7F59-1B46-B373-333D71404374}" destId="{DA0DD48D-00FF-764F-A799-69DFC5699DC2}" srcOrd="10" destOrd="0" presId="urn:microsoft.com/office/officeart/2009/3/layout/RandomtoResultProcess"/>
    <dgm:cxn modelId="{662A309B-5B2F-F94A-B2FD-4CA9E681586E}" type="presParOf" srcId="{F74DE0B7-7F59-1B46-B373-333D71404374}" destId="{08FE458E-37FA-FE40-81E9-35883E9AAF37}" srcOrd="11" destOrd="0" presId="urn:microsoft.com/office/officeart/2009/3/layout/RandomtoResultProcess"/>
    <dgm:cxn modelId="{46EB1A5D-4BFF-A645-B660-93A4CD737411}" type="presParOf" srcId="{F74DE0B7-7F59-1B46-B373-333D71404374}" destId="{89B9268C-4D0E-C745-8B08-21625BBD40DC}" srcOrd="12" destOrd="0" presId="urn:microsoft.com/office/officeart/2009/3/layout/RandomtoResultProcess"/>
    <dgm:cxn modelId="{925A5C4C-BAFA-EC4C-97CE-C1DA3C5A4FD6}" type="presParOf" srcId="{F74DE0B7-7F59-1B46-B373-333D71404374}" destId="{B5B57B07-1473-E54F-B37C-3533F963A98D}" srcOrd="13" destOrd="0" presId="urn:microsoft.com/office/officeart/2009/3/layout/RandomtoResultProcess"/>
    <dgm:cxn modelId="{17D6645C-CC41-DE4F-8163-AF8C3D3C332F}" type="presParOf" srcId="{F74DE0B7-7F59-1B46-B373-333D71404374}" destId="{104D9B98-76A3-F24A-B073-A04053FF1B86}" srcOrd="14" destOrd="0" presId="urn:microsoft.com/office/officeart/2009/3/layout/RandomtoResultProcess"/>
    <dgm:cxn modelId="{EAD09658-BE54-2947-A61E-6E04B0081438}" type="presParOf" srcId="{F74DE0B7-7F59-1B46-B373-333D71404374}" destId="{142AEFBC-34A5-8D45-AE77-0A6444CB2B57}" srcOrd="15" destOrd="0" presId="urn:microsoft.com/office/officeart/2009/3/layout/RandomtoResultProcess"/>
    <dgm:cxn modelId="{474CE242-C27E-5044-A427-1A5C3E0A2EAD}" type="presParOf" srcId="{F74DE0B7-7F59-1B46-B373-333D71404374}" destId="{ACAB59CD-BC1B-C945-96CC-A615A6392A4A}" srcOrd="16" destOrd="0" presId="urn:microsoft.com/office/officeart/2009/3/layout/RandomtoResultProcess"/>
    <dgm:cxn modelId="{ABE046D0-DCCD-2548-9791-5B05F9D90A1F}" type="presParOf" srcId="{F74DE0B7-7F59-1B46-B373-333D71404374}" destId="{C0645B7C-8DD2-1940-84A6-7F12C50D6146}" srcOrd="17" destOrd="0" presId="urn:microsoft.com/office/officeart/2009/3/layout/RandomtoResultProcess"/>
    <dgm:cxn modelId="{C808D3CE-E191-7B43-B2D6-DC3C22995BE5}" type="presParOf" srcId="{F74DE0B7-7F59-1B46-B373-333D71404374}" destId="{C136C1CA-E86A-434D-851B-0DF323BA9DC2}" srcOrd="18" destOrd="0" presId="urn:microsoft.com/office/officeart/2009/3/layout/RandomtoResultProcess"/>
    <dgm:cxn modelId="{233BB8CD-FD84-3344-8C4D-750C2228E66E}" type="presParOf" srcId="{EF8BA136-534A-6046-AC60-C52C48EE88A7}" destId="{0CDC3A31-EC2B-F34C-B10C-49564AE873D0}" srcOrd="1" destOrd="0" presId="urn:microsoft.com/office/officeart/2009/3/layout/RandomtoResultProcess"/>
    <dgm:cxn modelId="{6E1AF1B7-9F68-0145-9E29-6ADAECDE7FF7}" type="presParOf" srcId="{0CDC3A31-EC2B-F34C-B10C-49564AE873D0}" destId="{AF3D281A-1F3C-CC4C-8E2F-24F713D76C5C}" srcOrd="0" destOrd="0" presId="urn:microsoft.com/office/officeart/2009/3/layout/RandomtoResultProcess"/>
    <dgm:cxn modelId="{888BCB3F-5CB4-7843-A6E1-D0F2834977C2}" type="presParOf" srcId="{0CDC3A31-EC2B-F34C-B10C-49564AE873D0}" destId="{816AD4B2-D33A-014D-A659-CF9CC5DE2ABC}" srcOrd="1" destOrd="0" presId="urn:microsoft.com/office/officeart/2009/3/layout/RandomtoResultProcess"/>
    <dgm:cxn modelId="{C2835872-88FD-154C-9A14-05F2D448C97D}" type="presParOf" srcId="{EF8BA136-534A-6046-AC60-C52C48EE88A7}" destId="{2E340401-4F0B-0C46-8F26-723E3DDF5314}" srcOrd="2" destOrd="0" presId="urn:microsoft.com/office/officeart/2009/3/layout/RandomtoResultProcess"/>
    <dgm:cxn modelId="{B337ABA2-DBDA-C645-B78B-4DB237148351}" type="presParOf" srcId="{2E340401-4F0B-0C46-8F26-723E3DDF5314}" destId="{B88B95D6-B926-C242-A8D2-741E0E61D964}" srcOrd="0" destOrd="0" presId="urn:microsoft.com/office/officeart/2009/3/layout/RandomtoResultProcess"/>
    <dgm:cxn modelId="{15A50B2F-ECB7-D843-AC5C-FB1E8BD29670}" type="presParOf" srcId="{2E340401-4F0B-0C46-8F26-723E3DDF5314}" destId="{B7F52229-C978-E64B-8906-9AE655D03464}" srcOrd="1" destOrd="0" presId="urn:microsoft.com/office/officeart/2009/3/layout/RandomtoResultProcess"/>
    <dgm:cxn modelId="{E88E39B1-B68B-134C-9B4B-DDD90B54DC65}" type="presParOf" srcId="{EF8BA136-534A-6046-AC60-C52C48EE88A7}" destId="{2A59FA21-4E6D-FD43-B69A-9676266D3798}" srcOrd="3" destOrd="0" presId="urn:microsoft.com/office/officeart/2009/3/layout/RandomtoResultProcess"/>
    <dgm:cxn modelId="{E254AB1E-C9B1-7444-B1E5-1508D2FEBD9E}" type="presParOf" srcId="{2A59FA21-4E6D-FD43-B69A-9676266D3798}" destId="{6A719293-B22A-CB41-917E-7775DB69B051}" srcOrd="0" destOrd="0" presId="urn:microsoft.com/office/officeart/2009/3/layout/RandomtoResultProcess"/>
    <dgm:cxn modelId="{629C01FB-DF68-E947-978E-123A0BEA0386}" type="presParOf" srcId="{2A59FA21-4E6D-FD43-B69A-9676266D3798}" destId="{CD5EC5E5-C969-F54B-83C7-1BF5028F2FCC}" srcOrd="1" destOrd="0" presId="urn:microsoft.com/office/officeart/2009/3/layout/RandomtoResultProcess"/>
    <dgm:cxn modelId="{30A47FA9-18EE-844C-9BC8-9103361A7018}" type="presParOf" srcId="{EF8BA136-534A-6046-AC60-C52C48EE88A7}" destId="{228239E5-542F-5843-8882-C767CF72B0D3}" srcOrd="4" destOrd="0" presId="urn:microsoft.com/office/officeart/2009/3/layout/RandomtoResultProcess"/>
    <dgm:cxn modelId="{FBC2A978-3EF6-4D49-81D9-79C8194EEFD6}" type="presParOf" srcId="{228239E5-542F-5843-8882-C767CF72B0D3}" destId="{4CB7E9A9-C610-7B43-BA26-786C75856C28}" srcOrd="0" destOrd="0" presId="urn:microsoft.com/office/officeart/2009/3/layout/RandomtoResultProcess"/>
    <dgm:cxn modelId="{F1258D70-36B3-9845-9E7F-3C9BAF56A246}" type="presParOf" srcId="{228239E5-542F-5843-8882-C767CF72B0D3}" destId="{9F1C32DF-BEE6-1D43-BF8C-CD041BE98D8C}"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A0D7-3263-4FE6-A00C-2044006B7A93}">
      <dsp:nvSpPr>
        <dsp:cNvPr id="0" name=""/>
        <dsp:cNvSpPr/>
      </dsp:nvSpPr>
      <dsp:spPr>
        <a:xfrm>
          <a:off x="2340150" y="222611"/>
          <a:ext cx="1691062" cy="169106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FAMILY	</a:t>
          </a:r>
        </a:p>
      </dsp:txBody>
      <dsp:txXfrm>
        <a:off x="2835451" y="717912"/>
        <a:ext cx="1195761" cy="1195761"/>
      </dsp:txXfrm>
    </dsp:sp>
    <dsp:sp modelId="{0C51AAA9-8409-46DE-BC1C-55E5D46F0B08}">
      <dsp:nvSpPr>
        <dsp:cNvPr id="0" name=""/>
        <dsp:cNvSpPr/>
      </dsp:nvSpPr>
      <dsp:spPr>
        <a:xfrm rot="5400000">
          <a:off x="4109322" y="222611"/>
          <a:ext cx="1691062" cy="169106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INTERESTS</a:t>
          </a:r>
        </a:p>
      </dsp:txBody>
      <dsp:txXfrm rot="-5400000">
        <a:off x="4109322" y="717912"/>
        <a:ext cx="1195761" cy="1195761"/>
      </dsp:txXfrm>
    </dsp:sp>
    <dsp:sp modelId="{0C813B3D-FAF4-423F-854A-C13D0B5EF318}">
      <dsp:nvSpPr>
        <dsp:cNvPr id="0" name=""/>
        <dsp:cNvSpPr/>
      </dsp:nvSpPr>
      <dsp:spPr>
        <a:xfrm rot="10800000">
          <a:off x="4109322" y="1991783"/>
          <a:ext cx="1691062" cy="169106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HERTIAGE</a:t>
          </a:r>
        </a:p>
      </dsp:txBody>
      <dsp:txXfrm rot="10800000">
        <a:off x="4109322" y="1991783"/>
        <a:ext cx="1195761" cy="1195761"/>
      </dsp:txXfrm>
    </dsp:sp>
    <dsp:sp modelId="{561211B0-C6C6-46C7-ADF3-82A8F9D32505}">
      <dsp:nvSpPr>
        <dsp:cNvPr id="0" name=""/>
        <dsp:cNvSpPr/>
      </dsp:nvSpPr>
      <dsp:spPr>
        <a:xfrm rot="16200000">
          <a:off x="2340150" y="1991783"/>
          <a:ext cx="1691062" cy="169106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a:t>CAREER</a:t>
          </a:r>
        </a:p>
      </dsp:txBody>
      <dsp:txXfrm rot="5400000">
        <a:off x="2835451" y="1991783"/>
        <a:ext cx="1195761" cy="1195761"/>
      </dsp:txXfrm>
    </dsp:sp>
    <dsp:sp modelId="{09D72CBF-F23A-4903-BE3E-A6CA96139B79}">
      <dsp:nvSpPr>
        <dsp:cNvPr id="0" name=""/>
        <dsp:cNvSpPr/>
      </dsp:nvSpPr>
      <dsp:spPr>
        <a:xfrm>
          <a:off x="3778334" y="1601237"/>
          <a:ext cx="583865" cy="50770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E726D-29D1-44A4-A6E2-746E23F0CB11}">
      <dsp:nvSpPr>
        <dsp:cNvPr id="0" name=""/>
        <dsp:cNvSpPr/>
      </dsp:nvSpPr>
      <dsp:spPr>
        <a:xfrm rot="10800000">
          <a:off x="3778334" y="1796510"/>
          <a:ext cx="583865" cy="50770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961B-18AB-7044-87A0-24B5296BD439}">
      <dsp:nvSpPr>
        <dsp:cNvPr id="0" name=""/>
        <dsp:cNvSpPr/>
      </dsp:nvSpPr>
      <dsp:spPr>
        <a:xfrm>
          <a:off x="67244" y="237498"/>
          <a:ext cx="1658685" cy="1658685"/>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Education in NZ</a:t>
          </a:r>
        </a:p>
      </dsp:txBody>
      <dsp:txXfrm>
        <a:off x="298862" y="433092"/>
        <a:ext cx="956359" cy="1267496"/>
      </dsp:txXfrm>
    </dsp:sp>
    <dsp:sp modelId="{A2F5562B-BFE8-CB41-8692-2FF257D18B8C}">
      <dsp:nvSpPr>
        <dsp:cNvPr id="0" name=""/>
        <dsp:cNvSpPr/>
      </dsp:nvSpPr>
      <dsp:spPr>
        <a:xfrm>
          <a:off x="1262693" y="237498"/>
          <a:ext cx="1658685" cy="1658685"/>
        </a:xfrm>
        <a:prstGeom prst="ellipse">
          <a:avLst/>
        </a:prstGeom>
        <a:solidFill>
          <a:schemeClr val="accent4">
            <a:alpha val="50000"/>
            <a:hueOff val="-4464770"/>
            <a:satOff val="26899"/>
            <a:lumOff val="21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Education in China</a:t>
          </a:r>
        </a:p>
      </dsp:txBody>
      <dsp:txXfrm>
        <a:off x="1733401" y="433092"/>
        <a:ext cx="956359" cy="1267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E7D76-F65C-984F-BF3B-753820B0903B}">
      <dsp:nvSpPr>
        <dsp:cNvPr id="0" name=""/>
        <dsp:cNvSpPr/>
      </dsp:nvSpPr>
      <dsp:spPr>
        <a:xfrm>
          <a:off x="79478" y="772739"/>
          <a:ext cx="1176205" cy="38761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Think</a:t>
          </a:r>
        </a:p>
      </dsp:txBody>
      <dsp:txXfrm>
        <a:off x="79478" y="772739"/>
        <a:ext cx="1176205" cy="387613"/>
      </dsp:txXfrm>
    </dsp:sp>
    <dsp:sp modelId="{9531E119-A270-334A-B19B-A9A05DB8BFE5}">
      <dsp:nvSpPr>
        <dsp:cNvPr id="0" name=""/>
        <dsp:cNvSpPr/>
      </dsp:nvSpPr>
      <dsp:spPr>
        <a:xfrm>
          <a:off x="78142" y="654851"/>
          <a:ext cx="93561" cy="93561"/>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EA98219-7E01-9B47-A3FD-C657E642B079}">
      <dsp:nvSpPr>
        <dsp:cNvPr id="0" name=""/>
        <dsp:cNvSpPr/>
      </dsp:nvSpPr>
      <dsp:spPr>
        <a:xfrm>
          <a:off x="143635" y="523864"/>
          <a:ext cx="93561" cy="93561"/>
        </a:xfrm>
        <a:prstGeom prst="ellipse">
          <a:avLst/>
        </a:prstGeom>
        <a:solidFill>
          <a:schemeClr val="accent4">
            <a:hueOff val="-248043"/>
            <a:satOff val="1494"/>
            <a:lumOff val="1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FF2D436-DAF2-7644-9471-DD577CE36C76}">
      <dsp:nvSpPr>
        <dsp:cNvPr id="0" name=""/>
        <dsp:cNvSpPr/>
      </dsp:nvSpPr>
      <dsp:spPr>
        <a:xfrm>
          <a:off x="300819" y="550062"/>
          <a:ext cx="147025" cy="147025"/>
        </a:xfrm>
        <a:prstGeom prst="ellipse">
          <a:avLst/>
        </a:prstGeom>
        <a:solidFill>
          <a:schemeClr val="accent4">
            <a:hueOff val="-496086"/>
            <a:satOff val="2989"/>
            <a:lumOff val="2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BD98064-E9FB-1D41-A510-9A5804253F2B}">
      <dsp:nvSpPr>
        <dsp:cNvPr id="0" name=""/>
        <dsp:cNvSpPr/>
      </dsp:nvSpPr>
      <dsp:spPr>
        <a:xfrm>
          <a:off x="431805" y="405976"/>
          <a:ext cx="93561" cy="93561"/>
        </a:xfrm>
        <a:prstGeom prst="ellipse">
          <a:avLst/>
        </a:prstGeom>
        <a:solidFill>
          <a:schemeClr val="accent4">
            <a:hueOff val="-744128"/>
            <a:satOff val="4483"/>
            <a:lumOff val="3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3C6928-6AF5-B643-87D3-C2A040863C2D}">
      <dsp:nvSpPr>
        <dsp:cNvPr id="0" name=""/>
        <dsp:cNvSpPr/>
      </dsp:nvSpPr>
      <dsp:spPr>
        <a:xfrm>
          <a:off x="602088" y="353582"/>
          <a:ext cx="93561" cy="93561"/>
        </a:xfrm>
        <a:prstGeom prst="ellipse">
          <a:avLst/>
        </a:prstGeom>
        <a:solidFill>
          <a:schemeClr val="accent4">
            <a:hueOff val="-992171"/>
            <a:satOff val="5978"/>
            <a:lumOff val="47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B052734-AD55-F048-8BE9-1F8B5765D292}">
      <dsp:nvSpPr>
        <dsp:cNvPr id="0" name=""/>
        <dsp:cNvSpPr/>
      </dsp:nvSpPr>
      <dsp:spPr>
        <a:xfrm>
          <a:off x="811666" y="445272"/>
          <a:ext cx="93561" cy="93561"/>
        </a:xfrm>
        <a:prstGeom prst="ellipse">
          <a:avLst/>
        </a:prstGeom>
        <a:solidFill>
          <a:schemeClr val="accent4">
            <a:hueOff val="-1240214"/>
            <a:satOff val="7472"/>
            <a:lumOff val="59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9A40C8-51F9-9642-A48E-D3685CE2937D}">
      <dsp:nvSpPr>
        <dsp:cNvPr id="0" name=""/>
        <dsp:cNvSpPr/>
      </dsp:nvSpPr>
      <dsp:spPr>
        <a:xfrm>
          <a:off x="942653" y="510766"/>
          <a:ext cx="147025" cy="147025"/>
        </a:xfrm>
        <a:prstGeom prst="ellipse">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EEBA35-E8BE-4B41-870D-6C67C7A47047}">
      <dsp:nvSpPr>
        <dsp:cNvPr id="0" name=""/>
        <dsp:cNvSpPr/>
      </dsp:nvSpPr>
      <dsp:spPr>
        <a:xfrm>
          <a:off x="1126034" y="654851"/>
          <a:ext cx="93561" cy="93561"/>
        </a:xfrm>
        <a:prstGeom prst="ellipse">
          <a:avLst/>
        </a:prstGeom>
        <a:solidFill>
          <a:schemeClr val="accent4">
            <a:hueOff val="-1736299"/>
            <a:satOff val="10461"/>
            <a:lumOff val="8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2CB620-E934-9948-AEF3-FD7E9672DF91}">
      <dsp:nvSpPr>
        <dsp:cNvPr id="0" name=""/>
        <dsp:cNvSpPr/>
      </dsp:nvSpPr>
      <dsp:spPr>
        <a:xfrm>
          <a:off x="1204626" y="798936"/>
          <a:ext cx="93561" cy="93561"/>
        </a:xfrm>
        <a:prstGeom prst="ellipse">
          <a:avLst/>
        </a:prstGeom>
        <a:solidFill>
          <a:schemeClr val="accent4">
            <a:hueOff val="-1984342"/>
            <a:satOff val="11955"/>
            <a:lumOff val="9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0DD48D-00FF-764F-A799-69DFC5699DC2}">
      <dsp:nvSpPr>
        <dsp:cNvPr id="0" name=""/>
        <dsp:cNvSpPr/>
      </dsp:nvSpPr>
      <dsp:spPr>
        <a:xfrm>
          <a:off x="523496" y="523864"/>
          <a:ext cx="240587" cy="240587"/>
        </a:xfrm>
        <a:prstGeom prst="ellipse">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8FE458E-37FA-FE40-81E9-35883E9AAF37}">
      <dsp:nvSpPr>
        <dsp:cNvPr id="0" name=""/>
        <dsp:cNvSpPr/>
      </dsp:nvSpPr>
      <dsp:spPr>
        <a:xfrm>
          <a:off x="12648" y="1021613"/>
          <a:ext cx="93561" cy="93561"/>
        </a:xfrm>
        <a:prstGeom prst="ellipse">
          <a:avLst/>
        </a:prstGeom>
        <a:solidFill>
          <a:schemeClr val="accent4">
            <a:hueOff val="-2480428"/>
            <a:satOff val="14944"/>
            <a:lumOff val="11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B9268C-4D0E-C745-8B08-21625BBD40DC}">
      <dsp:nvSpPr>
        <dsp:cNvPr id="0" name=""/>
        <dsp:cNvSpPr/>
      </dsp:nvSpPr>
      <dsp:spPr>
        <a:xfrm>
          <a:off x="91240" y="1139501"/>
          <a:ext cx="147025" cy="147025"/>
        </a:xfrm>
        <a:prstGeom prst="ellipse">
          <a:avLst/>
        </a:prstGeom>
        <a:solidFill>
          <a:schemeClr val="accent4">
            <a:hueOff val="-2728470"/>
            <a:satOff val="16438"/>
            <a:lumOff val="131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B57B07-1473-E54F-B37C-3533F963A98D}">
      <dsp:nvSpPr>
        <dsp:cNvPr id="0" name=""/>
        <dsp:cNvSpPr/>
      </dsp:nvSpPr>
      <dsp:spPr>
        <a:xfrm>
          <a:off x="287720" y="1244290"/>
          <a:ext cx="213855" cy="213855"/>
        </a:xfrm>
        <a:prstGeom prst="ellipse">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4D9B98-76A3-F24A-B073-A04053FF1B86}">
      <dsp:nvSpPr>
        <dsp:cNvPr id="0" name=""/>
        <dsp:cNvSpPr/>
      </dsp:nvSpPr>
      <dsp:spPr>
        <a:xfrm>
          <a:off x="562792" y="1414573"/>
          <a:ext cx="93561" cy="93561"/>
        </a:xfrm>
        <a:prstGeom prst="ellipse">
          <a:avLst/>
        </a:prstGeom>
        <a:solidFill>
          <a:schemeClr val="accent4">
            <a:hueOff val="-3224556"/>
            <a:satOff val="19427"/>
            <a:lumOff val="15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2AEFBC-34A5-8D45-AE77-0A6444CB2B57}">
      <dsp:nvSpPr>
        <dsp:cNvPr id="0" name=""/>
        <dsp:cNvSpPr/>
      </dsp:nvSpPr>
      <dsp:spPr>
        <a:xfrm>
          <a:off x="615187" y="1244290"/>
          <a:ext cx="147025" cy="147025"/>
        </a:xfrm>
        <a:prstGeom prst="ellipse">
          <a:avLst/>
        </a:prstGeom>
        <a:solidFill>
          <a:schemeClr val="accent4">
            <a:hueOff val="-3472599"/>
            <a:satOff val="20921"/>
            <a:lumOff val="167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CAB59CD-BC1B-C945-96CC-A615A6392A4A}">
      <dsp:nvSpPr>
        <dsp:cNvPr id="0" name=""/>
        <dsp:cNvSpPr/>
      </dsp:nvSpPr>
      <dsp:spPr>
        <a:xfrm>
          <a:off x="746173" y="1427671"/>
          <a:ext cx="93561" cy="93561"/>
        </a:xfrm>
        <a:prstGeom prst="ellipse">
          <a:avLst/>
        </a:prstGeom>
        <a:solidFill>
          <a:schemeClr val="accent4">
            <a:hueOff val="-3720641"/>
            <a:satOff val="22416"/>
            <a:lumOff val="17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0645B7C-8DD2-1940-84A6-7F12C50D6146}">
      <dsp:nvSpPr>
        <dsp:cNvPr id="0" name=""/>
        <dsp:cNvSpPr/>
      </dsp:nvSpPr>
      <dsp:spPr>
        <a:xfrm>
          <a:off x="864061" y="1218093"/>
          <a:ext cx="213855" cy="213855"/>
        </a:xfrm>
        <a:prstGeom prst="ellipse">
          <a:avLst/>
        </a:prstGeom>
        <a:solidFill>
          <a:schemeClr val="accent4">
            <a:hueOff val="-3968684"/>
            <a:satOff val="23910"/>
            <a:lumOff val="191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136C1CA-E86A-434D-851B-0DF323BA9DC2}">
      <dsp:nvSpPr>
        <dsp:cNvPr id="0" name=""/>
        <dsp:cNvSpPr/>
      </dsp:nvSpPr>
      <dsp:spPr>
        <a:xfrm>
          <a:off x="1152231" y="1165698"/>
          <a:ext cx="147025" cy="147025"/>
        </a:xfrm>
        <a:prstGeom prst="ellipse">
          <a:avLst/>
        </a:prstGeom>
        <a:solidFill>
          <a:schemeClr val="accent4">
            <a:hueOff val="-4216727"/>
            <a:satOff val="25405"/>
            <a:lumOff val="20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F3D281A-1F3C-CC4C-8E2F-24F713D76C5C}">
      <dsp:nvSpPr>
        <dsp:cNvPr id="0" name=""/>
        <dsp:cNvSpPr/>
      </dsp:nvSpPr>
      <dsp:spPr>
        <a:xfrm>
          <a:off x="1299257" y="549844"/>
          <a:ext cx="431793" cy="824341"/>
        </a:xfrm>
        <a:prstGeom prst="chevron">
          <a:avLst>
            <a:gd name="adj" fmla="val 6231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88B95D6-B926-C242-A8D2-741E0E61D964}">
      <dsp:nvSpPr>
        <dsp:cNvPr id="0" name=""/>
        <dsp:cNvSpPr/>
      </dsp:nvSpPr>
      <dsp:spPr>
        <a:xfrm>
          <a:off x="1731051" y="550244"/>
          <a:ext cx="1177618" cy="82433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Pair</a:t>
          </a:r>
        </a:p>
      </dsp:txBody>
      <dsp:txXfrm>
        <a:off x="1731051" y="550244"/>
        <a:ext cx="1177618" cy="824333"/>
      </dsp:txXfrm>
    </dsp:sp>
    <dsp:sp modelId="{6A719293-B22A-CB41-917E-7775DB69B051}">
      <dsp:nvSpPr>
        <dsp:cNvPr id="0" name=""/>
        <dsp:cNvSpPr/>
      </dsp:nvSpPr>
      <dsp:spPr>
        <a:xfrm>
          <a:off x="2908669" y="549844"/>
          <a:ext cx="431793" cy="824341"/>
        </a:xfrm>
        <a:prstGeom prst="chevron">
          <a:avLst>
            <a:gd name="adj" fmla="val 62310"/>
          </a:avLst>
        </a:prstGeom>
        <a:solidFill>
          <a:schemeClr val="accent4">
            <a:hueOff val="-4464770"/>
            <a:satOff val="26899"/>
            <a:lumOff val="215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CB7E9A9-C610-7B43-BA26-786C75856C28}">
      <dsp:nvSpPr>
        <dsp:cNvPr id="0" name=""/>
        <dsp:cNvSpPr/>
      </dsp:nvSpPr>
      <dsp:spPr>
        <a:xfrm>
          <a:off x="3387568" y="481718"/>
          <a:ext cx="1000975" cy="1000975"/>
        </a:xfrm>
        <a:prstGeom prst="ellipse">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Share</a:t>
          </a:r>
        </a:p>
      </dsp:txBody>
      <dsp:txXfrm>
        <a:off x="3534157" y="628307"/>
        <a:ext cx="707797" cy="707797"/>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Therefore</a:t>
            </a:r>
            <a:r>
              <a:rPr lang="en-GB" dirty="0"/>
              <a:t>: teaching and learning is a fundamentally different process with adults than it is with children </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5034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b="1" dirty="0"/>
              <a:t>The need to know</a:t>
            </a:r>
            <a:r>
              <a:rPr lang="en-GB" dirty="0"/>
              <a:t> — adult learners need to know why they need to learn something before undertaking to learn it</a:t>
            </a:r>
          </a:p>
          <a:p>
            <a:pPr eaLnBrk="1" hangingPunct="1"/>
            <a:endParaRPr lang="en-GB" b="1" dirty="0"/>
          </a:p>
          <a:p>
            <a:pPr eaLnBrk="1" hangingPunct="1"/>
            <a:r>
              <a:rPr lang="en-GB" b="1" dirty="0"/>
              <a:t>Learner self-concept</a:t>
            </a:r>
            <a:r>
              <a:rPr lang="en-GB" dirty="0"/>
              <a:t> —adults need to be responsible for their own decisions and to be treated as capable of self-direction</a:t>
            </a:r>
          </a:p>
          <a:p>
            <a:pPr eaLnBrk="1" hangingPunct="1"/>
            <a:endParaRPr lang="en-GB" b="1" dirty="0"/>
          </a:p>
          <a:p>
            <a:pPr eaLnBrk="1" hangingPunct="1"/>
            <a:r>
              <a:rPr lang="en-GB" b="1" dirty="0"/>
              <a:t>Role of learners' experience</a:t>
            </a:r>
            <a:r>
              <a:rPr lang="en-GB" dirty="0"/>
              <a:t> —adult learners have a variety of experiences which represent a rich resource for learning</a:t>
            </a:r>
          </a:p>
          <a:p>
            <a:pPr eaLnBrk="1" hangingPunct="1"/>
            <a:endParaRPr lang="en-GB" b="1" dirty="0"/>
          </a:p>
          <a:p>
            <a:pPr eaLnBrk="1" hangingPunct="1"/>
            <a:r>
              <a:rPr lang="en-GB" b="1" dirty="0"/>
              <a:t>Readiness to learn</a:t>
            </a:r>
            <a:r>
              <a:rPr lang="en-GB" dirty="0"/>
              <a:t> —adults are ready to learn those things they need to know in order to cope effectively with life situations</a:t>
            </a:r>
          </a:p>
          <a:p>
            <a:pPr eaLnBrk="1" hangingPunct="1"/>
            <a:endParaRPr lang="en-GB" b="1" dirty="0"/>
          </a:p>
          <a:p>
            <a:pPr eaLnBrk="1" hangingPunct="1"/>
            <a:r>
              <a:rPr lang="en-GB" b="1" dirty="0"/>
              <a:t>Orientation to learning</a:t>
            </a:r>
            <a:r>
              <a:rPr lang="en-GB" dirty="0"/>
              <a:t> —adults are motivated to learn when they see an immediate application for problem-solving</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120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80000"/>
              </a:lnSpc>
              <a:buFont typeface="Arial" panose="020B0604020202020204" pitchFamily="34" charset="0"/>
              <a:buChar char="•"/>
            </a:pPr>
            <a:r>
              <a:rPr lang="en-US" dirty="0"/>
              <a:t>Explain the rationale for an area of content in order to satisfy adults’ need to know why they are learning something.</a:t>
            </a:r>
          </a:p>
          <a:p>
            <a:pPr marL="171450" indent="-171450" eaLnBrk="1" hangingPunct="1">
              <a:lnSpc>
                <a:spcPct val="80000"/>
              </a:lnSpc>
              <a:buFont typeface="Arial" panose="020B0604020202020204" pitchFamily="34" charset="0"/>
              <a:buChar char="•"/>
            </a:pPr>
            <a:r>
              <a:rPr lang="en-US" dirty="0"/>
              <a:t>The adult learning environment should be physically and psychologically comfortable.</a:t>
            </a:r>
          </a:p>
          <a:p>
            <a:pPr marL="171450" indent="-171450" eaLnBrk="1" hangingPunct="1">
              <a:lnSpc>
                <a:spcPct val="80000"/>
              </a:lnSpc>
              <a:buFont typeface="Arial" panose="020B0604020202020204" pitchFamily="34" charset="0"/>
              <a:buChar char="•"/>
            </a:pPr>
            <a:r>
              <a:rPr lang="en-US" dirty="0"/>
              <a:t>Learners should be supported in working collaboratively with others.</a:t>
            </a:r>
          </a:p>
          <a:p>
            <a:pPr marL="171450" indent="-171450" eaLnBrk="1" hangingPunct="1">
              <a:lnSpc>
                <a:spcPct val="80000"/>
              </a:lnSpc>
              <a:buFont typeface="Arial" panose="020B0604020202020204" pitchFamily="34" charset="0"/>
              <a:buChar char="•"/>
            </a:pPr>
            <a:r>
              <a:rPr lang="en-US" dirty="0"/>
              <a:t>Encourage mutual planning between learners and with tutors.</a:t>
            </a:r>
          </a:p>
          <a:p>
            <a:pPr marL="171450" indent="-171450" eaLnBrk="1" hangingPunct="1">
              <a:lnSpc>
                <a:spcPct val="80000"/>
              </a:lnSpc>
              <a:buFont typeface="Arial" panose="020B0604020202020204" pitchFamily="34" charset="0"/>
              <a:buChar char="•"/>
            </a:pPr>
            <a:r>
              <a:rPr lang="en-US" dirty="0"/>
              <a:t>Enable learners to determine their own learning needs.</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22776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dirty="0"/>
              <a:t>Help learners to design their learning outcomes.</a:t>
            </a:r>
          </a:p>
          <a:p>
            <a:pPr eaLnBrk="1" hangingPunct="1">
              <a:lnSpc>
                <a:spcPct val="80000"/>
              </a:lnSpc>
            </a:pPr>
            <a:endParaRPr lang="en-US" dirty="0"/>
          </a:p>
          <a:p>
            <a:pPr eaLnBrk="1" hangingPunct="1">
              <a:lnSpc>
                <a:spcPct val="80000"/>
              </a:lnSpc>
            </a:pPr>
            <a:r>
              <a:rPr lang="en-US" dirty="0"/>
              <a:t>Encourage learners to design their own learning plans.</a:t>
            </a:r>
          </a:p>
          <a:p>
            <a:pPr eaLnBrk="1" hangingPunct="1">
              <a:lnSpc>
                <a:spcPct val="80000"/>
              </a:lnSpc>
            </a:pPr>
            <a:endParaRPr lang="en-US" dirty="0"/>
          </a:p>
          <a:p>
            <a:pPr eaLnBrk="1" hangingPunct="1">
              <a:lnSpc>
                <a:spcPct val="80000"/>
              </a:lnSpc>
            </a:pPr>
            <a:r>
              <a:rPr lang="en-US" dirty="0"/>
              <a:t>Support learners to evaluate their own learning.</a:t>
            </a:r>
          </a:p>
          <a:p>
            <a:pPr eaLnBrk="1" hangingPunct="1">
              <a:lnSpc>
                <a:spcPct val="80000"/>
              </a:lnSpc>
            </a:pPr>
            <a:endParaRPr lang="en-US" dirty="0"/>
          </a:p>
          <a:p>
            <a:pPr eaLnBrk="1" hangingPunct="1">
              <a:lnSpc>
                <a:spcPct val="80000"/>
              </a:lnSpc>
            </a:pPr>
            <a:r>
              <a:rPr lang="en-US" dirty="0"/>
              <a:t>Foster critical reflection.</a:t>
            </a:r>
            <a:endParaRPr lang="en-GB" dirty="0"/>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3714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3481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123939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B90BE3-3254-458C-AF62-8236B95A6F92}"/>
              </a:ext>
            </a:extLst>
          </p:cNvPr>
          <p:cNvSpPr>
            <a:spLocks noGrp="1"/>
          </p:cNvSpPr>
          <p:nvPr>
            <p:ph type="subTitle" idx="1"/>
          </p:nvPr>
        </p:nvSpPr>
        <p:spPr/>
        <p:txBody>
          <a:bodyPr/>
          <a:lstStyle/>
          <a:p>
            <a:endParaRPr lang="en-NZ" dirty="0"/>
          </a:p>
        </p:txBody>
      </p:sp>
      <p:pic>
        <p:nvPicPr>
          <p:cNvPr id="4" name="Picture 3">
            <a:extLst>
              <a:ext uri="{FF2B5EF4-FFF2-40B4-BE49-F238E27FC236}">
                <a16:creationId xmlns:a16="http://schemas.microsoft.com/office/drawing/2014/main" id="{2C5756C6-79C0-48F3-A6A4-D35B0D08558A}"/>
              </a:ext>
            </a:extLst>
          </p:cNvPr>
          <p:cNvPicPr>
            <a:picLocks noChangeAspect="1"/>
          </p:cNvPicPr>
          <p:nvPr/>
        </p:nvPicPr>
        <p:blipFill rotWithShape="1">
          <a:blip r:embed="rId2"/>
          <a:srcRect b="6225"/>
          <a:stretch/>
        </p:blipFill>
        <p:spPr>
          <a:xfrm>
            <a:off x="2102346" y="11430"/>
            <a:ext cx="4939308" cy="2265426"/>
          </a:xfrm>
          <a:prstGeom prst="rect">
            <a:avLst/>
          </a:prstGeom>
        </p:spPr>
      </p:pic>
      <p:sp>
        <p:nvSpPr>
          <p:cNvPr id="5" name="Title 1">
            <a:extLst>
              <a:ext uri="{FF2B5EF4-FFF2-40B4-BE49-F238E27FC236}">
                <a16:creationId xmlns:a16="http://schemas.microsoft.com/office/drawing/2014/main" id="{130BCA60-8E97-4800-B9BF-0EF6E24F2D14}"/>
              </a:ext>
            </a:extLst>
          </p:cNvPr>
          <p:cNvSpPr txBox="1">
            <a:spLocks/>
          </p:cNvSpPr>
          <p:nvPr/>
        </p:nvSpPr>
        <p:spPr bwMode="auto">
          <a:xfrm>
            <a:off x="667542" y="2364230"/>
            <a:ext cx="7808916" cy="2031956"/>
          </a:xfrm>
          <a:prstGeom prst="ellipse">
            <a:avLst/>
          </a:prstGeom>
          <a:solidFill>
            <a:srgbClr val="262626"/>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a:lstStyle>
          <a:p>
            <a:pPr defTabSz="914400" eaLnBrk="1" hangingPunct="1">
              <a:lnSpc>
                <a:spcPct val="90000"/>
              </a:lnSpc>
            </a:pPr>
            <a:br>
              <a:rPr lang="en-US" altLang="en-US" sz="2800">
                <a:solidFill>
                  <a:srgbClr val="FFFFFF"/>
                </a:solidFill>
                <a:ea typeface="+mj-ea"/>
                <a:cs typeface="+mj-cs"/>
              </a:rPr>
            </a:br>
            <a:endParaRPr lang="en-US" altLang="en-US" sz="2800" dirty="0">
              <a:solidFill>
                <a:srgbClr val="FFFFFF"/>
              </a:solidFill>
              <a:ea typeface="+mj-ea"/>
              <a:cs typeface="+mj-cs"/>
            </a:endParaRPr>
          </a:p>
        </p:txBody>
      </p:sp>
      <p:sp>
        <p:nvSpPr>
          <p:cNvPr id="6" name="TextBox 5">
            <a:extLst>
              <a:ext uri="{FF2B5EF4-FFF2-40B4-BE49-F238E27FC236}">
                <a16:creationId xmlns:a16="http://schemas.microsoft.com/office/drawing/2014/main" id="{866964AC-6221-43B0-B7AC-22FB4D2D407C}"/>
              </a:ext>
            </a:extLst>
          </p:cNvPr>
          <p:cNvSpPr txBox="1"/>
          <p:nvPr/>
        </p:nvSpPr>
        <p:spPr>
          <a:xfrm>
            <a:off x="1280160" y="2914650"/>
            <a:ext cx="6492239" cy="584775"/>
          </a:xfrm>
          <a:prstGeom prst="rect">
            <a:avLst/>
          </a:prstGeom>
          <a:noFill/>
        </p:spPr>
        <p:txBody>
          <a:bodyPr wrap="square" rtlCol="0">
            <a:spAutoFit/>
          </a:bodyPr>
          <a:lstStyle/>
          <a:p>
            <a:pPr algn="ctr"/>
            <a:r>
              <a:rPr lang="en-NZ" sz="3200" dirty="0">
                <a:solidFill>
                  <a:schemeClr val="bg1"/>
                </a:solidFill>
                <a:latin typeface="+mj-lt"/>
              </a:rPr>
              <a:t>Session One</a:t>
            </a:r>
          </a:p>
        </p:txBody>
      </p:sp>
    </p:spTree>
    <p:extLst>
      <p:ext uri="{BB962C8B-B14F-4D97-AF65-F5344CB8AC3E}">
        <p14:creationId xmlns:p14="http://schemas.microsoft.com/office/powerpoint/2010/main" val="7097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5C95-3D4A-A142-96CC-C0C1AD7AFBD5}"/>
              </a:ext>
            </a:extLst>
          </p:cNvPr>
          <p:cNvSpPr>
            <a:spLocks noGrp="1"/>
          </p:cNvSpPr>
          <p:nvPr>
            <p:ph type="title"/>
          </p:nvPr>
        </p:nvSpPr>
        <p:spPr>
          <a:xfrm>
            <a:off x="0" y="206375"/>
            <a:ext cx="9144000" cy="857250"/>
          </a:xfrm>
        </p:spPr>
        <p:txBody>
          <a:bodyPr/>
          <a:lstStyle/>
          <a:p>
            <a:r>
              <a:rPr lang="en-US" sz="3200" dirty="0"/>
              <a:t>Similarities and differences</a:t>
            </a:r>
          </a:p>
        </p:txBody>
      </p:sp>
      <p:sp>
        <p:nvSpPr>
          <p:cNvPr id="3" name="Content Placeholder 2">
            <a:extLst>
              <a:ext uri="{FF2B5EF4-FFF2-40B4-BE49-F238E27FC236}">
                <a16:creationId xmlns:a16="http://schemas.microsoft.com/office/drawing/2014/main" id="{148EE538-D1B8-454B-8305-2F05320BBA08}"/>
              </a:ext>
            </a:extLst>
          </p:cNvPr>
          <p:cNvSpPr>
            <a:spLocks noGrp="1"/>
          </p:cNvSpPr>
          <p:nvPr>
            <p:ph idx="1"/>
          </p:nvPr>
        </p:nvSpPr>
        <p:spPr>
          <a:xfrm>
            <a:off x="457200" y="1051869"/>
            <a:ext cx="4957948" cy="3394075"/>
          </a:xfrm>
        </p:spPr>
        <p:txBody>
          <a:bodyPr/>
          <a:lstStyle/>
          <a:p>
            <a:pPr marL="0" indent="0">
              <a:buNone/>
            </a:pPr>
            <a:r>
              <a:rPr lang="en-US" sz="2400" dirty="0"/>
              <a:t>From your experiences so far: </a:t>
            </a:r>
          </a:p>
          <a:p>
            <a:r>
              <a:rPr lang="en-US" sz="2400" dirty="0"/>
              <a:t>What do you think some of the differences between China and New Zealand’s teaching and learning environments might be?</a:t>
            </a:r>
          </a:p>
          <a:p>
            <a:r>
              <a:rPr lang="en-US" sz="2400" dirty="0"/>
              <a:t>What are some of the similarities?</a:t>
            </a:r>
          </a:p>
        </p:txBody>
      </p:sp>
      <p:graphicFrame>
        <p:nvGraphicFramePr>
          <p:cNvPr id="4" name="Diagram 3">
            <a:extLst>
              <a:ext uri="{FF2B5EF4-FFF2-40B4-BE49-F238E27FC236}">
                <a16:creationId xmlns:a16="http://schemas.microsoft.com/office/drawing/2014/main" id="{721EAE7E-4C32-2348-BE8E-83A140D7232F}"/>
              </a:ext>
            </a:extLst>
          </p:cNvPr>
          <p:cNvGraphicFramePr/>
          <p:nvPr>
            <p:extLst>
              <p:ext uri="{D42A27DB-BD31-4B8C-83A1-F6EECF244321}">
                <p14:modId xmlns:p14="http://schemas.microsoft.com/office/powerpoint/2010/main" val="3936436763"/>
              </p:ext>
            </p:extLst>
          </p:nvPr>
        </p:nvGraphicFramePr>
        <p:xfrm>
          <a:off x="5549735" y="1504909"/>
          <a:ext cx="2988623" cy="2133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79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2DAD-1E4D-B748-BC46-F2DF8A7E11CF}"/>
              </a:ext>
            </a:extLst>
          </p:cNvPr>
          <p:cNvSpPr>
            <a:spLocks noGrp="1"/>
          </p:cNvSpPr>
          <p:nvPr>
            <p:ph type="title"/>
          </p:nvPr>
        </p:nvSpPr>
        <p:spPr>
          <a:xfrm>
            <a:off x="0" y="206375"/>
            <a:ext cx="9144000" cy="857250"/>
          </a:xfrm>
        </p:spPr>
        <p:txBody>
          <a:bodyPr/>
          <a:lstStyle/>
          <a:p>
            <a:r>
              <a:rPr lang="en-US" sz="3200" dirty="0"/>
              <a:t>Characteristics of adult learners</a:t>
            </a:r>
          </a:p>
        </p:txBody>
      </p:sp>
      <p:sp>
        <p:nvSpPr>
          <p:cNvPr id="3" name="Content Placeholder 2">
            <a:extLst>
              <a:ext uri="{FF2B5EF4-FFF2-40B4-BE49-F238E27FC236}">
                <a16:creationId xmlns:a16="http://schemas.microsoft.com/office/drawing/2014/main" id="{22359DE0-3C67-774C-81D5-1C7F79DFF082}"/>
              </a:ext>
            </a:extLst>
          </p:cNvPr>
          <p:cNvSpPr>
            <a:spLocks noGrp="1"/>
          </p:cNvSpPr>
          <p:nvPr>
            <p:ph idx="1"/>
          </p:nvPr>
        </p:nvSpPr>
        <p:spPr>
          <a:xfrm>
            <a:off x="360533" y="972303"/>
            <a:ext cx="8579923" cy="1874817"/>
          </a:xfrm>
        </p:spPr>
        <p:txBody>
          <a:bodyPr/>
          <a:lstStyle/>
          <a:p>
            <a:pPr marL="0" indent="0">
              <a:buNone/>
            </a:pPr>
            <a:r>
              <a:rPr lang="en-US" sz="2400" dirty="0"/>
              <a:t>Think, Pair, Share:</a:t>
            </a:r>
          </a:p>
          <a:p>
            <a:pPr marL="539750" lvl="1" indent="-539750"/>
            <a:r>
              <a:rPr lang="en-US" sz="2000" dirty="0"/>
              <a:t>What makes an adult learner?</a:t>
            </a:r>
          </a:p>
          <a:p>
            <a:pPr marL="539750" lvl="1" indent="-539750"/>
            <a:r>
              <a:rPr lang="en-US" sz="2000" dirty="0"/>
              <a:t>How are they different from younger learners?</a:t>
            </a:r>
          </a:p>
          <a:p>
            <a:pPr marL="539750" lvl="1" indent="-539750"/>
            <a:r>
              <a:rPr lang="en-US" sz="2000" dirty="0"/>
              <a:t>What is the difference between ‘andragogy’ and ‘pedagogy’?</a:t>
            </a:r>
          </a:p>
        </p:txBody>
      </p:sp>
      <p:graphicFrame>
        <p:nvGraphicFramePr>
          <p:cNvPr id="4" name="Diagram 3">
            <a:extLst>
              <a:ext uri="{FF2B5EF4-FFF2-40B4-BE49-F238E27FC236}">
                <a16:creationId xmlns:a16="http://schemas.microsoft.com/office/drawing/2014/main" id="{A83B53F0-228E-104F-BBFE-F59F1771FBC1}"/>
              </a:ext>
            </a:extLst>
          </p:cNvPr>
          <p:cNvGraphicFramePr/>
          <p:nvPr>
            <p:extLst>
              <p:ext uri="{D42A27DB-BD31-4B8C-83A1-F6EECF244321}">
                <p14:modId xmlns:p14="http://schemas.microsoft.com/office/powerpoint/2010/main" val="4264876213"/>
              </p:ext>
            </p:extLst>
          </p:nvPr>
        </p:nvGraphicFramePr>
        <p:xfrm>
          <a:off x="914995" y="2571750"/>
          <a:ext cx="4448298" cy="187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42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76420-F05F-49D9-BABA-75296665C76A}"/>
              </a:ext>
            </a:extLst>
          </p:cNvPr>
          <p:cNvSpPr>
            <a:spLocks noGrp="1"/>
          </p:cNvSpPr>
          <p:nvPr>
            <p:ph type="title"/>
          </p:nvPr>
        </p:nvSpPr>
        <p:spPr>
          <a:xfrm>
            <a:off x="0" y="206375"/>
            <a:ext cx="9144000" cy="857250"/>
          </a:xfrm>
        </p:spPr>
        <p:txBody>
          <a:bodyPr/>
          <a:lstStyle/>
          <a:p>
            <a:r>
              <a:rPr lang="en-NZ" sz="3200" dirty="0"/>
              <a:t>Pedagogy defined</a:t>
            </a:r>
          </a:p>
        </p:txBody>
      </p:sp>
      <p:sp>
        <p:nvSpPr>
          <p:cNvPr id="3" name="Content Placeholder 2">
            <a:extLst>
              <a:ext uri="{FF2B5EF4-FFF2-40B4-BE49-F238E27FC236}">
                <a16:creationId xmlns:a16="http://schemas.microsoft.com/office/drawing/2014/main" id="{78D27855-65C5-4360-8AAD-8E49AB572916}"/>
              </a:ext>
            </a:extLst>
          </p:cNvPr>
          <p:cNvSpPr>
            <a:spLocks noGrp="1"/>
          </p:cNvSpPr>
          <p:nvPr>
            <p:ph idx="1"/>
          </p:nvPr>
        </p:nvSpPr>
        <p:spPr>
          <a:xfrm>
            <a:off x="581890" y="1063625"/>
            <a:ext cx="8134598" cy="3377746"/>
          </a:xfrm>
        </p:spPr>
        <p:txBody>
          <a:bodyPr/>
          <a:lstStyle/>
          <a:p>
            <a:pPr>
              <a:buFontTx/>
              <a:buNone/>
            </a:pPr>
            <a:r>
              <a:rPr lang="en-NZ" sz="2800" dirty="0"/>
              <a:t>… ‘to lead the child’</a:t>
            </a:r>
            <a:endParaRPr lang="en-GB" sz="2800" dirty="0"/>
          </a:p>
          <a:p>
            <a:pPr>
              <a:buFontTx/>
              <a:buNone/>
            </a:pPr>
            <a:r>
              <a:rPr lang="en-GB" sz="2800" dirty="0"/>
              <a:t>… the study of being a teacher</a:t>
            </a:r>
          </a:p>
          <a:p>
            <a:pPr>
              <a:buFontTx/>
              <a:buNone/>
            </a:pPr>
            <a:r>
              <a:rPr lang="en-GB" sz="2800" dirty="0"/>
              <a:t>… the process of teaching</a:t>
            </a:r>
          </a:p>
          <a:p>
            <a:pPr>
              <a:buFontTx/>
              <a:buNone/>
            </a:pPr>
            <a:r>
              <a:rPr lang="en-NZ" sz="2800" dirty="0"/>
              <a:t>… the context of instruction</a:t>
            </a:r>
          </a:p>
          <a:p>
            <a:pPr algn="ctr">
              <a:buFontTx/>
              <a:buNone/>
            </a:pPr>
            <a:r>
              <a:rPr lang="en-NZ" sz="2800" dirty="0"/>
              <a:t>“a teacher dominated learning situation”</a:t>
            </a:r>
          </a:p>
          <a:p>
            <a:pPr algn="r">
              <a:buFontTx/>
              <a:buNone/>
            </a:pPr>
            <a:endParaRPr lang="en-GB" sz="2400" dirty="0"/>
          </a:p>
          <a:p>
            <a:pPr marL="0" indent="0">
              <a:buNone/>
            </a:pPr>
            <a:r>
              <a:rPr lang="en-NZ" sz="2000" dirty="0"/>
              <a:t>(Reece &amp; Walker, 2007)</a:t>
            </a:r>
          </a:p>
        </p:txBody>
      </p:sp>
    </p:spTree>
    <p:extLst>
      <p:ext uri="{BB962C8B-B14F-4D97-AF65-F5344CB8AC3E}">
        <p14:creationId xmlns:p14="http://schemas.microsoft.com/office/powerpoint/2010/main" val="386066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3FFD-4FF0-45C6-B193-A253EE5AA006}"/>
              </a:ext>
            </a:extLst>
          </p:cNvPr>
          <p:cNvSpPr>
            <a:spLocks noGrp="1"/>
          </p:cNvSpPr>
          <p:nvPr>
            <p:ph type="title"/>
          </p:nvPr>
        </p:nvSpPr>
        <p:spPr>
          <a:xfrm>
            <a:off x="0" y="206375"/>
            <a:ext cx="8686800" cy="857250"/>
          </a:xfrm>
        </p:spPr>
        <p:txBody>
          <a:bodyPr/>
          <a:lstStyle/>
          <a:p>
            <a:r>
              <a:rPr lang="en-NZ" sz="3200" dirty="0"/>
              <a:t>Andragogy defined</a:t>
            </a:r>
          </a:p>
        </p:txBody>
      </p:sp>
      <p:sp>
        <p:nvSpPr>
          <p:cNvPr id="3" name="Content Placeholder 2">
            <a:extLst>
              <a:ext uri="{FF2B5EF4-FFF2-40B4-BE49-F238E27FC236}">
                <a16:creationId xmlns:a16="http://schemas.microsoft.com/office/drawing/2014/main" id="{114D8BAD-924D-4209-AB4C-3154A70774A8}"/>
              </a:ext>
            </a:extLst>
          </p:cNvPr>
          <p:cNvSpPr>
            <a:spLocks noGrp="1"/>
          </p:cNvSpPr>
          <p:nvPr>
            <p:ph idx="1"/>
          </p:nvPr>
        </p:nvSpPr>
        <p:spPr>
          <a:xfrm>
            <a:off x="374072" y="1010969"/>
            <a:ext cx="8229600" cy="3394075"/>
          </a:xfrm>
        </p:spPr>
        <p:txBody>
          <a:bodyPr/>
          <a:lstStyle/>
          <a:p>
            <a:pPr>
              <a:buFontTx/>
              <a:buNone/>
              <a:tabLst>
                <a:tab pos="5475288" algn="l"/>
              </a:tabLst>
            </a:pPr>
            <a:r>
              <a:rPr lang="en-NZ" sz="2800" dirty="0"/>
              <a:t>… </a:t>
            </a:r>
            <a:r>
              <a:rPr lang="en-GB" sz="2800" dirty="0"/>
              <a:t>the art and science of helping adults learn </a:t>
            </a:r>
            <a:r>
              <a:rPr lang="en-GB" dirty="0"/>
              <a:t>	</a:t>
            </a:r>
            <a:r>
              <a:rPr lang="en-GB" sz="2000" dirty="0"/>
              <a:t>	</a:t>
            </a:r>
            <a:r>
              <a:rPr lang="en-NZ" sz="2000" dirty="0"/>
              <a:t>(Knowles, 1970)</a:t>
            </a:r>
          </a:p>
          <a:p>
            <a:pPr>
              <a:buFontTx/>
              <a:buNone/>
              <a:tabLst>
                <a:tab pos="5653088" algn="l"/>
              </a:tabLst>
            </a:pPr>
            <a:r>
              <a:rPr lang="en-NZ" dirty="0"/>
              <a:t>… </a:t>
            </a:r>
            <a:r>
              <a:rPr lang="en-NZ" sz="2800" dirty="0"/>
              <a:t>organised and sustained effort to assist adults to learn in a way that enhances their capability to function as self-directed learners</a:t>
            </a:r>
            <a:r>
              <a:rPr lang="en-NZ" dirty="0"/>
              <a:t>	</a:t>
            </a:r>
          </a:p>
          <a:p>
            <a:pPr>
              <a:buFontTx/>
              <a:buNone/>
              <a:tabLst>
                <a:tab pos="7351713" algn="r"/>
              </a:tabLst>
            </a:pPr>
            <a:r>
              <a:rPr lang="en-NZ" sz="2000" dirty="0"/>
              <a:t>		(</a:t>
            </a:r>
            <a:r>
              <a:rPr lang="en-NZ" sz="2000" dirty="0" err="1"/>
              <a:t>Mezirow</a:t>
            </a:r>
            <a:r>
              <a:rPr lang="en-NZ" sz="2000" dirty="0"/>
              <a:t>, 1981)</a:t>
            </a:r>
          </a:p>
          <a:p>
            <a:pPr marL="0" indent="0">
              <a:buNone/>
            </a:pPr>
            <a:endParaRPr lang="en-NZ" dirty="0"/>
          </a:p>
        </p:txBody>
      </p:sp>
    </p:spTree>
    <p:extLst>
      <p:ext uri="{BB962C8B-B14F-4D97-AF65-F5344CB8AC3E}">
        <p14:creationId xmlns:p14="http://schemas.microsoft.com/office/powerpoint/2010/main" val="164785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E047-8C82-4A20-9F01-81A845F8E2C8}"/>
              </a:ext>
            </a:extLst>
          </p:cNvPr>
          <p:cNvSpPr>
            <a:spLocks noGrp="1"/>
          </p:cNvSpPr>
          <p:nvPr>
            <p:ph type="title"/>
          </p:nvPr>
        </p:nvSpPr>
        <p:spPr>
          <a:xfrm>
            <a:off x="154379" y="206375"/>
            <a:ext cx="8989621" cy="857250"/>
          </a:xfrm>
        </p:spPr>
        <p:txBody>
          <a:bodyPr/>
          <a:lstStyle/>
          <a:p>
            <a:r>
              <a:rPr lang="en-NZ" sz="3200" dirty="0"/>
              <a:t>Characteristics of adult learners</a:t>
            </a:r>
          </a:p>
        </p:txBody>
      </p:sp>
      <p:sp>
        <p:nvSpPr>
          <p:cNvPr id="3" name="Content Placeholder 2">
            <a:extLst>
              <a:ext uri="{FF2B5EF4-FFF2-40B4-BE49-F238E27FC236}">
                <a16:creationId xmlns:a16="http://schemas.microsoft.com/office/drawing/2014/main" id="{626405A7-E170-4AC8-822B-E06C1D73970C}"/>
              </a:ext>
            </a:extLst>
          </p:cNvPr>
          <p:cNvSpPr>
            <a:spLocks noGrp="1"/>
          </p:cNvSpPr>
          <p:nvPr>
            <p:ph idx="1"/>
          </p:nvPr>
        </p:nvSpPr>
        <p:spPr>
          <a:xfrm>
            <a:off x="534389" y="1063625"/>
            <a:ext cx="8229600" cy="3282744"/>
          </a:xfrm>
        </p:spPr>
        <p:txBody>
          <a:bodyPr/>
          <a:lstStyle/>
          <a:p>
            <a:pPr>
              <a:lnSpc>
                <a:spcPct val="120000"/>
              </a:lnSpc>
              <a:buFont typeface="Arial" pitchFamily="34" charset="0"/>
              <a:buChar char="•"/>
              <a:defRPr/>
            </a:pPr>
            <a:r>
              <a:rPr lang="en-GB" sz="2800" dirty="0"/>
              <a:t>the need to know …</a:t>
            </a:r>
          </a:p>
          <a:p>
            <a:pPr>
              <a:lnSpc>
                <a:spcPct val="120000"/>
              </a:lnSpc>
              <a:buFont typeface="Arial" pitchFamily="34" charset="0"/>
              <a:buChar char="•"/>
              <a:defRPr/>
            </a:pPr>
            <a:r>
              <a:rPr lang="en-GB" sz="2800" dirty="0"/>
              <a:t>learner self-concept …</a:t>
            </a:r>
          </a:p>
          <a:p>
            <a:pPr>
              <a:lnSpc>
                <a:spcPct val="120000"/>
              </a:lnSpc>
              <a:buFont typeface="Arial" pitchFamily="34" charset="0"/>
              <a:buChar char="•"/>
              <a:defRPr/>
            </a:pPr>
            <a:r>
              <a:rPr lang="en-GB" sz="2800" dirty="0"/>
              <a:t>role of learners' experience …</a:t>
            </a:r>
          </a:p>
          <a:p>
            <a:pPr>
              <a:lnSpc>
                <a:spcPct val="120000"/>
              </a:lnSpc>
              <a:buFont typeface="Arial" pitchFamily="34" charset="0"/>
              <a:buChar char="•"/>
              <a:defRPr/>
            </a:pPr>
            <a:r>
              <a:rPr lang="en-GB" sz="2800" dirty="0"/>
              <a:t>readiness to learn …</a:t>
            </a:r>
          </a:p>
          <a:p>
            <a:pPr>
              <a:lnSpc>
                <a:spcPct val="120000"/>
              </a:lnSpc>
              <a:buFont typeface="Arial" pitchFamily="34" charset="0"/>
              <a:buChar char="•"/>
              <a:tabLst>
                <a:tab pos="5830888" algn="l"/>
              </a:tabLst>
              <a:defRPr/>
            </a:pPr>
            <a:r>
              <a:rPr lang="en-GB" sz="2800" dirty="0"/>
              <a:t>orientation to learning …	</a:t>
            </a:r>
            <a:r>
              <a:rPr lang="en-NZ" sz="2000" dirty="0"/>
              <a:t>(Knowles, 1970)</a:t>
            </a:r>
          </a:p>
          <a:p>
            <a:pPr marL="0" indent="0">
              <a:buNone/>
            </a:pPr>
            <a:endParaRPr lang="en-NZ" dirty="0"/>
          </a:p>
        </p:txBody>
      </p:sp>
    </p:spTree>
    <p:extLst>
      <p:ext uri="{BB962C8B-B14F-4D97-AF65-F5344CB8AC3E}">
        <p14:creationId xmlns:p14="http://schemas.microsoft.com/office/powerpoint/2010/main" val="1986585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A9C5-B58F-413E-A47C-5875B7F92648}"/>
              </a:ext>
            </a:extLst>
          </p:cNvPr>
          <p:cNvSpPr>
            <a:spLocks noGrp="1"/>
          </p:cNvSpPr>
          <p:nvPr>
            <p:ph type="title"/>
          </p:nvPr>
        </p:nvSpPr>
        <p:spPr>
          <a:xfrm>
            <a:off x="0" y="206375"/>
            <a:ext cx="9144000" cy="857250"/>
          </a:xfrm>
        </p:spPr>
        <p:txBody>
          <a:bodyPr/>
          <a:lstStyle/>
          <a:p>
            <a:r>
              <a:rPr lang="en-NZ" sz="3200" dirty="0"/>
              <a:t>Implications</a:t>
            </a:r>
          </a:p>
        </p:txBody>
      </p:sp>
      <p:sp>
        <p:nvSpPr>
          <p:cNvPr id="3" name="Content Placeholder 2">
            <a:extLst>
              <a:ext uri="{FF2B5EF4-FFF2-40B4-BE49-F238E27FC236}">
                <a16:creationId xmlns:a16="http://schemas.microsoft.com/office/drawing/2014/main" id="{76D55350-2568-4A30-B060-8D2D2C0A2359}"/>
              </a:ext>
            </a:extLst>
          </p:cNvPr>
          <p:cNvSpPr>
            <a:spLocks noGrp="1"/>
          </p:cNvSpPr>
          <p:nvPr>
            <p:ph idx="1"/>
          </p:nvPr>
        </p:nvSpPr>
        <p:spPr>
          <a:xfrm>
            <a:off x="457200" y="725138"/>
            <a:ext cx="8229600" cy="4119994"/>
          </a:xfrm>
        </p:spPr>
        <p:txBody>
          <a:bodyPr/>
          <a:lstStyle/>
          <a:p>
            <a:pPr>
              <a:lnSpc>
                <a:spcPct val="150000"/>
              </a:lnSpc>
            </a:pPr>
            <a:r>
              <a:rPr lang="en-US" sz="2800" dirty="0"/>
              <a:t>Explain the rationale for an area of content</a:t>
            </a:r>
          </a:p>
          <a:p>
            <a:pPr>
              <a:lnSpc>
                <a:spcPct val="150000"/>
              </a:lnSpc>
            </a:pPr>
            <a:r>
              <a:rPr lang="en-US" sz="2800" dirty="0"/>
              <a:t>Provide a safe learning environment</a:t>
            </a:r>
          </a:p>
          <a:p>
            <a:pPr>
              <a:lnSpc>
                <a:spcPct val="150000"/>
              </a:lnSpc>
            </a:pPr>
            <a:r>
              <a:rPr lang="en-US" sz="2800" dirty="0"/>
              <a:t>Encourage and support learners to:</a:t>
            </a:r>
          </a:p>
          <a:p>
            <a:pPr lvl="1"/>
            <a:r>
              <a:rPr lang="en-US" sz="2400" dirty="0"/>
              <a:t>work collaboratively 	</a:t>
            </a:r>
          </a:p>
          <a:p>
            <a:pPr lvl="1"/>
            <a:r>
              <a:rPr lang="en-US" sz="2400" dirty="0"/>
              <a:t>mutual planning (learners and facilitators/tutors)</a:t>
            </a:r>
          </a:p>
          <a:p>
            <a:pPr lvl="1"/>
            <a:r>
              <a:rPr lang="en-US" sz="2400" dirty="0"/>
              <a:t>determine their own learning needs</a:t>
            </a:r>
            <a:endParaRPr lang="en-NZ" sz="2400" dirty="0"/>
          </a:p>
        </p:txBody>
      </p:sp>
    </p:spTree>
    <p:extLst>
      <p:ext uri="{BB962C8B-B14F-4D97-AF65-F5344CB8AC3E}">
        <p14:creationId xmlns:p14="http://schemas.microsoft.com/office/powerpoint/2010/main" val="288291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5F09-4E5B-4678-BF25-E76A3BA3B465}"/>
              </a:ext>
            </a:extLst>
          </p:cNvPr>
          <p:cNvSpPr>
            <a:spLocks noGrp="1"/>
          </p:cNvSpPr>
          <p:nvPr>
            <p:ph type="title"/>
          </p:nvPr>
        </p:nvSpPr>
        <p:spPr>
          <a:xfrm>
            <a:off x="0" y="206375"/>
            <a:ext cx="8686800" cy="857250"/>
          </a:xfrm>
        </p:spPr>
        <p:txBody>
          <a:bodyPr/>
          <a:lstStyle/>
          <a:p>
            <a:r>
              <a:rPr lang="en-NZ" sz="3200" dirty="0"/>
              <a:t>More implications</a:t>
            </a:r>
          </a:p>
        </p:txBody>
      </p:sp>
      <p:sp>
        <p:nvSpPr>
          <p:cNvPr id="3" name="Content Placeholder 2">
            <a:extLst>
              <a:ext uri="{FF2B5EF4-FFF2-40B4-BE49-F238E27FC236}">
                <a16:creationId xmlns:a16="http://schemas.microsoft.com/office/drawing/2014/main" id="{837F8EA5-703D-4273-9672-A4C820950437}"/>
              </a:ext>
            </a:extLst>
          </p:cNvPr>
          <p:cNvSpPr>
            <a:spLocks noGrp="1"/>
          </p:cNvSpPr>
          <p:nvPr>
            <p:ph idx="1"/>
          </p:nvPr>
        </p:nvSpPr>
        <p:spPr>
          <a:xfrm>
            <a:off x="564078" y="874712"/>
            <a:ext cx="8229600" cy="3649787"/>
          </a:xfrm>
        </p:spPr>
        <p:txBody>
          <a:bodyPr/>
          <a:lstStyle/>
          <a:p>
            <a:pPr>
              <a:lnSpc>
                <a:spcPct val="150000"/>
              </a:lnSpc>
            </a:pPr>
            <a:r>
              <a:rPr lang="en-US" sz="2800" dirty="0"/>
              <a:t>Encourage and support learners to:</a:t>
            </a:r>
          </a:p>
          <a:p>
            <a:pPr lvl="1"/>
            <a:r>
              <a:rPr lang="en-US" dirty="0"/>
              <a:t>design their learning outcomes</a:t>
            </a:r>
          </a:p>
          <a:p>
            <a:pPr lvl="1"/>
            <a:r>
              <a:rPr lang="en-US" dirty="0"/>
              <a:t>design their own learning plans</a:t>
            </a:r>
          </a:p>
          <a:p>
            <a:pPr lvl="1"/>
            <a:r>
              <a:rPr lang="en-US" dirty="0"/>
              <a:t>to evaluate their own learning</a:t>
            </a:r>
          </a:p>
          <a:p>
            <a:pPr>
              <a:lnSpc>
                <a:spcPct val="150000"/>
              </a:lnSpc>
            </a:pPr>
            <a:r>
              <a:rPr lang="en-US" sz="2800" dirty="0"/>
              <a:t>Foster critical reflection</a:t>
            </a:r>
            <a:endParaRPr lang="en-GB" sz="2800" dirty="0"/>
          </a:p>
          <a:p>
            <a:pPr marL="0" indent="0">
              <a:buNone/>
            </a:pPr>
            <a:endParaRPr lang="en-NZ" dirty="0"/>
          </a:p>
        </p:txBody>
      </p:sp>
    </p:spTree>
    <p:extLst>
      <p:ext uri="{BB962C8B-B14F-4D97-AF65-F5344CB8AC3E}">
        <p14:creationId xmlns:p14="http://schemas.microsoft.com/office/powerpoint/2010/main" val="1563282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F838-36DA-4948-B966-6D5AAD91904A}"/>
              </a:ext>
            </a:extLst>
          </p:cNvPr>
          <p:cNvSpPr>
            <a:spLocks noGrp="1"/>
          </p:cNvSpPr>
          <p:nvPr>
            <p:ph type="title"/>
          </p:nvPr>
        </p:nvSpPr>
        <p:spPr/>
        <p:txBody>
          <a:bodyPr/>
          <a:lstStyle/>
          <a:p>
            <a:r>
              <a:rPr lang="en-US" sz="3200" dirty="0"/>
              <a:t>Five key assumptions</a:t>
            </a:r>
          </a:p>
        </p:txBody>
      </p:sp>
      <p:pic>
        <p:nvPicPr>
          <p:cNvPr id="4" name="Content Placeholder 3">
            <a:extLst>
              <a:ext uri="{FF2B5EF4-FFF2-40B4-BE49-F238E27FC236}">
                <a16:creationId xmlns:a16="http://schemas.microsoft.com/office/drawing/2014/main" id="{A59DCE38-06E8-6449-A3B7-284AB2B8991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4792" y="729290"/>
            <a:ext cx="5888736" cy="3879286"/>
          </a:xfrm>
          <a:prstGeom prst="rect">
            <a:avLst/>
          </a:prstGeom>
          <a:noFill/>
        </p:spPr>
      </p:pic>
    </p:spTree>
    <p:extLst>
      <p:ext uri="{BB962C8B-B14F-4D97-AF65-F5344CB8AC3E}">
        <p14:creationId xmlns:p14="http://schemas.microsoft.com/office/powerpoint/2010/main" val="144791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703B-B801-1247-B0EB-F76B1B8F6140}"/>
              </a:ext>
            </a:extLst>
          </p:cNvPr>
          <p:cNvSpPr>
            <a:spLocks noGrp="1"/>
          </p:cNvSpPr>
          <p:nvPr>
            <p:ph type="title"/>
          </p:nvPr>
        </p:nvSpPr>
        <p:spPr>
          <a:xfrm>
            <a:off x="0" y="206375"/>
            <a:ext cx="9144000" cy="857250"/>
          </a:xfrm>
        </p:spPr>
        <p:txBody>
          <a:bodyPr/>
          <a:lstStyle/>
          <a:p>
            <a:r>
              <a:rPr lang="en-US" sz="3200" dirty="0"/>
              <a:t>Five assumptions of andragogy</a:t>
            </a:r>
          </a:p>
        </p:txBody>
      </p:sp>
      <p:sp>
        <p:nvSpPr>
          <p:cNvPr id="3" name="Content Placeholder 2">
            <a:extLst>
              <a:ext uri="{FF2B5EF4-FFF2-40B4-BE49-F238E27FC236}">
                <a16:creationId xmlns:a16="http://schemas.microsoft.com/office/drawing/2014/main" id="{FFF77132-9DDA-D74E-B2AC-867FC07FBC99}"/>
              </a:ext>
            </a:extLst>
          </p:cNvPr>
          <p:cNvSpPr>
            <a:spLocks noGrp="1"/>
          </p:cNvSpPr>
          <p:nvPr>
            <p:ph idx="1"/>
          </p:nvPr>
        </p:nvSpPr>
        <p:spPr>
          <a:xfrm>
            <a:off x="338328" y="874713"/>
            <a:ext cx="5449824" cy="2947480"/>
          </a:xfrm>
        </p:spPr>
        <p:txBody>
          <a:bodyPr/>
          <a:lstStyle/>
          <a:p>
            <a:pPr marL="0" indent="0">
              <a:buNone/>
            </a:pPr>
            <a:r>
              <a:rPr lang="en-US" sz="2400" dirty="0"/>
              <a:t>In pairs:</a:t>
            </a:r>
          </a:p>
          <a:p>
            <a:pPr marL="357188" lvl="1" indent="-357188"/>
            <a:r>
              <a:rPr lang="en-US" sz="2000" dirty="0"/>
              <a:t>Brainstorm </a:t>
            </a:r>
            <a:r>
              <a:rPr lang="en-NZ" sz="2000" dirty="0"/>
              <a:t>ideas about how you can incorporate each assumption in your own teaching. </a:t>
            </a:r>
          </a:p>
          <a:p>
            <a:pPr marL="357188" lvl="1" indent="-357188"/>
            <a:r>
              <a:rPr lang="en-NZ" sz="2000" dirty="0"/>
              <a:t>Use Template C: Knowles’ Five Assumptions to record your ideas.</a:t>
            </a:r>
            <a:endParaRPr lang="en-GB" sz="2000" dirty="0"/>
          </a:p>
          <a:p>
            <a:pPr marL="357188" lvl="1" indent="-357188"/>
            <a:r>
              <a:rPr lang="en-NZ" sz="2000" dirty="0"/>
              <a:t>Share your ideas in a whole class discussion</a:t>
            </a:r>
            <a:r>
              <a:rPr lang="en-NZ" dirty="0"/>
              <a:t>.</a:t>
            </a:r>
            <a:endParaRPr lang="en-GB" dirty="0"/>
          </a:p>
          <a:p>
            <a:endParaRPr lang="en-US" sz="2400" dirty="0"/>
          </a:p>
        </p:txBody>
      </p:sp>
      <p:pic>
        <p:nvPicPr>
          <p:cNvPr id="4098" name="Picture 2" descr="Image result for brainstorm">
            <a:extLst>
              <a:ext uri="{FF2B5EF4-FFF2-40B4-BE49-F238E27FC236}">
                <a16:creationId xmlns:a16="http://schemas.microsoft.com/office/drawing/2014/main" id="{640014F7-4533-0641-917C-4A8F290AE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664" y="1134551"/>
            <a:ext cx="2504703" cy="242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8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0310-E86C-B647-B2E8-2DA8EB02F30A}"/>
              </a:ext>
            </a:extLst>
          </p:cNvPr>
          <p:cNvSpPr>
            <a:spLocks noGrp="1"/>
          </p:cNvSpPr>
          <p:nvPr>
            <p:ph type="title"/>
          </p:nvPr>
        </p:nvSpPr>
        <p:spPr>
          <a:xfrm>
            <a:off x="0" y="206375"/>
            <a:ext cx="9144000" cy="857250"/>
          </a:xfrm>
        </p:spPr>
        <p:txBody>
          <a:bodyPr/>
          <a:lstStyle/>
          <a:p>
            <a:r>
              <a:rPr lang="en-US" sz="3200" dirty="0"/>
              <a:t>Four principles of andragogy</a:t>
            </a:r>
          </a:p>
        </p:txBody>
      </p:sp>
      <p:pic>
        <p:nvPicPr>
          <p:cNvPr id="4" name="Content Placeholder 3">
            <a:extLst>
              <a:ext uri="{FF2B5EF4-FFF2-40B4-BE49-F238E27FC236}">
                <a16:creationId xmlns:a16="http://schemas.microsoft.com/office/drawing/2014/main" id="{2503B00D-ED6D-2048-898B-1008F16C7E49}"/>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1062" t="4396" r="6404"/>
          <a:stretch/>
        </p:blipFill>
        <p:spPr bwMode="auto">
          <a:xfrm>
            <a:off x="1874520" y="768095"/>
            <a:ext cx="5184648" cy="3977641"/>
          </a:xfrm>
          <a:prstGeom prst="rect">
            <a:avLst/>
          </a:prstGeom>
          <a:noFill/>
        </p:spPr>
      </p:pic>
    </p:spTree>
    <p:extLst>
      <p:ext uri="{BB962C8B-B14F-4D97-AF65-F5344CB8AC3E}">
        <p14:creationId xmlns:p14="http://schemas.microsoft.com/office/powerpoint/2010/main" val="380080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chemeClr val="accent1">
              <a:lumMod val="60000"/>
              <a:lumOff val="40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t>Whakataka</a:t>
            </a:r>
            <a:r>
              <a:rPr lang="en-US" sz="2000" b="1" dirty="0"/>
              <a:t> </a:t>
            </a:r>
            <a:r>
              <a:rPr lang="en-US" sz="2000" b="1" dirty="0" err="1"/>
              <a:t>te</a:t>
            </a:r>
            <a:r>
              <a:rPr lang="en-US" sz="2000" b="1" dirty="0"/>
              <a:t> </a:t>
            </a:r>
            <a:r>
              <a:rPr lang="en-US" sz="2000" b="1" dirty="0" err="1"/>
              <a:t>hau</a:t>
            </a:r>
            <a:r>
              <a:rPr lang="en-US" sz="2000" b="1" dirty="0"/>
              <a:t> </a:t>
            </a:r>
            <a:r>
              <a:rPr lang="en-US" sz="2000" b="1" dirty="0" err="1"/>
              <a:t>ki</a:t>
            </a:r>
            <a:r>
              <a:rPr lang="en-US" sz="2000" b="1" dirty="0"/>
              <a:t> </a:t>
            </a:r>
            <a:r>
              <a:rPr lang="en-US" sz="2000" b="1" dirty="0" err="1"/>
              <a:t>te</a:t>
            </a:r>
            <a:r>
              <a:rPr lang="en-US" sz="2000" b="1" dirty="0"/>
              <a:t> </a:t>
            </a:r>
            <a:r>
              <a:rPr lang="en-US" sz="2000" b="1" dirty="0" err="1"/>
              <a:t>uru</a:t>
            </a:r>
            <a:r>
              <a:rPr lang="en-US" sz="2000" b="1" dirty="0"/>
              <a:t>.</a:t>
            </a:r>
            <a:endParaRPr lang="en-NZ" sz="2000" b="1" dirty="0"/>
          </a:p>
          <a:p>
            <a:pPr marL="182563" indent="0">
              <a:buNone/>
            </a:pPr>
            <a:r>
              <a:rPr lang="en-US" sz="2000" b="1" dirty="0" err="1"/>
              <a:t>Whakataka</a:t>
            </a:r>
            <a:r>
              <a:rPr lang="en-US" sz="2000" b="1" dirty="0"/>
              <a:t> </a:t>
            </a:r>
            <a:r>
              <a:rPr lang="en-US" sz="2000" b="1" dirty="0" err="1"/>
              <a:t>te</a:t>
            </a:r>
            <a:r>
              <a:rPr lang="en-US" sz="2000" b="1" dirty="0"/>
              <a:t> </a:t>
            </a:r>
            <a:r>
              <a:rPr lang="en-US" sz="2000" b="1" dirty="0" err="1"/>
              <a:t>hau</a:t>
            </a:r>
            <a:r>
              <a:rPr lang="en-US" sz="2000" b="1" dirty="0"/>
              <a:t> </a:t>
            </a:r>
            <a:r>
              <a:rPr lang="en-US" sz="2000" b="1" dirty="0" err="1"/>
              <a:t>ki</a:t>
            </a:r>
            <a:r>
              <a:rPr lang="en-US" sz="2000" b="1" dirty="0"/>
              <a:t> </a:t>
            </a:r>
            <a:r>
              <a:rPr lang="en-US" sz="2000" b="1" dirty="0" err="1"/>
              <a:t>te</a:t>
            </a:r>
            <a:r>
              <a:rPr lang="en-US" sz="2000" b="1" dirty="0"/>
              <a:t> </a:t>
            </a:r>
            <a:r>
              <a:rPr lang="en-US" sz="2000" b="1" dirty="0" err="1"/>
              <a:t>tonga</a:t>
            </a:r>
            <a:r>
              <a:rPr lang="en-US" sz="2000" b="1" dirty="0"/>
              <a:t>.</a:t>
            </a:r>
            <a:endParaRPr lang="en-NZ" sz="2000" b="1" dirty="0"/>
          </a:p>
          <a:p>
            <a:pPr marL="182563" indent="0">
              <a:buNone/>
            </a:pPr>
            <a:r>
              <a:rPr lang="en-US" sz="2000" b="1" dirty="0"/>
              <a:t>Kia </a:t>
            </a:r>
            <a:r>
              <a:rPr lang="en-US" sz="2000" b="1" dirty="0" err="1"/>
              <a:t>mākinakina</a:t>
            </a:r>
            <a:r>
              <a:rPr lang="en-US" sz="2000" b="1" dirty="0"/>
              <a:t> </a:t>
            </a:r>
            <a:r>
              <a:rPr lang="en-US" sz="2000" b="1" dirty="0" err="1"/>
              <a:t>ki</a:t>
            </a:r>
            <a:r>
              <a:rPr lang="en-US" sz="2000" b="1" dirty="0"/>
              <a:t> </a:t>
            </a:r>
            <a:r>
              <a:rPr lang="en-US" sz="2000" b="1" dirty="0" err="1"/>
              <a:t>uta</a:t>
            </a:r>
            <a:r>
              <a:rPr lang="en-US" sz="2000" b="1" dirty="0"/>
              <a:t>.</a:t>
            </a:r>
            <a:endParaRPr lang="en-NZ" sz="2000" b="1" dirty="0"/>
          </a:p>
          <a:p>
            <a:pPr marL="182563" indent="0">
              <a:buNone/>
            </a:pPr>
            <a:r>
              <a:rPr lang="en-US" sz="2000" b="1" dirty="0"/>
              <a:t>Kia </a:t>
            </a:r>
            <a:r>
              <a:rPr lang="en-US" sz="2000" b="1" dirty="0" err="1"/>
              <a:t>mātaratara</a:t>
            </a:r>
            <a:r>
              <a:rPr lang="en-US" sz="2000" b="1" dirty="0"/>
              <a:t> </a:t>
            </a:r>
            <a:r>
              <a:rPr lang="en-US" sz="2000" b="1" dirty="0" err="1"/>
              <a:t>ki</a:t>
            </a:r>
            <a:r>
              <a:rPr lang="en-US" sz="2000" b="1" dirty="0"/>
              <a:t> tai.</a:t>
            </a:r>
            <a:endParaRPr lang="en-NZ" sz="2000" b="1" dirty="0"/>
          </a:p>
          <a:p>
            <a:pPr marL="182563" indent="0">
              <a:buNone/>
            </a:pPr>
            <a:r>
              <a:rPr lang="en-US" sz="2000" b="1" dirty="0"/>
              <a:t>E </a:t>
            </a:r>
            <a:r>
              <a:rPr lang="en-US" sz="2000" b="1" dirty="0" err="1"/>
              <a:t>hī</a:t>
            </a:r>
            <a:r>
              <a:rPr lang="en-US" sz="2000" b="1" dirty="0"/>
              <a:t> </a:t>
            </a:r>
            <a:r>
              <a:rPr lang="en-US" sz="2000" b="1" dirty="0" err="1"/>
              <a:t>ake</a:t>
            </a:r>
            <a:r>
              <a:rPr lang="en-US" sz="2000" b="1" dirty="0"/>
              <a:t> </a:t>
            </a:r>
            <a:r>
              <a:rPr lang="en-US" sz="2000" b="1" dirty="0" err="1"/>
              <a:t>ana</a:t>
            </a:r>
            <a:r>
              <a:rPr lang="en-US" sz="2000" b="1" dirty="0"/>
              <a:t> </a:t>
            </a:r>
            <a:r>
              <a:rPr lang="en-US" sz="2000" b="1" dirty="0" err="1"/>
              <a:t>te</a:t>
            </a:r>
            <a:r>
              <a:rPr lang="en-US" sz="2000" b="1" dirty="0"/>
              <a:t> </a:t>
            </a:r>
            <a:r>
              <a:rPr lang="en-US" sz="2000" b="1" dirty="0" err="1"/>
              <a:t>atakura</a:t>
            </a:r>
            <a:r>
              <a:rPr lang="en-US" sz="2000" b="1" dirty="0"/>
              <a:t>.</a:t>
            </a:r>
            <a:endParaRPr lang="en-NZ" sz="2000" b="1" dirty="0"/>
          </a:p>
          <a:p>
            <a:pPr marL="182563" indent="0">
              <a:buNone/>
            </a:pPr>
            <a:r>
              <a:rPr lang="en-US" sz="2000" b="1" dirty="0"/>
              <a:t>He </a:t>
            </a:r>
            <a:r>
              <a:rPr lang="en-US" sz="2000" b="1" dirty="0" err="1"/>
              <a:t>tio</a:t>
            </a:r>
            <a:r>
              <a:rPr lang="en-US" sz="2000" b="1" dirty="0"/>
              <a:t>, he </a:t>
            </a:r>
            <a:r>
              <a:rPr lang="en-US" sz="2000" b="1" dirty="0" err="1"/>
              <a:t>huka</a:t>
            </a:r>
            <a:r>
              <a:rPr lang="en-US" sz="2000" b="1" dirty="0"/>
              <a:t>, he </a:t>
            </a:r>
            <a:r>
              <a:rPr lang="en-US" sz="2000" b="1" dirty="0" err="1"/>
              <a:t>hau</a:t>
            </a:r>
            <a:r>
              <a:rPr lang="en-US" sz="2000" b="1" dirty="0"/>
              <a:t> </a:t>
            </a:r>
            <a:r>
              <a:rPr lang="en-US" sz="2000" b="1" dirty="0" err="1"/>
              <a:t>hū</a:t>
            </a:r>
            <a:r>
              <a:rPr lang="en-US" sz="2000" b="1" dirty="0"/>
              <a:t>.</a:t>
            </a:r>
            <a:endParaRPr lang="en-NZ" sz="2000" b="1" dirty="0"/>
          </a:p>
          <a:p>
            <a:pPr marL="182563" indent="0">
              <a:buNone/>
            </a:pPr>
            <a:r>
              <a:rPr lang="en-US" sz="2000" b="1" dirty="0" err="1"/>
              <a:t>Tihei</a:t>
            </a:r>
            <a:r>
              <a:rPr lang="en-US" sz="2000" b="1" dirty="0"/>
              <a:t> </a:t>
            </a:r>
            <a:r>
              <a:rPr lang="en-US" sz="2000" b="1" dirty="0" err="1"/>
              <a:t>mauriora</a:t>
            </a:r>
            <a:r>
              <a:rPr lang="en-US" sz="2000" b="1" dirty="0"/>
              <a:t>!</a:t>
            </a:r>
            <a:r>
              <a:rPr lang="en-NZ" sz="2000" b="1" dirty="0"/>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chemeClr val="accent1">
              <a:lumMod val="60000"/>
              <a:lumOff val="40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t>Cease the winds from the west.</a:t>
            </a:r>
            <a:endParaRPr lang="en-NZ" sz="2000" b="1" dirty="0"/>
          </a:p>
          <a:p>
            <a:pPr marL="92075" indent="0">
              <a:buNone/>
            </a:pPr>
            <a:r>
              <a:rPr lang="en-US" sz="2000" b="1" i="1" dirty="0"/>
              <a:t>Cease the winds from the south.</a:t>
            </a:r>
            <a:endParaRPr lang="en-NZ" sz="2000" b="1" dirty="0"/>
          </a:p>
          <a:p>
            <a:pPr marL="92075" indent="0">
              <a:buNone/>
            </a:pPr>
            <a:r>
              <a:rPr lang="en-US" sz="2000" b="1" i="1" dirty="0"/>
              <a:t>Let the breeze blow over the land.</a:t>
            </a:r>
            <a:endParaRPr lang="en-NZ" sz="2000" b="1" dirty="0"/>
          </a:p>
          <a:p>
            <a:pPr marL="92075" indent="0">
              <a:buNone/>
            </a:pPr>
            <a:r>
              <a:rPr lang="en-US" sz="2000" b="1" i="1" dirty="0"/>
              <a:t>Let the breeze blow over the ocean.</a:t>
            </a:r>
            <a:endParaRPr lang="en-NZ" sz="2000" b="1" dirty="0"/>
          </a:p>
          <a:p>
            <a:pPr marL="92075" indent="0">
              <a:buNone/>
            </a:pPr>
            <a:r>
              <a:rPr lang="en-US" sz="2000" b="1" i="1" dirty="0"/>
              <a:t>Let the red-tipped dawn come with a sharpened air.</a:t>
            </a:r>
            <a:endParaRPr lang="en-NZ" sz="2000" b="1" dirty="0"/>
          </a:p>
          <a:p>
            <a:pPr marL="92075" indent="0">
              <a:buNone/>
            </a:pPr>
            <a:r>
              <a:rPr lang="en-US" sz="2000" b="1" i="1" dirty="0"/>
              <a:t>A touch of frost, a promise of glorious day.</a:t>
            </a:r>
            <a:endParaRPr lang="en-NZ" sz="2000" b="1" dirty="0"/>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B71B-7516-1E48-BD6D-FE0C26781057}"/>
              </a:ext>
            </a:extLst>
          </p:cNvPr>
          <p:cNvSpPr>
            <a:spLocks noGrp="1"/>
          </p:cNvSpPr>
          <p:nvPr>
            <p:ph type="title"/>
          </p:nvPr>
        </p:nvSpPr>
        <p:spPr>
          <a:xfrm>
            <a:off x="0" y="206375"/>
            <a:ext cx="9025128" cy="857250"/>
          </a:xfrm>
        </p:spPr>
        <p:txBody>
          <a:bodyPr/>
          <a:lstStyle/>
          <a:p>
            <a:r>
              <a:rPr lang="en-US" sz="3200" dirty="0"/>
              <a:t>Four principles of andragogy</a:t>
            </a:r>
          </a:p>
        </p:txBody>
      </p:sp>
      <p:sp>
        <p:nvSpPr>
          <p:cNvPr id="3" name="Content Placeholder 2">
            <a:extLst>
              <a:ext uri="{FF2B5EF4-FFF2-40B4-BE49-F238E27FC236}">
                <a16:creationId xmlns:a16="http://schemas.microsoft.com/office/drawing/2014/main" id="{CA755C99-A399-3040-BB7C-ED7D37DAE6C9}"/>
              </a:ext>
            </a:extLst>
          </p:cNvPr>
          <p:cNvSpPr>
            <a:spLocks noGrp="1"/>
          </p:cNvSpPr>
          <p:nvPr>
            <p:ph idx="1"/>
          </p:nvPr>
        </p:nvSpPr>
        <p:spPr>
          <a:xfrm>
            <a:off x="397764" y="1075690"/>
            <a:ext cx="8229600" cy="3394075"/>
          </a:xfrm>
        </p:spPr>
        <p:txBody>
          <a:bodyPr/>
          <a:lstStyle/>
          <a:p>
            <a:pPr lvl="0"/>
            <a:r>
              <a:rPr lang="en-NZ" sz="2400" dirty="0"/>
              <a:t>Brainstorm ideas about how you can incorporate each of theses principles in your own teaching. </a:t>
            </a:r>
          </a:p>
          <a:p>
            <a:pPr lvl="0"/>
            <a:r>
              <a:rPr lang="en-NZ" sz="2400" dirty="0"/>
              <a:t>Use Template D: Four Principles of Andragogy to record their ideas.</a:t>
            </a:r>
            <a:endParaRPr lang="en-GB" sz="2400" dirty="0"/>
          </a:p>
          <a:p>
            <a:pPr lvl="0"/>
            <a:r>
              <a:rPr lang="en-NZ" sz="2400" dirty="0"/>
              <a:t>In groups share your ideas and then choose your best one or two idea(s) for each principle. </a:t>
            </a:r>
            <a:endParaRPr lang="en-GB" sz="2400" dirty="0"/>
          </a:p>
          <a:p>
            <a:pPr lvl="0"/>
            <a:r>
              <a:rPr lang="en-AU" sz="2400" dirty="0"/>
              <a:t>Share as a whole class</a:t>
            </a:r>
            <a:endParaRPr lang="en-GB" sz="2400" dirty="0"/>
          </a:p>
          <a:p>
            <a:endParaRPr lang="en-US" dirty="0"/>
          </a:p>
        </p:txBody>
      </p:sp>
    </p:spTree>
    <p:extLst>
      <p:ext uri="{BB962C8B-B14F-4D97-AF65-F5344CB8AC3E}">
        <p14:creationId xmlns:p14="http://schemas.microsoft.com/office/powerpoint/2010/main" val="92969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D7A4-FF8A-F141-8FEE-7D3308A2943C}"/>
              </a:ext>
            </a:extLst>
          </p:cNvPr>
          <p:cNvSpPr>
            <a:spLocks noGrp="1"/>
          </p:cNvSpPr>
          <p:nvPr>
            <p:ph type="title"/>
          </p:nvPr>
        </p:nvSpPr>
        <p:spPr>
          <a:xfrm>
            <a:off x="-1" y="206375"/>
            <a:ext cx="8918369" cy="857250"/>
          </a:xfrm>
        </p:spPr>
        <p:txBody>
          <a:bodyPr/>
          <a:lstStyle/>
          <a:p>
            <a:r>
              <a:rPr lang="en-US" sz="2800" dirty="0"/>
              <a:t>Review of learning outcomes</a:t>
            </a:r>
          </a:p>
        </p:txBody>
      </p:sp>
      <p:sp>
        <p:nvSpPr>
          <p:cNvPr id="3" name="Content Placeholder 2">
            <a:extLst>
              <a:ext uri="{FF2B5EF4-FFF2-40B4-BE49-F238E27FC236}">
                <a16:creationId xmlns:a16="http://schemas.microsoft.com/office/drawing/2014/main" id="{19E523C4-497A-9D4F-849D-07AA5981C0DA}"/>
              </a:ext>
            </a:extLst>
          </p:cNvPr>
          <p:cNvSpPr>
            <a:spLocks noGrp="1"/>
          </p:cNvSpPr>
          <p:nvPr>
            <p:ph idx="1"/>
          </p:nvPr>
        </p:nvSpPr>
        <p:spPr/>
        <p:txBody>
          <a:bodyPr/>
          <a:lstStyle/>
          <a:p>
            <a:pPr marL="542925" lvl="1" indent="-542925">
              <a:buBlip>
                <a:blip r:embed="rId2"/>
              </a:buBlip>
              <a:tabLst>
                <a:tab pos="542925" algn="l"/>
              </a:tabLst>
            </a:pPr>
            <a:r>
              <a:rPr lang="en-US" sz="2400" dirty="0"/>
              <a:t>Ensure you know when you are to share your cultural share.</a:t>
            </a:r>
          </a:p>
          <a:p>
            <a:pPr marL="542925" lvl="1" indent="-542925">
              <a:buBlip>
                <a:blip r:embed="rId2"/>
              </a:buBlip>
              <a:tabLst>
                <a:tab pos="542925" algn="l"/>
              </a:tabLst>
            </a:pPr>
            <a:r>
              <a:rPr lang="en-US" sz="2400" dirty="0"/>
              <a:t>Given me the points that will be used to prepare the ground rules.</a:t>
            </a:r>
          </a:p>
          <a:p>
            <a:pPr marL="542925" lvl="1" indent="-542925">
              <a:buBlip>
                <a:blip r:embed="rId2"/>
              </a:buBlip>
              <a:tabLst>
                <a:tab pos="542925" algn="l"/>
              </a:tabLst>
            </a:pPr>
            <a:r>
              <a:rPr lang="en-US" sz="2400" dirty="0"/>
              <a:t>Share with your neighbour one key characteristics of adult learners that you have not considered until today.</a:t>
            </a:r>
          </a:p>
          <a:p>
            <a:pPr marL="542925" lvl="1" indent="-542925">
              <a:buBlip>
                <a:blip r:embed="rId2"/>
              </a:buBlip>
              <a:tabLst>
                <a:tab pos="542925" algn="l"/>
              </a:tabLst>
            </a:pPr>
            <a:r>
              <a:rPr lang="en-GB" sz="2400" dirty="0"/>
              <a:t>Work on the meaning of these two words - pedagogy and andragogy</a:t>
            </a:r>
            <a:r>
              <a:rPr lang="en-US" sz="2400" dirty="0"/>
              <a:t>.</a:t>
            </a:r>
            <a:endParaRPr lang="en-GB" sz="2400" dirty="0"/>
          </a:p>
          <a:p>
            <a:endParaRPr lang="en-US" dirty="0"/>
          </a:p>
        </p:txBody>
      </p:sp>
    </p:spTree>
    <p:extLst>
      <p:ext uri="{BB962C8B-B14F-4D97-AF65-F5344CB8AC3E}">
        <p14:creationId xmlns:p14="http://schemas.microsoft.com/office/powerpoint/2010/main" val="216846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589548" y="240130"/>
            <a:ext cx="7772400" cy="110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charset="-128"/>
              </a:rPr>
              <a:t>Review</a:t>
            </a:r>
          </a:p>
        </p:txBody>
      </p:sp>
      <p:sp>
        <p:nvSpPr>
          <p:cNvPr id="2" name="TextBox 1"/>
          <p:cNvSpPr txBox="1"/>
          <p:nvPr/>
        </p:nvSpPr>
        <p:spPr>
          <a:xfrm>
            <a:off x="589548" y="1452444"/>
            <a:ext cx="5555758" cy="2585323"/>
          </a:xfrm>
          <a:prstGeom prst="rect">
            <a:avLst/>
          </a:prstGeom>
          <a:noFill/>
        </p:spPr>
        <p:txBody>
          <a:bodyPr wrap="square" rtlCol="0">
            <a:spAutoFit/>
          </a:bodyPr>
          <a:lstStyle/>
          <a:p>
            <a:r>
              <a:rPr lang="en-US" sz="2400" b="1" i="1" dirty="0"/>
              <a:t>On a Post-it note write...</a:t>
            </a:r>
            <a:r>
              <a:rPr lang="en-US" sz="2400" b="1" dirty="0"/>
              <a:t>​</a:t>
            </a:r>
          </a:p>
          <a:p>
            <a:endParaRPr lang="en-US" sz="2400" i="1" dirty="0">
              <a:solidFill>
                <a:srgbClr val="FF40FF"/>
              </a:solidFill>
            </a:endParaRPr>
          </a:p>
          <a:p>
            <a:r>
              <a:rPr lang="en-US" sz="2400" i="1" dirty="0">
                <a:solidFill>
                  <a:srgbClr val="FF40FF"/>
                </a:solidFill>
              </a:rPr>
              <a:t>What did you like?  What could have been done better?</a:t>
            </a:r>
            <a:r>
              <a:rPr lang="en-US" sz="2400" dirty="0">
                <a:solidFill>
                  <a:srgbClr val="FF40FF"/>
                </a:solidFill>
              </a:rPr>
              <a:t>​</a:t>
            </a:r>
          </a:p>
          <a:p>
            <a:endParaRPr lang="en-US" sz="2400" i="1">
              <a:solidFill>
                <a:srgbClr val="FFC000"/>
              </a:solidFill>
            </a:endParaRPr>
          </a:p>
          <a:p>
            <a:r>
              <a:rPr lang="en-US" sz="2400" i="1">
                <a:solidFill>
                  <a:srgbClr val="FFC000"/>
                </a:solidFill>
              </a:rPr>
              <a:t>What </a:t>
            </a:r>
            <a:r>
              <a:rPr lang="en-US" sz="2400" i="1" dirty="0">
                <a:solidFill>
                  <a:srgbClr val="FFC000"/>
                </a:solidFill>
              </a:rPr>
              <a:t>questions do you still have?</a:t>
            </a:r>
            <a:endParaRPr lang="en-US" sz="2400" dirty="0">
              <a:solidFill>
                <a:srgbClr val="FFC000"/>
              </a:solidFill>
            </a:endParaRP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15662" y="1452444"/>
            <a:ext cx="2055985" cy="2123766"/>
          </a:xfrm>
          <a:prstGeom prst="rect">
            <a:avLst/>
          </a:prstGeom>
        </p:spPr>
      </p:pic>
    </p:spTree>
    <p:extLst>
      <p:ext uri="{BB962C8B-B14F-4D97-AF65-F5344CB8AC3E}">
        <p14:creationId xmlns:p14="http://schemas.microsoft.com/office/powerpoint/2010/main" val="538031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chemeClr val="accent1">
              <a:lumMod val="60000"/>
              <a:lumOff val="40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t>Unuhia</a:t>
            </a:r>
            <a:r>
              <a:rPr lang="en-GB" sz="2400" b="1" dirty="0"/>
              <a:t>, </a:t>
            </a:r>
            <a:r>
              <a:rPr lang="en-GB" sz="2400" b="1" dirty="0" err="1"/>
              <a:t>unuhia</a:t>
            </a:r>
            <a:endParaRPr lang="en-NZ" sz="2400" b="1" dirty="0"/>
          </a:p>
          <a:p>
            <a:pPr marL="0" indent="0">
              <a:buNone/>
            </a:pPr>
            <a:r>
              <a:rPr lang="en-GB" sz="2400" b="1" dirty="0" err="1"/>
              <a:t>Unuhia</a:t>
            </a:r>
            <a:r>
              <a:rPr lang="en-GB" sz="2400" b="1" dirty="0"/>
              <a:t> </a:t>
            </a:r>
            <a:r>
              <a:rPr lang="en-GB" sz="2400" b="1" dirty="0" err="1"/>
              <a:t>ki</a:t>
            </a:r>
            <a:r>
              <a:rPr lang="en-GB" sz="2400" b="1" dirty="0"/>
              <a:t> </a:t>
            </a:r>
            <a:r>
              <a:rPr lang="en-GB" sz="2400" b="1" dirty="0" err="1"/>
              <a:t>te</a:t>
            </a:r>
            <a:r>
              <a:rPr lang="en-GB" sz="2400" b="1" dirty="0"/>
              <a:t> </a:t>
            </a:r>
            <a:r>
              <a:rPr lang="en-GB" sz="2400" b="1" dirty="0" err="1"/>
              <a:t>uru</a:t>
            </a:r>
            <a:r>
              <a:rPr lang="en-GB" sz="2400" b="1" dirty="0"/>
              <a:t> </a:t>
            </a:r>
            <a:r>
              <a:rPr lang="en-GB" sz="2400" b="1" dirty="0" err="1"/>
              <a:t>tapu</a:t>
            </a:r>
            <a:r>
              <a:rPr lang="en-GB" sz="2400" b="1" dirty="0"/>
              <a:t> </a:t>
            </a:r>
            <a:r>
              <a:rPr lang="en-GB" sz="2400" b="1" dirty="0" err="1"/>
              <a:t>nui</a:t>
            </a:r>
            <a:endParaRPr lang="en-NZ" sz="2400" b="1" dirty="0"/>
          </a:p>
          <a:p>
            <a:pPr marL="0" indent="0">
              <a:buNone/>
            </a:pPr>
            <a:r>
              <a:rPr lang="en-GB" sz="2400" b="1" dirty="0"/>
              <a:t>Kia </a:t>
            </a:r>
            <a:r>
              <a:rPr lang="en-GB" sz="2400" b="1" dirty="0" err="1"/>
              <a:t>wātea</a:t>
            </a:r>
            <a:r>
              <a:rPr lang="en-GB" sz="2400" b="1" dirty="0"/>
              <a:t>, </a:t>
            </a:r>
            <a:r>
              <a:rPr lang="en-GB" sz="2400" b="1" dirty="0" err="1"/>
              <a:t>kia</a:t>
            </a:r>
            <a:r>
              <a:rPr lang="en-GB" sz="2400" b="1" dirty="0"/>
              <a:t> </a:t>
            </a:r>
            <a:r>
              <a:rPr lang="en-GB" sz="2400" b="1" dirty="0" err="1"/>
              <a:t>māmā</a:t>
            </a:r>
            <a:r>
              <a:rPr lang="en-GB" sz="2400" b="1" dirty="0"/>
              <a:t>, </a:t>
            </a:r>
            <a:r>
              <a:rPr lang="en-GB" sz="2400" b="1" dirty="0" err="1"/>
              <a:t>te</a:t>
            </a:r>
            <a:r>
              <a:rPr lang="en-GB" sz="2400" b="1" dirty="0"/>
              <a:t> </a:t>
            </a:r>
            <a:r>
              <a:rPr lang="en-GB" sz="2400" b="1" dirty="0" err="1"/>
              <a:t>ngākau</a:t>
            </a:r>
            <a:r>
              <a:rPr lang="en-GB" sz="2400" b="1" dirty="0"/>
              <a:t>, </a:t>
            </a:r>
            <a:r>
              <a:rPr lang="en-GB" sz="2400" b="1" dirty="0" err="1"/>
              <a:t>te</a:t>
            </a:r>
            <a:r>
              <a:rPr lang="en-GB" sz="2400" b="1" dirty="0"/>
              <a:t> </a:t>
            </a:r>
            <a:r>
              <a:rPr lang="en-GB" sz="2400" b="1" dirty="0" err="1"/>
              <a:t>tinana</a:t>
            </a:r>
            <a:endParaRPr lang="en-NZ" sz="2400" b="1" dirty="0"/>
          </a:p>
          <a:p>
            <a:pPr marL="0" indent="0">
              <a:buNone/>
            </a:pPr>
            <a:r>
              <a:rPr lang="en-GB" sz="2400" b="1" dirty="0" err="1"/>
              <a:t>Te</a:t>
            </a:r>
            <a:r>
              <a:rPr lang="en-GB" sz="2400" b="1" dirty="0"/>
              <a:t> </a:t>
            </a:r>
            <a:r>
              <a:rPr lang="en-GB" sz="2400" b="1" dirty="0" err="1"/>
              <a:t>wairua</a:t>
            </a:r>
            <a:r>
              <a:rPr lang="en-GB" sz="2400" b="1" dirty="0"/>
              <a:t> </a:t>
            </a:r>
            <a:r>
              <a:rPr lang="en-GB" sz="2400" b="1" dirty="0" err="1"/>
              <a:t>i</a:t>
            </a:r>
            <a:r>
              <a:rPr lang="en-GB" sz="2400" b="1" dirty="0"/>
              <a:t> </a:t>
            </a:r>
            <a:r>
              <a:rPr lang="en-GB" sz="2400" b="1" dirty="0" err="1"/>
              <a:t>te</a:t>
            </a:r>
            <a:r>
              <a:rPr lang="en-GB" sz="2400" b="1" dirty="0"/>
              <a:t> </a:t>
            </a:r>
            <a:r>
              <a:rPr lang="en-GB" sz="2400" b="1" dirty="0" err="1"/>
              <a:t>ara</a:t>
            </a:r>
            <a:r>
              <a:rPr lang="en-GB" sz="2400" b="1" dirty="0"/>
              <a:t> </a:t>
            </a:r>
            <a:r>
              <a:rPr lang="en-GB" sz="2400" b="1" dirty="0" err="1"/>
              <a:t>takatā</a:t>
            </a:r>
            <a:endParaRPr lang="en-NZ" sz="2400" b="1" dirty="0"/>
          </a:p>
          <a:p>
            <a:pPr marL="0" indent="0">
              <a:buNone/>
            </a:pPr>
            <a:r>
              <a:rPr lang="en-GB" sz="2400" b="1" dirty="0" err="1"/>
              <a:t>Koia</a:t>
            </a:r>
            <a:r>
              <a:rPr lang="en-GB" sz="2400" b="1" dirty="0"/>
              <a:t> </a:t>
            </a:r>
            <a:r>
              <a:rPr lang="en-GB" sz="2400" b="1" dirty="0" err="1"/>
              <a:t>rā</a:t>
            </a:r>
            <a:r>
              <a:rPr lang="en-GB" sz="2400" b="1" dirty="0"/>
              <a:t> e </a:t>
            </a:r>
            <a:r>
              <a:rPr lang="en-GB" sz="2400" b="1" dirty="0" err="1"/>
              <a:t>Rongo</a:t>
            </a:r>
            <a:r>
              <a:rPr lang="en-GB" sz="2400" b="1" dirty="0"/>
              <a:t>, </a:t>
            </a:r>
            <a:r>
              <a:rPr lang="en-GB" sz="2400" b="1" dirty="0" err="1"/>
              <a:t>whakairia</a:t>
            </a:r>
            <a:r>
              <a:rPr lang="en-GB" sz="2400" b="1" dirty="0"/>
              <a:t> </a:t>
            </a:r>
            <a:r>
              <a:rPr lang="en-GB" sz="2400" b="1" dirty="0" err="1"/>
              <a:t>ake</a:t>
            </a:r>
            <a:r>
              <a:rPr lang="en-GB" sz="2400" b="1" dirty="0"/>
              <a:t> </a:t>
            </a:r>
            <a:r>
              <a:rPr lang="en-GB" sz="2400" b="1" dirty="0" err="1"/>
              <a:t>ki</a:t>
            </a:r>
            <a:r>
              <a:rPr lang="en-GB" sz="2400" b="1" dirty="0"/>
              <a:t> </a:t>
            </a:r>
            <a:r>
              <a:rPr lang="en-GB" sz="2400" b="1" dirty="0" err="1"/>
              <a:t>runga</a:t>
            </a:r>
            <a:endParaRPr lang="en-NZ" sz="2400" b="1" dirty="0"/>
          </a:p>
          <a:p>
            <a:pPr marL="0" indent="0">
              <a:buNone/>
            </a:pPr>
            <a:r>
              <a:rPr lang="en-GB" sz="2400" b="1" dirty="0"/>
              <a:t>Kia </a:t>
            </a:r>
            <a:r>
              <a:rPr lang="en-GB" sz="2400" b="1" dirty="0" err="1"/>
              <a:t>tina</a:t>
            </a:r>
            <a:r>
              <a:rPr lang="en-GB" sz="2400" b="1" dirty="0"/>
              <a:t>! TINA! Hui e! TĀIKI E!</a:t>
            </a:r>
            <a:endParaRPr lang="en-NZ" sz="2400" b="1"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chemeClr val="accent1">
              <a:lumMod val="60000"/>
              <a:lumOff val="40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t>Draw on, draw on,</a:t>
            </a:r>
            <a:endParaRPr lang="en-NZ" sz="2400" b="1" dirty="0"/>
          </a:p>
          <a:p>
            <a:pPr marL="0" indent="0">
              <a:buNone/>
            </a:pPr>
            <a:r>
              <a:rPr lang="en-NZ" sz="2400" b="1" i="1" dirty="0"/>
              <a:t>Draw on the supreme sacredness</a:t>
            </a:r>
            <a:endParaRPr lang="en-NZ" sz="2400" b="1" dirty="0"/>
          </a:p>
          <a:p>
            <a:pPr marL="0" indent="0">
              <a:buNone/>
            </a:pPr>
            <a:r>
              <a:rPr lang="en-NZ" sz="2400" b="1" i="1" dirty="0"/>
              <a:t>To clear, to free the heart, the body and the spirit of mankind</a:t>
            </a:r>
            <a:endParaRPr lang="en-NZ" sz="2400" b="1" dirty="0"/>
          </a:p>
          <a:p>
            <a:pPr marL="0" indent="0">
              <a:buNone/>
            </a:pPr>
            <a:r>
              <a:rPr lang="en-NZ" sz="2400" b="1" i="1" dirty="0" err="1"/>
              <a:t>Rongo</a:t>
            </a:r>
            <a:r>
              <a:rPr lang="en-NZ" sz="2400" b="1" i="1" dirty="0"/>
              <a:t>, suspended high above us (“heaven”)</a:t>
            </a:r>
            <a:endParaRPr lang="en-NZ" sz="2400" b="1" dirty="0"/>
          </a:p>
          <a:p>
            <a:pPr marL="0" indent="0">
              <a:buNone/>
            </a:pPr>
            <a:r>
              <a:rPr lang="en-NZ" sz="2400" b="1" i="1" dirty="0"/>
              <a:t>Draw together! Affirm!</a:t>
            </a:r>
            <a:endParaRPr lang="en-NZ" sz="2400" b="1" dirty="0"/>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LEGO&#10;&#10;Description generated with high confidence">
            <a:extLst>
              <a:ext uri="{FF2B5EF4-FFF2-40B4-BE49-F238E27FC236}">
                <a16:creationId xmlns:a16="http://schemas.microsoft.com/office/drawing/2014/main" id="{8C05E053-916D-4388-A6BC-E1063576572D}"/>
              </a:ext>
            </a:extLst>
          </p:cNvPr>
          <p:cNvPicPr>
            <a:picLocks noChangeAspect="1"/>
          </p:cNvPicPr>
          <p:nvPr/>
        </p:nvPicPr>
        <p:blipFill rotWithShape="1">
          <a:blip r:embed="rId2">
            <a:extLst>
              <a:ext uri="{28A0092B-C50C-407E-A947-70E740481C1C}">
                <a14:useLocalDpi xmlns:a14="http://schemas.microsoft.com/office/drawing/2010/main"/>
              </a:ext>
            </a:extLst>
          </a:blip>
          <a:srcRect t="17672" b="17673"/>
          <a:stretch/>
        </p:blipFill>
        <p:spPr>
          <a:xfrm>
            <a:off x="20" y="10"/>
            <a:ext cx="9143980" cy="5143490"/>
          </a:xfrm>
          <a:prstGeom prst="rect">
            <a:avLst/>
          </a:prstGeom>
        </p:spPr>
      </p:pic>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5935716" y="1300656"/>
            <a:ext cx="2889031" cy="1375542"/>
          </a:xfrm>
        </p:spPr>
        <p:txBody>
          <a:bodyPr vert="horz" lIns="91440" tIns="45720" rIns="91440" bIns="45720" rtlCol="0" anchor="b">
            <a:normAutofit/>
          </a:bodyPr>
          <a:lstStyle/>
          <a:p>
            <a:pPr defTabSz="914400" eaLnBrk="1" hangingPunct="1">
              <a:lnSpc>
                <a:spcPct val="90000"/>
              </a:lnSpc>
            </a:pPr>
            <a:r>
              <a:rPr lang="en-US" sz="3200" dirty="0">
                <a:ea typeface="+mj-ea"/>
                <a:cs typeface="+mj-cs"/>
              </a:rPr>
              <a:t>Day plan</a:t>
            </a:r>
          </a:p>
        </p:txBody>
      </p: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4256690" y="3932006"/>
            <a:ext cx="4828189" cy="512463"/>
          </a:xfrm>
        </p:spPr>
        <p:txBody>
          <a:bodyPr vert="horz" lIns="91440" tIns="45720" rIns="91440" bIns="45720" rtlCol="0">
            <a:noAutofit/>
          </a:bodyPr>
          <a:lstStyle/>
          <a:p>
            <a:pPr marL="0" indent="0" algn="ctr" defTabSz="914400" eaLnBrk="1" hangingPunct="1">
              <a:lnSpc>
                <a:spcPct val="90000"/>
              </a:lnSpc>
              <a:spcBef>
                <a:spcPts val="1000"/>
              </a:spcBef>
              <a:buNone/>
            </a:pPr>
            <a:r>
              <a:rPr lang="en-US" sz="2800" dirty="0">
                <a:ea typeface="+mn-ea"/>
                <a:cs typeface="+mn-cs"/>
              </a:rPr>
              <a:t>What’s happening today?</a:t>
            </a:r>
          </a:p>
        </p:txBody>
      </p:sp>
    </p:spTree>
    <p:extLst>
      <p:ext uri="{BB962C8B-B14F-4D97-AF65-F5344CB8AC3E}">
        <p14:creationId xmlns:p14="http://schemas.microsoft.com/office/powerpoint/2010/main" val="388777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63EC-28E5-7040-853D-231D4C554688}"/>
              </a:ext>
            </a:extLst>
          </p:cNvPr>
          <p:cNvSpPr>
            <a:spLocks noGrp="1"/>
          </p:cNvSpPr>
          <p:nvPr>
            <p:ph type="title"/>
          </p:nvPr>
        </p:nvSpPr>
        <p:spPr/>
        <p:txBody>
          <a:bodyPr/>
          <a:lstStyle/>
          <a:p>
            <a:r>
              <a:rPr lang="en-US" sz="3200" dirty="0"/>
              <a:t>Cultural Share</a:t>
            </a:r>
          </a:p>
        </p:txBody>
      </p:sp>
      <p:graphicFrame>
        <p:nvGraphicFramePr>
          <p:cNvPr id="4" name="Content Placeholder 3">
            <a:extLst>
              <a:ext uri="{FF2B5EF4-FFF2-40B4-BE49-F238E27FC236}">
                <a16:creationId xmlns:a16="http://schemas.microsoft.com/office/drawing/2014/main" id="{FC824379-D29D-8940-8717-0FA59EC41CB8}"/>
              </a:ext>
            </a:extLst>
          </p:cNvPr>
          <p:cNvGraphicFramePr>
            <a:graphicFrameLocks noGrp="1"/>
          </p:cNvGraphicFramePr>
          <p:nvPr>
            <p:ph idx="1"/>
            <p:extLst>
              <p:ext uri="{D42A27DB-BD31-4B8C-83A1-F6EECF244321}">
                <p14:modId xmlns:p14="http://schemas.microsoft.com/office/powerpoint/2010/main" val="336552071"/>
              </p:ext>
            </p:extLst>
          </p:nvPr>
        </p:nvGraphicFramePr>
        <p:xfrm>
          <a:off x="546264" y="688769"/>
          <a:ext cx="8140535" cy="390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52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D7A4-FF8A-F141-8FEE-7D3308A2943C}"/>
              </a:ext>
            </a:extLst>
          </p:cNvPr>
          <p:cNvSpPr>
            <a:spLocks noGrp="1"/>
          </p:cNvSpPr>
          <p:nvPr>
            <p:ph type="title"/>
          </p:nvPr>
        </p:nvSpPr>
        <p:spPr>
          <a:xfrm>
            <a:off x="-1" y="206375"/>
            <a:ext cx="8918369" cy="857250"/>
          </a:xfrm>
        </p:spPr>
        <p:txBody>
          <a:bodyPr/>
          <a:lstStyle/>
          <a:p>
            <a:r>
              <a:rPr lang="en-US" sz="2800" dirty="0"/>
              <a:t>Learning outcomes</a:t>
            </a:r>
          </a:p>
        </p:txBody>
      </p:sp>
      <p:sp>
        <p:nvSpPr>
          <p:cNvPr id="3" name="Content Placeholder 2">
            <a:extLst>
              <a:ext uri="{FF2B5EF4-FFF2-40B4-BE49-F238E27FC236}">
                <a16:creationId xmlns:a16="http://schemas.microsoft.com/office/drawing/2014/main" id="{19E523C4-497A-9D4F-849D-07AA5981C0DA}"/>
              </a:ext>
            </a:extLst>
          </p:cNvPr>
          <p:cNvSpPr>
            <a:spLocks noGrp="1"/>
          </p:cNvSpPr>
          <p:nvPr>
            <p:ph idx="1"/>
          </p:nvPr>
        </p:nvSpPr>
        <p:spPr/>
        <p:txBody>
          <a:bodyPr/>
          <a:lstStyle/>
          <a:p>
            <a:pPr marL="0" indent="0">
              <a:buNone/>
            </a:pPr>
            <a:r>
              <a:rPr lang="en-NZ" sz="2400" dirty="0"/>
              <a:t>By the end of the session you will be able to:</a:t>
            </a:r>
            <a:endParaRPr lang="en-GB" sz="2400" dirty="0"/>
          </a:p>
          <a:p>
            <a:pPr marL="542925" lvl="1" indent="-542925">
              <a:buBlip>
                <a:blip r:embed="rId2"/>
              </a:buBlip>
              <a:tabLst>
                <a:tab pos="447675" algn="l"/>
              </a:tabLst>
            </a:pPr>
            <a:r>
              <a:rPr lang="en-US" sz="2400" dirty="0"/>
              <a:t>Prepare your cultural share for future delivery.</a:t>
            </a:r>
          </a:p>
          <a:p>
            <a:pPr marL="542925" lvl="1" indent="-542925">
              <a:buBlip>
                <a:blip r:embed="rId2"/>
              </a:buBlip>
              <a:tabLst>
                <a:tab pos="447675" algn="l"/>
              </a:tabLst>
            </a:pPr>
            <a:r>
              <a:rPr lang="en-US" sz="2400" dirty="0"/>
              <a:t>Prepare the ground rules around the management of the classroom and class discussions.</a:t>
            </a:r>
          </a:p>
          <a:p>
            <a:pPr marL="542925" lvl="1" indent="-542925">
              <a:buBlip>
                <a:blip r:embed="rId2"/>
              </a:buBlip>
              <a:tabLst>
                <a:tab pos="447675" algn="l"/>
              </a:tabLst>
            </a:pPr>
            <a:r>
              <a:rPr lang="en-US" sz="2400" dirty="0"/>
              <a:t>Describe the key characteristics of adult learners.</a:t>
            </a:r>
          </a:p>
          <a:p>
            <a:pPr marL="542925" lvl="1" indent="-542925">
              <a:buBlip>
                <a:blip r:embed="rId2"/>
              </a:buBlip>
              <a:tabLst>
                <a:tab pos="447675" algn="l"/>
              </a:tabLst>
            </a:pPr>
            <a:r>
              <a:rPr lang="en-GB" sz="2400" dirty="0"/>
              <a:t>Differentiate between pedagogy and andragogy</a:t>
            </a:r>
            <a:r>
              <a:rPr lang="en-US" sz="2400" dirty="0"/>
              <a:t>.</a:t>
            </a:r>
            <a:endParaRPr lang="en-GB" sz="2400" dirty="0"/>
          </a:p>
          <a:p>
            <a:endParaRPr lang="en-US" dirty="0"/>
          </a:p>
        </p:txBody>
      </p:sp>
    </p:spTree>
    <p:extLst>
      <p:ext uri="{BB962C8B-B14F-4D97-AF65-F5344CB8AC3E}">
        <p14:creationId xmlns:p14="http://schemas.microsoft.com/office/powerpoint/2010/main" val="393326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0A19-D85C-AD48-8F8B-42F524C1EFA3}"/>
              </a:ext>
            </a:extLst>
          </p:cNvPr>
          <p:cNvSpPr>
            <a:spLocks noGrp="1"/>
          </p:cNvSpPr>
          <p:nvPr>
            <p:ph type="title"/>
          </p:nvPr>
        </p:nvSpPr>
        <p:spPr>
          <a:xfrm>
            <a:off x="0" y="206375"/>
            <a:ext cx="9144000" cy="857250"/>
          </a:xfrm>
        </p:spPr>
        <p:txBody>
          <a:bodyPr/>
          <a:lstStyle/>
          <a:p>
            <a:r>
              <a:rPr lang="en-US" sz="3200" dirty="0"/>
              <a:t>Setting up ground rules</a:t>
            </a:r>
          </a:p>
        </p:txBody>
      </p:sp>
      <p:sp>
        <p:nvSpPr>
          <p:cNvPr id="3" name="Content Placeholder 2">
            <a:extLst>
              <a:ext uri="{FF2B5EF4-FFF2-40B4-BE49-F238E27FC236}">
                <a16:creationId xmlns:a16="http://schemas.microsoft.com/office/drawing/2014/main" id="{3A6BBC23-218E-4F4C-B87D-CBF642738446}"/>
              </a:ext>
            </a:extLst>
          </p:cNvPr>
          <p:cNvSpPr>
            <a:spLocks noGrp="1"/>
          </p:cNvSpPr>
          <p:nvPr>
            <p:ph idx="1"/>
          </p:nvPr>
        </p:nvSpPr>
        <p:spPr>
          <a:xfrm>
            <a:off x="307120" y="974521"/>
            <a:ext cx="8379680" cy="2352608"/>
          </a:xfrm>
        </p:spPr>
        <p:txBody>
          <a:bodyPr/>
          <a:lstStyle/>
          <a:p>
            <a:pPr marL="0" indent="0">
              <a:buNone/>
            </a:pPr>
            <a:r>
              <a:rPr lang="en-NZ" sz="2400" dirty="0"/>
              <a:t>Ground rules promote an environment of inclusion and respect for all. They articulate a set of expected behaviour for classroom conduct. These can be set up by the teacher or created by the learners themselves. It is believed that learners are more likely to adhere to ground rules if they played a role in creating them. </a:t>
            </a:r>
            <a:endParaRPr lang="en-GB" sz="2400" dirty="0"/>
          </a:p>
          <a:p>
            <a:endParaRPr lang="en-US" sz="2400" dirty="0"/>
          </a:p>
        </p:txBody>
      </p:sp>
      <p:pic>
        <p:nvPicPr>
          <p:cNvPr id="1028" name="Picture 4" descr="Image result for ground rules images">
            <a:extLst>
              <a:ext uri="{FF2B5EF4-FFF2-40B4-BE49-F238E27FC236}">
                <a16:creationId xmlns:a16="http://schemas.microsoft.com/office/drawing/2014/main" id="{0CCE0909-5AA0-5849-95D7-AD57FC836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196" y="3327128"/>
            <a:ext cx="3437411" cy="159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49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D3F1-5429-684A-BC30-9257F729A162}"/>
              </a:ext>
            </a:extLst>
          </p:cNvPr>
          <p:cNvSpPr>
            <a:spLocks noGrp="1"/>
          </p:cNvSpPr>
          <p:nvPr>
            <p:ph type="title"/>
          </p:nvPr>
        </p:nvSpPr>
        <p:spPr>
          <a:xfrm>
            <a:off x="0" y="206375"/>
            <a:ext cx="9001496" cy="857250"/>
          </a:xfrm>
        </p:spPr>
        <p:txBody>
          <a:bodyPr/>
          <a:lstStyle/>
          <a:p>
            <a:r>
              <a:rPr lang="en-US" sz="3200" dirty="0"/>
              <a:t>Setting up expectations</a:t>
            </a:r>
          </a:p>
        </p:txBody>
      </p:sp>
      <p:sp>
        <p:nvSpPr>
          <p:cNvPr id="3" name="Content Placeholder 2">
            <a:extLst>
              <a:ext uri="{FF2B5EF4-FFF2-40B4-BE49-F238E27FC236}">
                <a16:creationId xmlns:a16="http://schemas.microsoft.com/office/drawing/2014/main" id="{FF78927E-4F34-2546-A73F-2FD4626CCBA8}"/>
              </a:ext>
            </a:extLst>
          </p:cNvPr>
          <p:cNvSpPr>
            <a:spLocks noGrp="1"/>
          </p:cNvSpPr>
          <p:nvPr>
            <p:ph idx="1"/>
          </p:nvPr>
        </p:nvSpPr>
        <p:spPr>
          <a:xfrm>
            <a:off x="457200" y="1200150"/>
            <a:ext cx="5088577" cy="3394075"/>
          </a:xfrm>
        </p:spPr>
        <p:txBody>
          <a:bodyPr/>
          <a:lstStyle/>
          <a:p>
            <a:r>
              <a:rPr lang="en-NZ" sz="2400" dirty="0"/>
              <a:t>On separate Post-it notes write:</a:t>
            </a:r>
          </a:p>
          <a:p>
            <a:pPr lvl="1"/>
            <a:r>
              <a:rPr lang="en-NZ" sz="2000" dirty="0"/>
              <a:t>Your expectations of your trainer. </a:t>
            </a:r>
          </a:p>
          <a:p>
            <a:pPr lvl="1"/>
            <a:r>
              <a:rPr lang="en-NZ" sz="2000" dirty="0"/>
              <a:t>What the trainer should expect from you.</a:t>
            </a:r>
          </a:p>
          <a:p>
            <a:r>
              <a:rPr lang="en-NZ" sz="2400" dirty="0"/>
              <a:t>Place your post-its on the chart.</a:t>
            </a:r>
          </a:p>
          <a:p>
            <a:r>
              <a:rPr lang="en-NZ" sz="2400" dirty="0"/>
              <a:t>Look at all the comments.</a:t>
            </a:r>
          </a:p>
          <a:p>
            <a:r>
              <a:rPr lang="en-NZ" sz="2400" dirty="0"/>
              <a:t>Can you decide on a consensus (agreement)?</a:t>
            </a:r>
          </a:p>
        </p:txBody>
      </p:sp>
      <p:pic>
        <p:nvPicPr>
          <p:cNvPr id="2052" name="Picture 4" descr="Image result for expectations">
            <a:extLst>
              <a:ext uri="{FF2B5EF4-FFF2-40B4-BE49-F238E27FC236}">
                <a16:creationId xmlns:a16="http://schemas.microsoft.com/office/drawing/2014/main" id="{B4488E9F-DCF0-E64E-8676-63BCC847E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126" y="1626918"/>
            <a:ext cx="2885522" cy="203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7F03-E9BE-C141-9431-53A98B7469E8}"/>
              </a:ext>
            </a:extLst>
          </p:cNvPr>
          <p:cNvSpPr>
            <a:spLocks noGrp="1"/>
          </p:cNvSpPr>
          <p:nvPr>
            <p:ph type="title"/>
          </p:nvPr>
        </p:nvSpPr>
        <p:spPr>
          <a:xfrm>
            <a:off x="0" y="206375"/>
            <a:ext cx="9001496" cy="857250"/>
          </a:xfrm>
        </p:spPr>
        <p:txBody>
          <a:bodyPr/>
          <a:lstStyle/>
          <a:p>
            <a:r>
              <a:rPr lang="en-US" sz="3200" dirty="0"/>
              <a:t>Ground rules for class discussion</a:t>
            </a:r>
          </a:p>
        </p:txBody>
      </p:sp>
      <p:sp>
        <p:nvSpPr>
          <p:cNvPr id="3" name="Content Placeholder 2">
            <a:extLst>
              <a:ext uri="{FF2B5EF4-FFF2-40B4-BE49-F238E27FC236}">
                <a16:creationId xmlns:a16="http://schemas.microsoft.com/office/drawing/2014/main" id="{B1893A54-E0DE-844B-A73E-855BB787496D}"/>
              </a:ext>
            </a:extLst>
          </p:cNvPr>
          <p:cNvSpPr>
            <a:spLocks noGrp="1"/>
          </p:cNvSpPr>
          <p:nvPr>
            <p:ph idx="1"/>
          </p:nvPr>
        </p:nvSpPr>
        <p:spPr>
          <a:xfrm>
            <a:off x="340139" y="1063625"/>
            <a:ext cx="5646717" cy="3394075"/>
          </a:xfrm>
        </p:spPr>
        <p:txBody>
          <a:bodyPr/>
          <a:lstStyle/>
          <a:p>
            <a:pPr marL="0" indent="0">
              <a:buNone/>
            </a:pPr>
            <a:r>
              <a:rPr lang="en-US" sz="2400" dirty="0"/>
              <a:t>Think about the best group discussion you have experienced.</a:t>
            </a:r>
          </a:p>
          <a:p>
            <a:pPr marL="539750" lvl="1" indent="-447675"/>
            <a:r>
              <a:rPr lang="en-US" sz="2000" dirty="0"/>
              <a:t>What made these experiences good?</a:t>
            </a:r>
          </a:p>
          <a:p>
            <a:pPr marL="539750" lvl="1" indent="-447675"/>
            <a:r>
              <a:rPr lang="en-US" sz="2000" dirty="0"/>
              <a:t>Write three things you could do to ensure that these things happen in your classroom.</a:t>
            </a:r>
          </a:p>
          <a:p>
            <a:pPr marL="539750" lvl="1" indent="-447675"/>
            <a:r>
              <a:rPr lang="en-US" sz="2000" dirty="0"/>
              <a:t>Discuss as a whole class</a:t>
            </a:r>
          </a:p>
          <a:p>
            <a:pPr marL="539750" lvl="1" indent="-447675"/>
            <a:r>
              <a:rPr lang="en-US" sz="2000" dirty="0"/>
              <a:t>Can you agree on a set of rules for this class?</a:t>
            </a:r>
          </a:p>
        </p:txBody>
      </p:sp>
      <p:pic>
        <p:nvPicPr>
          <p:cNvPr id="3074" name="Picture 2" descr="Image result for class discussion">
            <a:extLst>
              <a:ext uri="{FF2B5EF4-FFF2-40B4-BE49-F238E27FC236}">
                <a16:creationId xmlns:a16="http://schemas.microsoft.com/office/drawing/2014/main" id="{5002D86A-A1E2-DA42-923C-BCC57F4FC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17" y="1416251"/>
            <a:ext cx="2699944" cy="202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82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34BAF1-CE45-4A14-91F8-62E6BAF9EB36}">
  <ds:schemaRef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http://purl.org/dc/terms/"/>
    <ds:schemaRef ds:uri="http://schemas.openxmlformats.org/package/2006/metadata/core-properties"/>
    <ds:schemaRef ds:uri="f9234bc5-676d-41d9-98cb-eac5cd0817fe"/>
    <ds:schemaRef ds:uri="http://www.w3.org/XML/1998/namespace"/>
    <ds:schemaRef ds:uri="http://purl.org/dc/dcmitype/"/>
  </ds:schemaRefs>
</ds:datastoreItem>
</file>

<file path=customXml/itemProps2.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947DAE-98F3-4E63-91AB-63FBAD55F5A6}">
  <ds:schemaRefs>
    <ds:schemaRef ds:uri="http://schemas.microsoft.com/office/2006/metadata/longProperties"/>
  </ds:schemaRefs>
</ds:datastoreItem>
</file>

<file path=customXml/itemProps4.xml><?xml version="1.0" encoding="utf-8"?>
<ds:datastoreItem xmlns:ds="http://schemas.openxmlformats.org/officeDocument/2006/customXml" ds:itemID="{4A0F479F-80BA-42F7-A080-013BD42CE5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1061</Words>
  <Application>Microsoft Office PowerPoint</Application>
  <PresentationFormat>On-screen Show (16:9)</PresentationFormat>
  <Paragraphs>158</Paragraphs>
  <Slides>23</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MS PGothic</vt:lpstr>
      <vt:lpstr>Arial</vt:lpstr>
      <vt:lpstr>Arial Black</vt:lpstr>
      <vt:lpstr>Calibri</vt:lpstr>
      <vt:lpstr>Office Theme</vt:lpstr>
      <vt:lpstr>PowerPoint Presentation</vt:lpstr>
      <vt:lpstr>Karakia Timatanga </vt:lpstr>
      <vt:lpstr>Waiata</vt:lpstr>
      <vt:lpstr>Day plan</vt:lpstr>
      <vt:lpstr>Cultural Share</vt:lpstr>
      <vt:lpstr>Learning outcomes</vt:lpstr>
      <vt:lpstr>Setting up ground rules</vt:lpstr>
      <vt:lpstr>Setting up expectations</vt:lpstr>
      <vt:lpstr>Ground rules for class discussion</vt:lpstr>
      <vt:lpstr>Similarities and differences</vt:lpstr>
      <vt:lpstr>Characteristics of adult learners</vt:lpstr>
      <vt:lpstr>Pedagogy defined</vt:lpstr>
      <vt:lpstr>Andragogy defined</vt:lpstr>
      <vt:lpstr>Characteristics of adult learners</vt:lpstr>
      <vt:lpstr>Implications</vt:lpstr>
      <vt:lpstr>More implications</vt:lpstr>
      <vt:lpstr>Five key assumptions</vt:lpstr>
      <vt:lpstr>Five assumptions of andragogy</vt:lpstr>
      <vt:lpstr>Four principles of andragogy</vt:lpstr>
      <vt:lpstr>Four principles of andragogy</vt:lpstr>
      <vt:lpstr>Review of learning outcomes</vt:lpstr>
      <vt:lpstr>Review</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NZ-Sino Model Programme</dc:title>
  <dc:creator>Jacqui James</dc:creator>
  <cp:lastModifiedBy>Jacqui James</cp:lastModifiedBy>
  <cp:revision>6</cp:revision>
  <dcterms:created xsi:type="dcterms:W3CDTF">2019-05-09T07:48:43Z</dcterms:created>
  <dcterms:modified xsi:type="dcterms:W3CDTF">2019-06-12T03:24:13Z</dcterms:modified>
</cp:coreProperties>
</file>