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96" r:id="rId3"/>
    <p:sldId id="297" r:id="rId4"/>
    <p:sldId id="298" r:id="rId5"/>
    <p:sldId id="300" r:id="rId6"/>
    <p:sldId id="30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/>
    <p:restoredTop sz="94694"/>
  </p:normalViewPr>
  <p:slideViewPr>
    <p:cSldViewPr snapToGrid="0" snapToObjects="1">
      <p:cViewPr varScale="1">
        <p:scale>
          <a:sx n="103" d="100"/>
          <a:sy n="103" d="100"/>
        </p:scale>
        <p:origin x="168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8.png"/><Relationship Id="rId7" Type="http://schemas.openxmlformats.org/officeDocument/2006/relationships/image" Target="../media/image16.png"/><Relationship Id="rId12" Type="http://schemas.openxmlformats.org/officeDocument/2006/relationships/image" Target="../media/image20.sv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5.svg"/><Relationship Id="rId11" Type="http://schemas.openxmlformats.org/officeDocument/2006/relationships/image" Target="../media/image4.pn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9.svg"/><Relationship Id="rId9" Type="http://schemas.openxmlformats.org/officeDocument/2006/relationships/image" Target="../media/image1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8.png"/><Relationship Id="rId7" Type="http://schemas.openxmlformats.org/officeDocument/2006/relationships/image" Target="../media/image22.png"/><Relationship Id="rId12" Type="http://schemas.openxmlformats.org/officeDocument/2006/relationships/image" Target="../media/image20.svg"/><Relationship Id="rId2" Type="http://schemas.openxmlformats.org/officeDocument/2006/relationships/image" Target="../media/image13.svg"/><Relationship Id="rId1" Type="http://schemas.openxmlformats.org/officeDocument/2006/relationships/image" Target="../media/image21.png"/><Relationship Id="rId6" Type="http://schemas.openxmlformats.org/officeDocument/2006/relationships/image" Target="../media/image15.svg"/><Relationship Id="rId11" Type="http://schemas.openxmlformats.org/officeDocument/2006/relationships/image" Target="../media/image4.pn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9.svg"/><Relationship Id="rId9" Type="http://schemas.openxmlformats.org/officeDocument/2006/relationships/image" Target="../media/image1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67D602-4C1C-49E4-A772-1D553F5E3AF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91646682-3F75-4279-AA2F-F29CF0DB774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Curriculum Design (6 weeks)</a:t>
          </a:r>
        </a:p>
      </dgm:t>
    </dgm:pt>
    <dgm:pt modelId="{CD0F32D4-F16E-4006-B63A-AB8BF148BAA2}" type="parTrans" cxnId="{FE484481-3A2F-4E64-BC0D-616878C2F0DF}">
      <dgm:prSet/>
      <dgm:spPr/>
      <dgm:t>
        <a:bodyPr/>
        <a:lstStyle/>
        <a:p>
          <a:endParaRPr lang="en-US"/>
        </a:p>
      </dgm:t>
    </dgm:pt>
    <dgm:pt modelId="{A40B63B1-A303-48FB-91A0-8C529478E101}" type="sibTrans" cxnId="{FE484481-3A2F-4E64-BC0D-616878C2F0DF}">
      <dgm:prSet/>
      <dgm:spPr/>
      <dgm:t>
        <a:bodyPr/>
        <a:lstStyle/>
        <a:p>
          <a:endParaRPr lang="en-US"/>
        </a:p>
      </dgm:t>
    </dgm:pt>
    <dgm:pt modelId="{798B10B8-2CE5-449A-B45E-44AABE4DFCC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Assessment (4 weeks)</a:t>
          </a:r>
        </a:p>
      </dgm:t>
    </dgm:pt>
    <dgm:pt modelId="{05F696A2-4F9E-45F3-88A6-1A1337326E5D}" type="parTrans" cxnId="{89434F84-36A0-4D39-9596-1128B50E0F1D}">
      <dgm:prSet/>
      <dgm:spPr/>
      <dgm:t>
        <a:bodyPr/>
        <a:lstStyle/>
        <a:p>
          <a:endParaRPr lang="en-US"/>
        </a:p>
      </dgm:t>
    </dgm:pt>
    <dgm:pt modelId="{15A579E2-E6DC-450D-8B00-F94FAB51237C}" type="sibTrans" cxnId="{89434F84-36A0-4D39-9596-1128B50E0F1D}">
      <dgm:prSet/>
      <dgm:spPr/>
      <dgm:t>
        <a:bodyPr/>
        <a:lstStyle/>
        <a:p>
          <a:endParaRPr lang="en-US"/>
        </a:p>
      </dgm:t>
    </dgm:pt>
    <dgm:pt modelId="{8471A060-1F28-495E-B5DB-1D54EAB676B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Teaching Practice &amp; Project Presentation (2 weeks)</a:t>
          </a:r>
        </a:p>
      </dgm:t>
    </dgm:pt>
    <dgm:pt modelId="{4728BC0A-B89C-4B1D-A434-5320F54C3FC1}" type="parTrans" cxnId="{B6F50497-A496-4759-92B1-951BEF96A823}">
      <dgm:prSet/>
      <dgm:spPr/>
      <dgm:t>
        <a:bodyPr/>
        <a:lstStyle/>
        <a:p>
          <a:endParaRPr lang="en-US"/>
        </a:p>
      </dgm:t>
    </dgm:pt>
    <dgm:pt modelId="{D40A7828-63E2-4E0A-B43A-639794A6CDFB}" type="sibTrans" cxnId="{B6F50497-A496-4759-92B1-951BEF96A823}">
      <dgm:prSet/>
      <dgm:spPr/>
      <dgm:t>
        <a:bodyPr/>
        <a:lstStyle/>
        <a:p>
          <a:endParaRPr lang="en-US"/>
        </a:p>
      </dgm:t>
    </dgm:pt>
    <dgm:pt modelId="{F7326737-1AD7-40CA-96CD-DDE1332F8843}" type="pres">
      <dgm:prSet presAssocID="{8A67D602-4C1C-49E4-A772-1D553F5E3AF1}" presName="root" presStyleCnt="0">
        <dgm:presLayoutVars>
          <dgm:dir/>
          <dgm:resizeHandles val="exact"/>
        </dgm:presLayoutVars>
      </dgm:prSet>
      <dgm:spPr/>
    </dgm:pt>
    <dgm:pt modelId="{90711AC1-1FBF-486A-949D-FD60667DC69D}" type="pres">
      <dgm:prSet presAssocID="{91646682-3F75-4279-AA2F-F29CF0DB7749}" presName="compNode" presStyleCnt="0"/>
      <dgm:spPr/>
    </dgm:pt>
    <dgm:pt modelId="{60023391-C1FD-49E5-89C4-D289A99E8C6E}" type="pres">
      <dgm:prSet presAssocID="{91646682-3F75-4279-AA2F-F29CF0DB7749}" presName="bgRect" presStyleLbl="bgShp" presStyleIdx="0" presStyleCnt="3"/>
      <dgm:spPr/>
    </dgm:pt>
    <dgm:pt modelId="{231F4ABE-F920-462D-A345-DACD48238CA0}" type="pres">
      <dgm:prSet presAssocID="{91646682-3F75-4279-AA2F-F29CF0DB774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lette"/>
        </a:ext>
      </dgm:extLst>
    </dgm:pt>
    <dgm:pt modelId="{C6A02047-DFD0-4E0F-9825-157B8FA046BE}" type="pres">
      <dgm:prSet presAssocID="{91646682-3F75-4279-AA2F-F29CF0DB7749}" presName="spaceRect" presStyleCnt="0"/>
      <dgm:spPr/>
    </dgm:pt>
    <dgm:pt modelId="{92EAFE57-B119-4722-A60F-89B33EF04DC4}" type="pres">
      <dgm:prSet presAssocID="{91646682-3F75-4279-AA2F-F29CF0DB7749}" presName="parTx" presStyleLbl="revTx" presStyleIdx="0" presStyleCnt="3">
        <dgm:presLayoutVars>
          <dgm:chMax val="0"/>
          <dgm:chPref val="0"/>
        </dgm:presLayoutVars>
      </dgm:prSet>
      <dgm:spPr/>
    </dgm:pt>
    <dgm:pt modelId="{FBE5E174-ADD2-465B-9D26-F1FA716478CF}" type="pres">
      <dgm:prSet presAssocID="{A40B63B1-A303-48FB-91A0-8C529478E101}" presName="sibTrans" presStyleCnt="0"/>
      <dgm:spPr/>
    </dgm:pt>
    <dgm:pt modelId="{55ECB0F4-EA4C-4BD0-9EC9-4E8632E5DCF6}" type="pres">
      <dgm:prSet presAssocID="{798B10B8-2CE5-449A-B45E-44AABE4DFCC8}" presName="compNode" presStyleCnt="0"/>
      <dgm:spPr/>
    </dgm:pt>
    <dgm:pt modelId="{50055B5E-D5CA-494F-8A15-D07B3FC95E62}" type="pres">
      <dgm:prSet presAssocID="{798B10B8-2CE5-449A-B45E-44AABE4DFCC8}" presName="bgRect" presStyleLbl="bgShp" presStyleIdx="1" presStyleCnt="3"/>
      <dgm:spPr/>
    </dgm:pt>
    <dgm:pt modelId="{3223C2D7-5C9A-4DFA-97A9-2FFAE2AC196F}" type="pres">
      <dgm:prSet presAssocID="{798B10B8-2CE5-449A-B45E-44AABE4DFCC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list"/>
        </a:ext>
      </dgm:extLst>
    </dgm:pt>
    <dgm:pt modelId="{E1B6A356-C37A-4752-9E1C-43DAFA385C6B}" type="pres">
      <dgm:prSet presAssocID="{798B10B8-2CE5-449A-B45E-44AABE4DFCC8}" presName="spaceRect" presStyleCnt="0"/>
      <dgm:spPr/>
    </dgm:pt>
    <dgm:pt modelId="{A9052C1B-4201-49F5-AB68-7547D1EF513C}" type="pres">
      <dgm:prSet presAssocID="{798B10B8-2CE5-449A-B45E-44AABE4DFCC8}" presName="parTx" presStyleLbl="revTx" presStyleIdx="1" presStyleCnt="3">
        <dgm:presLayoutVars>
          <dgm:chMax val="0"/>
          <dgm:chPref val="0"/>
        </dgm:presLayoutVars>
      </dgm:prSet>
      <dgm:spPr/>
    </dgm:pt>
    <dgm:pt modelId="{F2B038E9-C8C5-40BB-B4F7-105D97317AF5}" type="pres">
      <dgm:prSet presAssocID="{15A579E2-E6DC-450D-8B00-F94FAB51237C}" presName="sibTrans" presStyleCnt="0"/>
      <dgm:spPr/>
    </dgm:pt>
    <dgm:pt modelId="{40E83744-6ADC-4A48-A7A5-401740E8A851}" type="pres">
      <dgm:prSet presAssocID="{8471A060-1F28-495E-B5DB-1D54EAB676B6}" presName="compNode" presStyleCnt="0"/>
      <dgm:spPr/>
    </dgm:pt>
    <dgm:pt modelId="{71750D10-F791-4F95-B068-15A21197CA7A}" type="pres">
      <dgm:prSet presAssocID="{8471A060-1F28-495E-B5DB-1D54EAB676B6}" presName="bgRect" presStyleLbl="bgShp" presStyleIdx="2" presStyleCnt="3"/>
      <dgm:spPr/>
    </dgm:pt>
    <dgm:pt modelId="{4198913C-0E8F-41E7-84AF-F805BD55D56B}" type="pres">
      <dgm:prSet presAssocID="{8471A060-1F28-495E-B5DB-1D54EAB676B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9BB5CF9E-1368-4048-900F-2CD27A031336}" type="pres">
      <dgm:prSet presAssocID="{8471A060-1F28-495E-B5DB-1D54EAB676B6}" presName="spaceRect" presStyleCnt="0"/>
      <dgm:spPr/>
    </dgm:pt>
    <dgm:pt modelId="{3E64903A-BA7D-4D58-B368-C79C25D2E1AF}" type="pres">
      <dgm:prSet presAssocID="{8471A060-1F28-495E-B5DB-1D54EAB676B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E484481-3A2F-4E64-BC0D-616878C2F0DF}" srcId="{8A67D602-4C1C-49E4-A772-1D553F5E3AF1}" destId="{91646682-3F75-4279-AA2F-F29CF0DB7749}" srcOrd="0" destOrd="0" parTransId="{CD0F32D4-F16E-4006-B63A-AB8BF148BAA2}" sibTransId="{A40B63B1-A303-48FB-91A0-8C529478E101}"/>
    <dgm:cxn modelId="{89434F84-36A0-4D39-9596-1128B50E0F1D}" srcId="{8A67D602-4C1C-49E4-A772-1D553F5E3AF1}" destId="{798B10B8-2CE5-449A-B45E-44AABE4DFCC8}" srcOrd="1" destOrd="0" parTransId="{05F696A2-4F9E-45F3-88A6-1A1337326E5D}" sibTransId="{15A579E2-E6DC-450D-8B00-F94FAB51237C}"/>
    <dgm:cxn modelId="{B6F50497-A496-4759-92B1-951BEF96A823}" srcId="{8A67D602-4C1C-49E4-A772-1D553F5E3AF1}" destId="{8471A060-1F28-495E-B5DB-1D54EAB676B6}" srcOrd="2" destOrd="0" parTransId="{4728BC0A-B89C-4B1D-A434-5320F54C3FC1}" sibTransId="{D40A7828-63E2-4E0A-B43A-639794A6CDFB}"/>
    <dgm:cxn modelId="{E5E7159A-48F4-CC47-A062-041EBEA62C6C}" type="presOf" srcId="{91646682-3F75-4279-AA2F-F29CF0DB7749}" destId="{92EAFE57-B119-4722-A60F-89B33EF04DC4}" srcOrd="0" destOrd="0" presId="urn:microsoft.com/office/officeart/2018/2/layout/IconVerticalSolidList"/>
    <dgm:cxn modelId="{1E5B12A4-BA1A-9842-A0C8-23857A09E81F}" type="presOf" srcId="{8471A060-1F28-495E-B5DB-1D54EAB676B6}" destId="{3E64903A-BA7D-4D58-B368-C79C25D2E1AF}" srcOrd="0" destOrd="0" presId="urn:microsoft.com/office/officeart/2018/2/layout/IconVerticalSolidList"/>
    <dgm:cxn modelId="{022756B7-94B5-0645-8420-1C6817997DC8}" type="presOf" srcId="{798B10B8-2CE5-449A-B45E-44AABE4DFCC8}" destId="{A9052C1B-4201-49F5-AB68-7547D1EF513C}" srcOrd="0" destOrd="0" presId="urn:microsoft.com/office/officeart/2018/2/layout/IconVerticalSolidList"/>
    <dgm:cxn modelId="{A91527E5-C376-7C47-9E4B-0209191A1D4B}" type="presOf" srcId="{8A67D602-4C1C-49E4-A772-1D553F5E3AF1}" destId="{F7326737-1AD7-40CA-96CD-DDE1332F8843}" srcOrd="0" destOrd="0" presId="urn:microsoft.com/office/officeart/2018/2/layout/IconVerticalSolidList"/>
    <dgm:cxn modelId="{8CF4E98B-786E-E644-9BA0-DD55FF55C5E8}" type="presParOf" srcId="{F7326737-1AD7-40CA-96CD-DDE1332F8843}" destId="{90711AC1-1FBF-486A-949D-FD60667DC69D}" srcOrd="0" destOrd="0" presId="urn:microsoft.com/office/officeart/2018/2/layout/IconVerticalSolidList"/>
    <dgm:cxn modelId="{0D207694-D127-554B-A952-C02C5F596145}" type="presParOf" srcId="{90711AC1-1FBF-486A-949D-FD60667DC69D}" destId="{60023391-C1FD-49E5-89C4-D289A99E8C6E}" srcOrd="0" destOrd="0" presId="urn:microsoft.com/office/officeart/2018/2/layout/IconVerticalSolidList"/>
    <dgm:cxn modelId="{B3437EA6-692F-BF42-9417-68B1B7B55F8C}" type="presParOf" srcId="{90711AC1-1FBF-486A-949D-FD60667DC69D}" destId="{231F4ABE-F920-462D-A345-DACD48238CA0}" srcOrd="1" destOrd="0" presId="urn:microsoft.com/office/officeart/2018/2/layout/IconVerticalSolidList"/>
    <dgm:cxn modelId="{FB79FA82-3882-9F42-A1D7-E7F2A5DA8315}" type="presParOf" srcId="{90711AC1-1FBF-486A-949D-FD60667DC69D}" destId="{C6A02047-DFD0-4E0F-9825-157B8FA046BE}" srcOrd="2" destOrd="0" presId="urn:microsoft.com/office/officeart/2018/2/layout/IconVerticalSolidList"/>
    <dgm:cxn modelId="{7B10CDD6-8CF0-484A-B2FD-764932601A2C}" type="presParOf" srcId="{90711AC1-1FBF-486A-949D-FD60667DC69D}" destId="{92EAFE57-B119-4722-A60F-89B33EF04DC4}" srcOrd="3" destOrd="0" presId="urn:microsoft.com/office/officeart/2018/2/layout/IconVerticalSolidList"/>
    <dgm:cxn modelId="{033DC046-50F2-7E4F-A511-AFBDB46A5BF4}" type="presParOf" srcId="{F7326737-1AD7-40CA-96CD-DDE1332F8843}" destId="{FBE5E174-ADD2-465B-9D26-F1FA716478CF}" srcOrd="1" destOrd="0" presId="urn:microsoft.com/office/officeart/2018/2/layout/IconVerticalSolidList"/>
    <dgm:cxn modelId="{47E57919-DC18-C245-977B-753AC5BB158E}" type="presParOf" srcId="{F7326737-1AD7-40CA-96CD-DDE1332F8843}" destId="{55ECB0F4-EA4C-4BD0-9EC9-4E8632E5DCF6}" srcOrd="2" destOrd="0" presId="urn:microsoft.com/office/officeart/2018/2/layout/IconVerticalSolidList"/>
    <dgm:cxn modelId="{716C39CC-3E5B-A047-BF5F-2A0A06D44D67}" type="presParOf" srcId="{55ECB0F4-EA4C-4BD0-9EC9-4E8632E5DCF6}" destId="{50055B5E-D5CA-494F-8A15-D07B3FC95E62}" srcOrd="0" destOrd="0" presId="urn:microsoft.com/office/officeart/2018/2/layout/IconVerticalSolidList"/>
    <dgm:cxn modelId="{049ECFC0-E1C2-1D48-A76F-51AABAC22093}" type="presParOf" srcId="{55ECB0F4-EA4C-4BD0-9EC9-4E8632E5DCF6}" destId="{3223C2D7-5C9A-4DFA-97A9-2FFAE2AC196F}" srcOrd="1" destOrd="0" presId="urn:microsoft.com/office/officeart/2018/2/layout/IconVerticalSolidList"/>
    <dgm:cxn modelId="{04AE4673-E3D2-A445-B42C-FF0DBCA877DF}" type="presParOf" srcId="{55ECB0F4-EA4C-4BD0-9EC9-4E8632E5DCF6}" destId="{E1B6A356-C37A-4752-9E1C-43DAFA385C6B}" srcOrd="2" destOrd="0" presId="urn:microsoft.com/office/officeart/2018/2/layout/IconVerticalSolidList"/>
    <dgm:cxn modelId="{C1AC016B-32A0-6840-8062-5B390889C37A}" type="presParOf" srcId="{55ECB0F4-EA4C-4BD0-9EC9-4E8632E5DCF6}" destId="{A9052C1B-4201-49F5-AB68-7547D1EF513C}" srcOrd="3" destOrd="0" presId="urn:microsoft.com/office/officeart/2018/2/layout/IconVerticalSolidList"/>
    <dgm:cxn modelId="{D4019E26-3B5F-994D-B66D-C3DA204D381E}" type="presParOf" srcId="{F7326737-1AD7-40CA-96CD-DDE1332F8843}" destId="{F2B038E9-C8C5-40BB-B4F7-105D97317AF5}" srcOrd="3" destOrd="0" presId="urn:microsoft.com/office/officeart/2018/2/layout/IconVerticalSolidList"/>
    <dgm:cxn modelId="{CFDE2F81-58C6-CF40-9BCD-CA444A58F9F5}" type="presParOf" srcId="{F7326737-1AD7-40CA-96CD-DDE1332F8843}" destId="{40E83744-6ADC-4A48-A7A5-401740E8A851}" srcOrd="4" destOrd="0" presId="urn:microsoft.com/office/officeart/2018/2/layout/IconVerticalSolidList"/>
    <dgm:cxn modelId="{A822C6FA-CA37-FF46-AB45-B1C44E7E262E}" type="presParOf" srcId="{40E83744-6ADC-4A48-A7A5-401740E8A851}" destId="{71750D10-F791-4F95-B068-15A21197CA7A}" srcOrd="0" destOrd="0" presId="urn:microsoft.com/office/officeart/2018/2/layout/IconVerticalSolidList"/>
    <dgm:cxn modelId="{C5EEE8C3-AA04-D74A-B613-127EE863A7F3}" type="presParOf" srcId="{40E83744-6ADC-4A48-A7A5-401740E8A851}" destId="{4198913C-0E8F-41E7-84AF-F805BD55D56B}" srcOrd="1" destOrd="0" presId="urn:microsoft.com/office/officeart/2018/2/layout/IconVerticalSolidList"/>
    <dgm:cxn modelId="{FC3B7D70-9C8F-C24A-972F-334C6AD50ACD}" type="presParOf" srcId="{40E83744-6ADC-4A48-A7A5-401740E8A851}" destId="{9BB5CF9E-1368-4048-900F-2CD27A031336}" srcOrd="2" destOrd="0" presId="urn:microsoft.com/office/officeart/2018/2/layout/IconVerticalSolidList"/>
    <dgm:cxn modelId="{8C582BD0-DF24-114D-BC27-DCB43FC52397}" type="presParOf" srcId="{40E83744-6ADC-4A48-A7A5-401740E8A851}" destId="{3E64903A-BA7D-4D58-B368-C79C25D2E1A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E95465-C9A0-4EF7-A1B1-F4FD5B3C5994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EF035470-98B4-4898-82DD-20CEBD2FC47E}">
      <dgm:prSet/>
      <dgm:spPr/>
      <dgm:t>
        <a:bodyPr/>
        <a:lstStyle/>
        <a:p>
          <a:pPr>
            <a:defRPr cap="all"/>
          </a:pPr>
          <a:r>
            <a:rPr lang="en-US"/>
            <a:t>Module Development</a:t>
          </a:r>
        </a:p>
      </dgm:t>
    </dgm:pt>
    <dgm:pt modelId="{3D70ED8A-446D-426B-88A8-AE313633FBCC}" type="parTrans" cxnId="{6710662C-00FE-47FE-A298-B6AD5D7F6E8F}">
      <dgm:prSet/>
      <dgm:spPr/>
      <dgm:t>
        <a:bodyPr/>
        <a:lstStyle/>
        <a:p>
          <a:endParaRPr lang="en-US"/>
        </a:p>
      </dgm:t>
    </dgm:pt>
    <dgm:pt modelId="{2D3B5E62-BE24-4D86-9470-32607801EBA9}" type="sibTrans" cxnId="{6710662C-00FE-47FE-A298-B6AD5D7F6E8F}">
      <dgm:prSet/>
      <dgm:spPr/>
      <dgm:t>
        <a:bodyPr/>
        <a:lstStyle/>
        <a:p>
          <a:endParaRPr lang="en-US"/>
        </a:p>
      </dgm:t>
    </dgm:pt>
    <dgm:pt modelId="{E2192A83-5B66-4C1A-BB63-A3AF27FE012A}">
      <dgm:prSet/>
      <dgm:spPr/>
      <dgm:t>
        <a:bodyPr/>
        <a:lstStyle/>
        <a:p>
          <a:pPr>
            <a:defRPr cap="all"/>
          </a:pPr>
          <a:r>
            <a:rPr lang="en-US"/>
            <a:t>Teaching Practicum</a:t>
          </a:r>
        </a:p>
      </dgm:t>
    </dgm:pt>
    <dgm:pt modelId="{7A38AAC3-016A-45BF-8570-088981DDA7EE}" type="parTrans" cxnId="{CC3145F9-4465-48C7-8EAA-3F92979C57E9}">
      <dgm:prSet/>
      <dgm:spPr/>
      <dgm:t>
        <a:bodyPr/>
        <a:lstStyle/>
        <a:p>
          <a:endParaRPr lang="en-US"/>
        </a:p>
      </dgm:t>
    </dgm:pt>
    <dgm:pt modelId="{21538DBB-935F-4452-BF4B-20160639EACB}" type="sibTrans" cxnId="{CC3145F9-4465-48C7-8EAA-3F92979C57E9}">
      <dgm:prSet/>
      <dgm:spPr/>
      <dgm:t>
        <a:bodyPr/>
        <a:lstStyle/>
        <a:p>
          <a:endParaRPr lang="en-US"/>
        </a:p>
      </dgm:t>
    </dgm:pt>
    <dgm:pt modelId="{1FA2D3BF-8D2A-4A0E-ADEA-E580FF3204C7}" type="pres">
      <dgm:prSet presAssocID="{E6E95465-C9A0-4EF7-A1B1-F4FD5B3C5994}" presName="root" presStyleCnt="0">
        <dgm:presLayoutVars>
          <dgm:dir/>
          <dgm:resizeHandles val="exact"/>
        </dgm:presLayoutVars>
      </dgm:prSet>
      <dgm:spPr/>
    </dgm:pt>
    <dgm:pt modelId="{1D571DC5-B708-417E-AE0C-627146F9E788}" type="pres">
      <dgm:prSet presAssocID="{EF035470-98B4-4898-82DD-20CEBD2FC47E}" presName="compNode" presStyleCnt="0"/>
      <dgm:spPr/>
    </dgm:pt>
    <dgm:pt modelId="{2E45873C-5739-4202-AA28-BCDA3040ECE2}" type="pres">
      <dgm:prSet presAssocID="{EF035470-98B4-4898-82DD-20CEBD2FC47E}" presName="iconBgRect" presStyleLbl="bgShp" presStyleIdx="0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7F61C455-BDAD-40E6-A4CF-ED4D08C4A2A2}" type="pres">
      <dgm:prSet presAssocID="{EF035470-98B4-4898-82DD-20CEBD2FC47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wspaper"/>
        </a:ext>
      </dgm:extLst>
    </dgm:pt>
    <dgm:pt modelId="{D3FCC6C7-1B26-4DCD-BAB1-BEF0C62E196D}" type="pres">
      <dgm:prSet presAssocID="{EF035470-98B4-4898-82DD-20CEBD2FC47E}" presName="spaceRect" presStyleCnt="0"/>
      <dgm:spPr/>
    </dgm:pt>
    <dgm:pt modelId="{2F1F24BE-922B-47A4-A2D5-39DBB890D454}" type="pres">
      <dgm:prSet presAssocID="{EF035470-98B4-4898-82DD-20CEBD2FC47E}" presName="textRect" presStyleLbl="revTx" presStyleIdx="0" presStyleCnt="2">
        <dgm:presLayoutVars>
          <dgm:chMax val="1"/>
          <dgm:chPref val="1"/>
        </dgm:presLayoutVars>
      </dgm:prSet>
      <dgm:spPr/>
    </dgm:pt>
    <dgm:pt modelId="{4DCA36A2-25DA-439F-B94E-861084084B53}" type="pres">
      <dgm:prSet presAssocID="{2D3B5E62-BE24-4D86-9470-32607801EBA9}" presName="sibTrans" presStyleCnt="0"/>
      <dgm:spPr/>
    </dgm:pt>
    <dgm:pt modelId="{7E0FDC21-1DC4-440E-A895-D14007B51F25}" type="pres">
      <dgm:prSet presAssocID="{E2192A83-5B66-4C1A-BB63-A3AF27FE012A}" presName="compNode" presStyleCnt="0"/>
      <dgm:spPr/>
    </dgm:pt>
    <dgm:pt modelId="{FBBE0D5A-1065-4FF1-A5DA-3B75C93CDC54}" type="pres">
      <dgm:prSet presAssocID="{E2192A83-5B66-4C1A-BB63-A3AF27FE012A}" presName="iconBgRect" presStyleLbl="bgShp" presStyleIdx="1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005D66A6-2BBA-49E3-9398-982DCA65A0DB}" type="pres">
      <dgm:prSet presAssocID="{E2192A83-5B66-4C1A-BB63-A3AF27FE012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E1944B99-5A08-4531-9B78-375EC6A9B175}" type="pres">
      <dgm:prSet presAssocID="{E2192A83-5B66-4C1A-BB63-A3AF27FE012A}" presName="spaceRect" presStyleCnt="0"/>
      <dgm:spPr/>
    </dgm:pt>
    <dgm:pt modelId="{4CEE2B59-A886-436C-A3AB-E3A45A8566C2}" type="pres">
      <dgm:prSet presAssocID="{E2192A83-5B66-4C1A-BB63-A3AF27FE012A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86C25206-DB8E-40F1-B20C-1998950530C3}" type="presOf" srcId="{E6E95465-C9A0-4EF7-A1B1-F4FD5B3C5994}" destId="{1FA2D3BF-8D2A-4A0E-ADEA-E580FF3204C7}" srcOrd="0" destOrd="0" presId="urn:microsoft.com/office/officeart/2018/5/layout/IconLeafLabelList"/>
    <dgm:cxn modelId="{6710662C-00FE-47FE-A298-B6AD5D7F6E8F}" srcId="{E6E95465-C9A0-4EF7-A1B1-F4FD5B3C5994}" destId="{EF035470-98B4-4898-82DD-20CEBD2FC47E}" srcOrd="0" destOrd="0" parTransId="{3D70ED8A-446D-426B-88A8-AE313633FBCC}" sibTransId="{2D3B5E62-BE24-4D86-9470-32607801EBA9}"/>
    <dgm:cxn modelId="{1374F2A0-DB78-4124-847B-7A70C15D0E1C}" type="presOf" srcId="{E2192A83-5B66-4C1A-BB63-A3AF27FE012A}" destId="{4CEE2B59-A886-436C-A3AB-E3A45A8566C2}" srcOrd="0" destOrd="0" presId="urn:microsoft.com/office/officeart/2018/5/layout/IconLeafLabelList"/>
    <dgm:cxn modelId="{E21194F1-A049-4F88-8E97-4FF75F25F1DB}" type="presOf" srcId="{EF035470-98B4-4898-82DD-20CEBD2FC47E}" destId="{2F1F24BE-922B-47A4-A2D5-39DBB890D454}" srcOrd="0" destOrd="0" presId="urn:microsoft.com/office/officeart/2018/5/layout/IconLeafLabelList"/>
    <dgm:cxn modelId="{CC3145F9-4465-48C7-8EAA-3F92979C57E9}" srcId="{E6E95465-C9A0-4EF7-A1B1-F4FD5B3C5994}" destId="{E2192A83-5B66-4C1A-BB63-A3AF27FE012A}" srcOrd="1" destOrd="0" parTransId="{7A38AAC3-016A-45BF-8570-088981DDA7EE}" sibTransId="{21538DBB-935F-4452-BF4B-20160639EACB}"/>
    <dgm:cxn modelId="{E2DCEF7A-10C6-437E-8C2A-288EEDAFC659}" type="presParOf" srcId="{1FA2D3BF-8D2A-4A0E-ADEA-E580FF3204C7}" destId="{1D571DC5-B708-417E-AE0C-627146F9E788}" srcOrd="0" destOrd="0" presId="urn:microsoft.com/office/officeart/2018/5/layout/IconLeafLabelList"/>
    <dgm:cxn modelId="{05C9C0C6-878A-4A7D-B90A-9587B34E868F}" type="presParOf" srcId="{1D571DC5-B708-417E-AE0C-627146F9E788}" destId="{2E45873C-5739-4202-AA28-BCDA3040ECE2}" srcOrd="0" destOrd="0" presId="urn:microsoft.com/office/officeart/2018/5/layout/IconLeafLabelList"/>
    <dgm:cxn modelId="{607392C1-3CC9-4FEF-970C-F6BA96659557}" type="presParOf" srcId="{1D571DC5-B708-417E-AE0C-627146F9E788}" destId="{7F61C455-BDAD-40E6-A4CF-ED4D08C4A2A2}" srcOrd="1" destOrd="0" presId="urn:microsoft.com/office/officeart/2018/5/layout/IconLeafLabelList"/>
    <dgm:cxn modelId="{F3DDE0C2-1628-48C7-AF0E-4535D47399AA}" type="presParOf" srcId="{1D571DC5-B708-417E-AE0C-627146F9E788}" destId="{D3FCC6C7-1B26-4DCD-BAB1-BEF0C62E196D}" srcOrd="2" destOrd="0" presId="urn:microsoft.com/office/officeart/2018/5/layout/IconLeafLabelList"/>
    <dgm:cxn modelId="{6EA7E8BB-D800-4E02-8528-990439AE46FB}" type="presParOf" srcId="{1D571DC5-B708-417E-AE0C-627146F9E788}" destId="{2F1F24BE-922B-47A4-A2D5-39DBB890D454}" srcOrd="3" destOrd="0" presId="urn:microsoft.com/office/officeart/2018/5/layout/IconLeafLabelList"/>
    <dgm:cxn modelId="{FA90E013-3CEB-441F-BBB1-BC6ED6C6F610}" type="presParOf" srcId="{1FA2D3BF-8D2A-4A0E-ADEA-E580FF3204C7}" destId="{4DCA36A2-25DA-439F-B94E-861084084B53}" srcOrd="1" destOrd="0" presId="urn:microsoft.com/office/officeart/2018/5/layout/IconLeafLabelList"/>
    <dgm:cxn modelId="{DF1C11B5-81EA-47FA-8AA4-C2D4443DEDEA}" type="presParOf" srcId="{1FA2D3BF-8D2A-4A0E-ADEA-E580FF3204C7}" destId="{7E0FDC21-1DC4-440E-A895-D14007B51F25}" srcOrd="2" destOrd="0" presId="urn:microsoft.com/office/officeart/2018/5/layout/IconLeafLabelList"/>
    <dgm:cxn modelId="{6B4016A7-A447-4AF6-8473-0687E9468C40}" type="presParOf" srcId="{7E0FDC21-1DC4-440E-A895-D14007B51F25}" destId="{FBBE0D5A-1065-4FF1-A5DA-3B75C93CDC54}" srcOrd="0" destOrd="0" presId="urn:microsoft.com/office/officeart/2018/5/layout/IconLeafLabelList"/>
    <dgm:cxn modelId="{4E9E0F4A-6FD9-4D48-89E3-482129411DD6}" type="presParOf" srcId="{7E0FDC21-1DC4-440E-A895-D14007B51F25}" destId="{005D66A6-2BBA-49E3-9398-982DCA65A0DB}" srcOrd="1" destOrd="0" presId="urn:microsoft.com/office/officeart/2018/5/layout/IconLeafLabelList"/>
    <dgm:cxn modelId="{831F3405-1B00-483B-A4BC-F2A19ED4F27C}" type="presParOf" srcId="{7E0FDC21-1DC4-440E-A895-D14007B51F25}" destId="{E1944B99-5A08-4531-9B78-375EC6A9B175}" srcOrd="2" destOrd="0" presId="urn:microsoft.com/office/officeart/2018/5/layout/IconLeafLabelList"/>
    <dgm:cxn modelId="{C1518535-50FD-40DD-8887-1AF6BABD6406}" type="presParOf" srcId="{7E0FDC21-1DC4-440E-A895-D14007B51F25}" destId="{4CEE2B59-A886-436C-A3AB-E3A45A8566C2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1DADA3-EE7C-41F0-9E66-F38EAEC3CB3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585E3E56-8174-475E-982B-B2EE7113E3F2}">
      <dgm:prSet/>
      <dgm:spPr/>
      <dgm:t>
        <a:bodyPr/>
        <a:lstStyle/>
        <a:p>
          <a:r>
            <a:rPr lang="en-US"/>
            <a:t>Graduate profile</a:t>
          </a:r>
        </a:p>
      </dgm:t>
    </dgm:pt>
    <dgm:pt modelId="{D2CA3E24-0A95-4C5A-B8DE-36AFBA4A2261}" type="parTrans" cxnId="{84558442-49DC-4243-AE97-5FB267354F42}">
      <dgm:prSet/>
      <dgm:spPr/>
      <dgm:t>
        <a:bodyPr/>
        <a:lstStyle/>
        <a:p>
          <a:endParaRPr lang="en-US"/>
        </a:p>
      </dgm:t>
    </dgm:pt>
    <dgm:pt modelId="{A5116994-A8B7-4636-B057-B6DBA2A8D3F0}" type="sibTrans" cxnId="{84558442-49DC-4243-AE97-5FB267354F42}">
      <dgm:prSet/>
      <dgm:spPr/>
      <dgm:t>
        <a:bodyPr/>
        <a:lstStyle/>
        <a:p>
          <a:endParaRPr lang="en-US"/>
        </a:p>
      </dgm:t>
    </dgm:pt>
    <dgm:pt modelId="{20634814-000B-4A34-A6FA-9961F2744C7F}">
      <dgm:prSet/>
      <dgm:spPr/>
      <dgm:t>
        <a:bodyPr/>
        <a:lstStyle/>
        <a:p>
          <a:r>
            <a:rPr lang="en-US"/>
            <a:t>Module descriptor</a:t>
          </a:r>
        </a:p>
      </dgm:t>
    </dgm:pt>
    <dgm:pt modelId="{94487EA0-087F-4259-A07F-F1388302E07E}" type="parTrans" cxnId="{D3DDEC4D-35D5-4C61-9C34-59B7A01B501A}">
      <dgm:prSet/>
      <dgm:spPr/>
      <dgm:t>
        <a:bodyPr/>
        <a:lstStyle/>
        <a:p>
          <a:endParaRPr lang="en-US"/>
        </a:p>
      </dgm:t>
    </dgm:pt>
    <dgm:pt modelId="{6CDB3553-8AE5-43A1-A2C4-081BD710B0BC}" type="sibTrans" cxnId="{D3DDEC4D-35D5-4C61-9C34-59B7A01B501A}">
      <dgm:prSet/>
      <dgm:spPr/>
      <dgm:t>
        <a:bodyPr/>
        <a:lstStyle/>
        <a:p>
          <a:endParaRPr lang="en-US"/>
        </a:p>
      </dgm:t>
    </dgm:pt>
    <dgm:pt modelId="{8536A4AF-5B88-41E4-8AFC-72A570919CF9}">
      <dgm:prSet/>
      <dgm:spPr/>
      <dgm:t>
        <a:bodyPr/>
        <a:lstStyle/>
        <a:p>
          <a:r>
            <a:rPr lang="en-US"/>
            <a:t>OSTAR planning</a:t>
          </a:r>
        </a:p>
      </dgm:t>
    </dgm:pt>
    <dgm:pt modelId="{3063F7E3-6472-4C1A-B527-23F8FC5C4E7D}" type="parTrans" cxnId="{2E31341B-7770-4246-937D-E1639C0A9D34}">
      <dgm:prSet/>
      <dgm:spPr/>
      <dgm:t>
        <a:bodyPr/>
        <a:lstStyle/>
        <a:p>
          <a:endParaRPr lang="en-US"/>
        </a:p>
      </dgm:t>
    </dgm:pt>
    <dgm:pt modelId="{03F8B753-05D3-486C-A815-5085AC691DAA}" type="sibTrans" cxnId="{2E31341B-7770-4246-937D-E1639C0A9D34}">
      <dgm:prSet/>
      <dgm:spPr/>
      <dgm:t>
        <a:bodyPr/>
        <a:lstStyle/>
        <a:p>
          <a:endParaRPr lang="en-US"/>
        </a:p>
      </dgm:t>
    </dgm:pt>
    <dgm:pt modelId="{ED90ECD1-254A-425B-AC72-4CD3051697D9}">
      <dgm:prSet/>
      <dgm:spPr/>
      <dgm:t>
        <a:bodyPr/>
        <a:lstStyle/>
        <a:p>
          <a:r>
            <a:rPr lang="en-US"/>
            <a:t>Lesson plans</a:t>
          </a:r>
        </a:p>
      </dgm:t>
    </dgm:pt>
    <dgm:pt modelId="{49DFC75A-1E78-4CC8-B9FB-509DA950D4BB}" type="parTrans" cxnId="{886ED67F-AE91-459C-B7AF-BD64AC6E06D5}">
      <dgm:prSet/>
      <dgm:spPr/>
      <dgm:t>
        <a:bodyPr/>
        <a:lstStyle/>
        <a:p>
          <a:endParaRPr lang="en-US"/>
        </a:p>
      </dgm:t>
    </dgm:pt>
    <dgm:pt modelId="{7EFE096B-ED33-4787-A058-87C2C490633B}" type="sibTrans" cxnId="{886ED67F-AE91-459C-B7AF-BD64AC6E06D5}">
      <dgm:prSet/>
      <dgm:spPr/>
      <dgm:t>
        <a:bodyPr/>
        <a:lstStyle/>
        <a:p>
          <a:endParaRPr lang="en-US"/>
        </a:p>
      </dgm:t>
    </dgm:pt>
    <dgm:pt modelId="{767580CB-F3A9-4751-8A69-F531902F88AD}">
      <dgm:prSet/>
      <dgm:spPr/>
      <dgm:t>
        <a:bodyPr/>
        <a:lstStyle/>
        <a:p>
          <a:r>
            <a:rPr lang="en-US"/>
            <a:t>Assessment activities</a:t>
          </a:r>
        </a:p>
      </dgm:t>
    </dgm:pt>
    <dgm:pt modelId="{FEC480EA-A912-4769-B963-35DFCAA7D89F}" type="parTrans" cxnId="{BB037B2B-D46B-4C41-939A-BAF3252B447B}">
      <dgm:prSet/>
      <dgm:spPr/>
      <dgm:t>
        <a:bodyPr/>
        <a:lstStyle/>
        <a:p>
          <a:endParaRPr lang="en-US"/>
        </a:p>
      </dgm:t>
    </dgm:pt>
    <dgm:pt modelId="{1CD1BC7D-9A56-484A-A99E-F74E133E2CC9}" type="sibTrans" cxnId="{BB037B2B-D46B-4C41-939A-BAF3252B447B}">
      <dgm:prSet/>
      <dgm:spPr/>
      <dgm:t>
        <a:bodyPr/>
        <a:lstStyle/>
        <a:p>
          <a:endParaRPr lang="en-US"/>
        </a:p>
      </dgm:t>
    </dgm:pt>
    <dgm:pt modelId="{6F29EB6D-662C-41D9-8050-F8ABA155EE45}">
      <dgm:prSet/>
      <dgm:spPr/>
      <dgm:t>
        <a:bodyPr/>
        <a:lstStyle/>
        <a:p>
          <a:r>
            <a:rPr lang="en-US"/>
            <a:t>Marking schedules</a:t>
          </a:r>
        </a:p>
      </dgm:t>
    </dgm:pt>
    <dgm:pt modelId="{3B59EA92-713D-4AE3-8FC0-5F33E1938D7A}" type="parTrans" cxnId="{3BD95086-E5BF-44D3-BECB-9DCBEC9474DC}">
      <dgm:prSet/>
      <dgm:spPr/>
      <dgm:t>
        <a:bodyPr/>
        <a:lstStyle/>
        <a:p>
          <a:endParaRPr lang="en-US"/>
        </a:p>
      </dgm:t>
    </dgm:pt>
    <dgm:pt modelId="{E5F8A8E4-6C61-49C8-B2F1-A9FFEE1C6F1E}" type="sibTrans" cxnId="{3BD95086-E5BF-44D3-BECB-9DCBEC9474DC}">
      <dgm:prSet/>
      <dgm:spPr/>
      <dgm:t>
        <a:bodyPr/>
        <a:lstStyle/>
        <a:p>
          <a:endParaRPr lang="en-US"/>
        </a:p>
      </dgm:t>
    </dgm:pt>
    <dgm:pt modelId="{8CECC9EC-07EE-42EF-98BD-154B7FD78A66}" type="pres">
      <dgm:prSet presAssocID="{291DADA3-EE7C-41F0-9E66-F38EAEC3CB3F}" presName="root" presStyleCnt="0">
        <dgm:presLayoutVars>
          <dgm:dir/>
          <dgm:resizeHandles val="exact"/>
        </dgm:presLayoutVars>
      </dgm:prSet>
      <dgm:spPr/>
    </dgm:pt>
    <dgm:pt modelId="{C6869392-09CB-4DF2-9A53-B10176EBAF7D}" type="pres">
      <dgm:prSet presAssocID="{585E3E56-8174-475E-982B-B2EE7113E3F2}" presName="compNode" presStyleCnt="0"/>
      <dgm:spPr/>
    </dgm:pt>
    <dgm:pt modelId="{CE07388C-0C49-4A05-8361-D1C07189340A}" type="pres">
      <dgm:prSet presAssocID="{585E3E56-8174-475E-982B-B2EE7113E3F2}" presName="bgRect" presStyleLbl="bgShp" presStyleIdx="0" presStyleCnt="6"/>
      <dgm:spPr/>
    </dgm:pt>
    <dgm:pt modelId="{0255D9F6-220F-47E0-AD8F-34E83D9C24E5}" type="pres">
      <dgm:prSet presAssocID="{585E3E56-8174-475E-982B-B2EE7113E3F2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ployee Badge"/>
        </a:ext>
      </dgm:extLst>
    </dgm:pt>
    <dgm:pt modelId="{67A77A84-1B53-42A7-9F85-1173C552A9B4}" type="pres">
      <dgm:prSet presAssocID="{585E3E56-8174-475E-982B-B2EE7113E3F2}" presName="spaceRect" presStyleCnt="0"/>
      <dgm:spPr/>
    </dgm:pt>
    <dgm:pt modelId="{1607129B-7890-4AA0-9128-D7EED2187E55}" type="pres">
      <dgm:prSet presAssocID="{585E3E56-8174-475E-982B-B2EE7113E3F2}" presName="parTx" presStyleLbl="revTx" presStyleIdx="0" presStyleCnt="6">
        <dgm:presLayoutVars>
          <dgm:chMax val="0"/>
          <dgm:chPref val="0"/>
        </dgm:presLayoutVars>
      </dgm:prSet>
      <dgm:spPr/>
    </dgm:pt>
    <dgm:pt modelId="{9C56FD57-A7E3-4887-942A-AC4E0FF957A2}" type="pres">
      <dgm:prSet presAssocID="{A5116994-A8B7-4636-B057-B6DBA2A8D3F0}" presName="sibTrans" presStyleCnt="0"/>
      <dgm:spPr/>
    </dgm:pt>
    <dgm:pt modelId="{BBCF2201-F938-4B9B-9E8D-16C7B0C9EAAD}" type="pres">
      <dgm:prSet presAssocID="{20634814-000B-4A34-A6FA-9961F2744C7F}" presName="compNode" presStyleCnt="0"/>
      <dgm:spPr/>
    </dgm:pt>
    <dgm:pt modelId="{7397C214-4900-4702-B0C0-DBE6D2A17EF4}" type="pres">
      <dgm:prSet presAssocID="{20634814-000B-4A34-A6FA-9961F2744C7F}" presName="bgRect" presStyleLbl="bgShp" presStyleIdx="1" presStyleCnt="6"/>
      <dgm:spPr/>
    </dgm:pt>
    <dgm:pt modelId="{846C5027-2908-4FA3-B41F-5E7790FFC72E}" type="pres">
      <dgm:prSet presAssocID="{20634814-000B-4A34-A6FA-9961F2744C7F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wspaper"/>
        </a:ext>
      </dgm:extLst>
    </dgm:pt>
    <dgm:pt modelId="{3326DB65-9D0B-4230-8CF7-2ECA2615E99E}" type="pres">
      <dgm:prSet presAssocID="{20634814-000B-4A34-A6FA-9961F2744C7F}" presName="spaceRect" presStyleCnt="0"/>
      <dgm:spPr/>
    </dgm:pt>
    <dgm:pt modelId="{D978D5A3-A7B0-424C-AC5C-F7D56788B9DD}" type="pres">
      <dgm:prSet presAssocID="{20634814-000B-4A34-A6FA-9961F2744C7F}" presName="parTx" presStyleLbl="revTx" presStyleIdx="1" presStyleCnt="6">
        <dgm:presLayoutVars>
          <dgm:chMax val="0"/>
          <dgm:chPref val="0"/>
        </dgm:presLayoutVars>
      </dgm:prSet>
      <dgm:spPr/>
    </dgm:pt>
    <dgm:pt modelId="{C1B508DF-A0EB-46E8-B1D0-9430EA955401}" type="pres">
      <dgm:prSet presAssocID="{6CDB3553-8AE5-43A1-A2C4-081BD710B0BC}" presName="sibTrans" presStyleCnt="0"/>
      <dgm:spPr/>
    </dgm:pt>
    <dgm:pt modelId="{2015B65B-E49C-4184-A6C3-7FDD84C1353C}" type="pres">
      <dgm:prSet presAssocID="{8536A4AF-5B88-41E4-8AFC-72A570919CF9}" presName="compNode" presStyleCnt="0"/>
      <dgm:spPr/>
    </dgm:pt>
    <dgm:pt modelId="{4A03499B-2CC9-4F91-9818-19E323F1757B}" type="pres">
      <dgm:prSet presAssocID="{8536A4AF-5B88-41E4-8AFC-72A570919CF9}" presName="bgRect" presStyleLbl="bgShp" presStyleIdx="2" presStyleCnt="6"/>
      <dgm:spPr/>
    </dgm:pt>
    <dgm:pt modelId="{AFD4B998-A81C-4EAA-91B8-496AD7FD2B03}" type="pres">
      <dgm:prSet presAssocID="{8536A4AF-5B88-41E4-8AFC-72A570919CF9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0F6D27F1-B1B2-4A8C-8B1C-507A22F2214F}" type="pres">
      <dgm:prSet presAssocID="{8536A4AF-5B88-41E4-8AFC-72A570919CF9}" presName="spaceRect" presStyleCnt="0"/>
      <dgm:spPr/>
    </dgm:pt>
    <dgm:pt modelId="{8B653897-410F-4766-9A7C-72892FF794CE}" type="pres">
      <dgm:prSet presAssocID="{8536A4AF-5B88-41E4-8AFC-72A570919CF9}" presName="parTx" presStyleLbl="revTx" presStyleIdx="2" presStyleCnt="6">
        <dgm:presLayoutVars>
          <dgm:chMax val="0"/>
          <dgm:chPref val="0"/>
        </dgm:presLayoutVars>
      </dgm:prSet>
      <dgm:spPr/>
    </dgm:pt>
    <dgm:pt modelId="{7BEB6EB8-12C7-429F-AA24-CFDE36528CC3}" type="pres">
      <dgm:prSet presAssocID="{03F8B753-05D3-486C-A815-5085AC691DAA}" presName="sibTrans" presStyleCnt="0"/>
      <dgm:spPr/>
    </dgm:pt>
    <dgm:pt modelId="{E01603A9-3A31-4EA6-B12B-6B62C194A1DE}" type="pres">
      <dgm:prSet presAssocID="{ED90ECD1-254A-425B-AC72-4CD3051697D9}" presName="compNode" presStyleCnt="0"/>
      <dgm:spPr/>
    </dgm:pt>
    <dgm:pt modelId="{DB6C47AA-486F-4DBC-9A8E-76BB03E717CE}" type="pres">
      <dgm:prSet presAssocID="{ED90ECD1-254A-425B-AC72-4CD3051697D9}" presName="bgRect" presStyleLbl="bgShp" presStyleIdx="3" presStyleCnt="6"/>
      <dgm:spPr/>
    </dgm:pt>
    <dgm:pt modelId="{FA50023E-55E8-4C48-A28F-1521A62CE129}" type="pres">
      <dgm:prSet presAssocID="{ED90ECD1-254A-425B-AC72-4CD3051697D9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812D0374-A281-4793-B9B4-6C1273255A6E}" type="pres">
      <dgm:prSet presAssocID="{ED90ECD1-254A-425B-AC72-4CD3051697D9}" presName="spaceRect" presStyleCnt="0"/>
      <dgm:spPr/>
    </dgm:pt>
    <dgm:pt modelId="{722BA10A-10DF-47CC-ADA2-2F49918D0D0D}" type="pres">
      <dgm:prSet presAssocID="{ED90ECD1-254A-425B-AC72-4CD3051697D9}" presName="parTx" presStyleLbl="revTx" presStyleIdx="3" presStyleCnt="6">
        <dgm:presLayoutVars>
          <dgm:chMax val="0"/>
          <dgm:chPref val="0"/>
        </dgm:presLayoutVars>
      </dgm:prSet>
      <dgm:spPr/>
    </dgm:pt>
    <dgm:pt modelId="{1F06C76B-0543-422C-9DE1-86AEFE2CBB00}" type="pres">
      <dgm:prSet presAssocID="{7EFE096B-ED33-4787-A058-87C2C490633B}" presName="sibTrans" presStyleCnt="0"/>
      <dgm:spPr/>
    </dgm:pt>
    <dgm:pt modelId="{48189634-594D-4C50-BFEF-6A7AE75EE8D2}" type="pres">
      <dgm:prSet presAssocID="{767580CB-F3A9-4751-8A69-F531902F88AD}" presName="compNode" presStyleCnt="0"/>
      <dgm:spPr/>
    </dgm:pt>
    <dgm:pt modelId="{6E2C90D3-5FA2-48FD-8E80-ED36C9704557}" type="pres">
      <dgm:prSet presAssocID="{767580CB-F3A9-4751-8A69-F531902F88AD}" presName="bgRect" presStyleLbl="bgShp" presStyleIdx="4" presStyleCnt="6"/>
      <dgm:spPr/>
    </dgm:pt>
    <dgm:pt modelId="{0356C878-EB6C-4495-8BD8-52524AFBA60F}" type="pres">
      <dgm:prSet presAssocID="{767580CB-F3A9-4751-8A69-F531902F88AD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F01F1870-302E-48A6-B303-A98FBAE2A7C0}" type="pres">
      <dgm:prSet presAssocID="{767580CB-F3A9-4751-8A69-F531902F88AD}" presName="spaceRect" presStyleCnt="0"/>
      <dgm:spPr/>
    </dgm:pt>
    <dgm:pt modelId="{FB2AA4CD-0330-424F-9561-F2686C6E6BAA}" type="pres">
      <dgm:prSet presAssocID="{767580CB-F3A9-4751-8A69-F531902F88AD}" presName="parTx" presStyleLbl="revTx" presStyleIdx="4" presStyleCnt="6">
        <dgm:presLayoutVars>
          <dgm:chMax val="0"/>
          <dgm:chPref val="0"/>
        </dgm:presLayoutVars>
      </dgm:prSet>
      <dgm:spPr/>
    </dgm:pt>
    <dgm:pt modelId="{8FFCE711-6ED7-4C53-A4F0-BB2D804398D6}" type="pres">
      <dgm:prSet presAssocID="{1CD1BC7D-9A56-484A-A99E-F74E133E2CC9}" presName="sibTrans" presStyleCnt="0"/>
      <dgm:spPr/>
    </dgm:pt>
    <dgm:pt modelId="{9ECCACBC-BFD1-44B3-BAF2-445BC01B72D6}" type="pres">
      <dgm:prSet presAssocID="{6F29EB6D-662C-41D9-8050-F8ABA155EE45}" presName="compNode" presStyleCnt="0"/>
      <dgm:spPr/>
    </dgm:pt>
    <dgm:pt modelId="{41FC76AE-7E57-4A0B-A979-A62DBE8943B8}" type="pres">
      <dgm:prSet presAssocID="{6F29EB6D-662C-41D9-8050-F8ABA155EE45}" presName="bgRect" presStyleLbl="bgShp" presStyleIdx="5" presStyleCnt="6"/>
      <dgm:spPr/>
    </dgm:pt>
    <dgm:pt modelId="{9FA4D231-E39D-4CB0-AEF1-34817F8B6C59}" type="pres">
      <dgm:prSet presAssocID="{6F29EB6D-662C-41D9-8050-F8ABA155EE45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list"/>
        </a:ext>
      </dgm:extLst>
    </dgm:pt>
    <dgm:pt modelId="{C0FC89F6-06A0-47AB-83D1-A98387F32ECD}" type="pres">
      <dgm:prSet presAssocID="{6F29EB6D-662C-41D9-8050-F8ABA155EE45}" presName="spaceRect" presStyleCnt="0"/>
      <dgm:spPr/>
    </dgm:pt>
    <dgm:pt modelId="{E3317943-991D-4C57-89E4-659ACBC40C74}" type="pres">
      <dgm:prSet presAssocID="{6F29EB6D-662C-41D9-8050-F8ABA155EE45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538CB608-0DE4-4C61-9A91-9A9C00A2104A}" type="presOf" srcId="{767580CB-F3A9-4751-8A69-F531902F88AD}" destId="{FB2AA4CD-0330-424F-9561-F2686C6E6BAA}" srcOrd="0" destOrd="0" presId="urn:microsoft.com/office/officeart/2018/2/layout/IconVerticalSolidList"/>
    <dgm:cxn modelId="{B3201D19-B6EA-4702-A3ED-793B64E7D58C}" type="presOf" srcId="{6F29EB6D-662C-41D9-8050-F8ABA155EE45}" destId="{E3317943-991D-4C57-89E4-659ACBC40C74}" srcOrd="0" destOrd="0" presId="urn:microsoft.com/office/officeart/2018/2/layout/IconVerticalSolidList"/>
    <dgm:cxn modelId="{2E31341B-7770-4246-937D-E1639C0A9D34}" srcId="{291DADA3-EE7C-41F0-9E66-F38EAEC3CB3F}" destId="{8536A4AF-5B88-41E4-8AFC-72A570919CF9}" srcOrd="2" destOrd="0" parTransId="{3063F7E3-6472-4C1A-B527-23F8FC5C4E7D}" sibTransId="{03F8B753-05D3-486C-A815-5085AC691DAA}"/>
    <dgm:cxn modelId="{BB037B2B-D46B-4C41-939A-BAF3252B447B}" srcId="{291DADA3-EE7C-41F0-9E66-F38EAEC3CB3F}" destId="{767580CB-F3A9-4751-8A69-F531902F88AD}" srcOrd="4" destOrd="0" parTransId="{FEC480EA-A912-4769-B963-35DFCAA7D89F}" sibTransId="{1CD1BC7D-9A56-484A-A99E-F74E133E2CC9}"/>
    <dgm:cxn modelId="{84558442-49DC-4243-AE97-5FB267354F42}" srcId="{291DADA3-EE7C-41F0-9E66-F38EAEC3CB3F}" destId="{585E3E56-8174-475E-982B-B2EE7113E3F2}" srcOrd="0" destOrd="0" parTransId="{D2CA3E24-0A95-4C5A-B8DE-36AFBA4A2261}" sibTransId="{A5116994-A8B7-4636-B057-B6DBA2A8D3F0}"/>
    <dgm:cxn modelId="{D3DDEC4D-35D5-4C61-9C34-59B7A01B501A}" srcId="{291DADA3-EE7C-41F0-9E66-F38EAEC3CB3F}" destId="{20634814-000B-4A34-A6FA-9961F2744C7F}" srcOrd="1" destOrd="0" parTransId="{94487EA0-087F-4259-A07F-F1388302E07E}" sibTransId="{6CDB3553-8AE5-43A1-A2C4-081BD710B0BC}"/>
    <dgm:cxn modelId="{0B7DAB63-9AE9-4D37-960D-065CE765C58B}" type="presOf" srcId="{ED90ECD1-254A-425B-AC72-4CD3051697D9}" destId="{722BA10A-10DF-47CC-ADA2-2F49918D0D0D}" srcOrd="0" destOrd="0" presId="urn:microsoft.com/office/officeart/2018/2/layout/IconVerticalSolidList"/>
    <dgm:cxn modelId="{83122064-C763-4998-8B69-CFE2C284021D}" type="presOf" srcId="{585E3E56-8174-475E-982B-B2EE7113E3F2}" destId="{1607129B-7890-4AA0-9128-D7EED2187E55}" srcOrd="0" destOrd="0" presId="urn:microsoft.com/office/officeart/2018/2/layout/IconVerticalSolidList"/>
    <dgm:cxn modelId="{76C5BC6F-D842-496A-9C9E-CFCA13D52BB0}" type="presOf" srcId="{20634814-000B-4A34-A6FA-9961F2744C7F}" destId="{D978D5A3-A7B0-424C-AC5C-F7D56788B9DD}" srcOrd="0" destOrd="0" presId="urn:microsoft.com/office/officeart/2018/2/layout/IconVerticalSolidList"/>
    <dgm:cxn modelId="{886ED67F-AE91-459C-B7AF-BD64AC6E06D5}" srcId="{291DADA3-EE7C-41F0-9E66-F38EAEC3CB3F}" destId="{ED90ECD1-254A-425B-AC72-4CD3051697D9}" srcOrd="3" destOrd="0" parTransId="{49DFC75A-1E78-4CC8-B9FB-509DA950D4BB}" sibTransId="{7EFE096B-ED33-4787-A058-87C2C490633B}"/>
    <dgm:cxn modelId="{76122C80-EAF2-4E5E-A9C5-8F833FAB37E2}" type="presOf" srcId="{8536A4AF-5B88-41E4-8AFC-72A570919CF9}" destId="{8B653897-410F-4766-9A7C-72892FF794CE}" srcOrd="0" destOrd="0" presId="urn:microsoft.com/office/officeart/2018/2/layout/IconVerticalSolidList"/>
    <dgm:cxn modelId="{3BD95086-E5BF-44D3-BECB-9DCBEC9474DC}" srcId="{291DADA3-EE7C-41F0-9E66-F38EAEC3CB3F}" destId="{6F29EB6D-662C-41D9-8050-F8ABA155EE45}" srcOrd="5" destOrd="0" parTransId="{3B59EA92-713D-4AE3-8FC0-5F33E1938D7A}" sibTransId="{E5F8A8E4-6C61-49C8-B2F1-A9FFEE1C6F1E}"/>
    <dgm:cxn modelId="{22530E90-4778-4AFD-9AF2-B058E66B5938}" type="presOf" srcId="{291DADA3-EE7C-41F0-9E66-F38EAEC3CB3F}" destId="{8CECC9EC-07EE-42EF-98BD-154B7FD78A66}" srcOrd="0" destOrd="0" presId="urn:microsoft.com/office/officeart/2018/2/layout/IconVerticalSolidList"/>
    <dgm:cxn modelId="{A920B4ED-E8D3-423A-BBA1-9328884C3409}" type="presParOf" srcId="{8CECC9EC-07EE-42EF-98BD-154B7FD78A66}" destId="{C6869392-09CB-4DF2-9A53-B10176EBAF7D}" srcOrd="0" destOrd="0" presId="urn:microsoft.com/office/officeart/2018/2/layout/IconVerticalSolidList"/>
    <dgm:cxn modelId="{702D1D9F-8A1C-46DC-A33B-05E6F7AD3E15}" type="presParOf" srcId="{C6869392-09CB-4DF2-9A53-B10176EBAF7D}" destId="{CE07388C-0C49-4A05-8361-D1C07189340A}" srcOrd="0" destOrd="0" presId="urn:microsoft.com/office/officeart/2018/2/layout/IconVerticalSolidList"/>
    <dgm:cxn modelId="{77726CB2-AA92-4ADC-921D-4C52DD9571EC}" type="presParOf" srcId="{C6869392-09CB-4DF2-9A53-B10176EBAF7D}" destId="{0255D9F6-220F-47E0-AD8F-34E83D9C24E5}" srcOrd="1" destOrd="0" presId="urn:microsoft.com/office/officeart/2018/2/layout/IconVerticalSolidList"/>
    <dgm:cxn modelId="{D906F6A5-E3B3-4153-9D29-334304944B89}" type="presParOf" srcId="{C6869392-09CB-4DF2-9A53-B10176EBAF7D}" destId="{67A77A84-1B53-42A7-9F85-1173C552A9B4}" srcOrd="2" destOrd="0" presId="urn:microsoft.com/office/officeart/2018/2/layout/IconVerticalSolidList"/>
    <dgm:cxn modelId="{D86EF3BA-6929-4318-BC16-A58F032862AE}" type="presParOf" srcId="{C6869392-09CB-4DF2-9A53-B10176EBAF7D}" destId="{1607129B-7890-4AA0-9128-D7EED2187E55}" srcOrd="3" destOrd="0" presId="urn:microsoft.com/office/officeart/2018/2/layout/IconVerticalSolidList"/>
    <dgm:cxn modelId="{004AD641-3935-4925-90F6-BAA395A627A7}" type="presParOf" srcId="{8CECC9EC-07EE-42EF-98BD-154B7FD78A66}" destId="{9C56FD57-A7E3-4887-942A-AC4E0FF957A2}" srcOrd="1" destOrd="0" presId="urn:microsoft.com/office/officeart/2018/2/layout/IconVerticalSolidList"/>
    <dgm:cxn modelId="{45E0B915-B921-4E13-B2F7-4CF399C54FF6}" type="presParOf" srcId="{8CECC9EC-07EE-42EF-98BD-154B7FD78A66}" destId="{BBCF2201-F938-4B9B-9E8D-16C7B0C9EAAD}" srcOrd="2" destOrd="0" presId="urn:microsoft.com/office/officeart/2018/2/layout/IconVerticalSolidList"/>
    <dgm:cxn modelId="{5D04782D-5501-45EA-B892-AAF8E4E730F9}" type="presParOf" srcId="{BBCF2201-F938-4B9B-9E8D-16C7B0C9EAAD}" destId="{7397C214-4900-4702-B0C0-DBE6D2A17EF4}" srcOrd="0" destOrd="0" presId="urn:microsoft.com/office/officeart/2018/2/layout/IconVerticalSolidList"/>
    <dgm:cxn modelId="{4CD12B0B-0853-4835-B0B3-A7A853ED68CB}" type="presParOf" srcId="{BBCF2201-F938-4B9B-9E8D-16C7B0C9EAAD}" destId="{846C5027-2908-4FA3-B41F-5E7790FFC72E}" srcOrd="1" destOrd="0" presId="urn:microsoft.com/office/officeart/2018/2/layout/IconVerticalSolidList"/>
    <dgm:cxn modelId="{8CD97233-3EB0-43C5-9BE3-CAE9C4BDFCFA}" type="presParOf" srcId="{BBCF2201-F938-4B9B-9E8D-16C7B0C9EAAD}" destId="{3326DB65-9D0B-4230-8CF7-2ECA2615E99E}" srcOrd="2" destOrd="0" presId="urn:microsoft.com/office/officeart/2018/2/layout/IconVerticalSolidList"/>
    <dgm:cxn modelId="{BE604AEB-BCD8-453A-9AC2-CC51911FA5B1}" type="presParOf" srcId="{BBCF2201-F938-4B9B-9E8D-16C7B0C9EAAD}" destId="{D978D5A3-A7B0-424C-AC5C-F7D56788B9DD}" srcOrd="3" destOrd="0" presId="urn:microsoft.com/office/officeart/2018/2/layout/IconVerticalSolidList"/>
    <dgm:cxn modelId="{8222AC0B-E5FC-4DA6-BC55-99A5CA627CC1}" type="presParOf" srcId="{8CECC9EC-07EE-42EF-98BD-154B7FD78A66}" destId="{C1B508DF-A0EB-46E8-B1D0-9430EA955401}" srcOrd="3" destOrd="0" presId="urn:microsoft.com/office/officeart/2018/2/layout/IconVerticalSolidList"/>
    <dgm:cxn modelId="{CBE1A41B-1513-4EF0-B664-3E763BE88E92}" type="presParOf" srcId="{8CECC9EC-07EE-42EF-98BD-154B7FD78A66}" destId="{2015B65B-E49C-4184-A6C3-7FDD84C1353C}" srcOrd="4" destOrd="0" presId="urn:microsoft.com/office/officeart/2018/2/layout/IconVerticalSolidList"/>
    <dgm:cxn modelId="{F93E3243-5739-4383-89B8-463BCD327B0C}" type="presParOf" srcId="{2015B65B-E49C-4184-A6C3-7FDD84C1353C}" destId="{4A03499B-2CC9-4F91-9818-19E323F1757B}" srcOrd="0" destOrd="0" presId="urn:microsoft.com/office/officeart/2018/2/layout/IconVerticalSolidList"/>
    <dgm:cxn modelId="{F69A919A-4238-4931-942D-9BF8FBDD9AB2}" type="presParOf" srcId="{2015B65B-E49C-4184-A6C3-7FDD84C1353C}" destId="{AFD4B998-A81C-4EAA-91B8-496AD7FD2B03}" srcOrd="1" destOrd="0" presId="urn:microsoft.com/office/officeart/2018/2/layout/IconVerticalSolidList"/>
    <dgm:cxn modelId="{96E626BD-3309-4B2C-A2FE-7EC5F15F7242}" type="presParOf" srcId="{2015B65B-E49C-4184-A6C3-7FDD84C1353C}" destId="{0F6D27F1-B1B2-4A8C-8B1C-507A22F2214F}" srcOrd="2" destOrd="0" presId="urn:microsoft.com/office/officeart/2018/2/layout/IconVerticalSolidList"/>
    <dgm:cxn modelId="{88A9CB97-A6D9-4FF2-9EC3-B4D1800A8305}" type="presParOf" srcId="{2015B65B-E49C-4184-A6C3-7FDD84C1353C}" destId="{8B653897-410F-4766-9A7C-72892FF794CE}" srcOrd="3" destOrd="0" presId="urn:microsoft.com/office/officeart/2018/2/layout/IconVerticalSolidList"/>
    <dgm:cxn modelId="{66F7F22B-3E40-4814-B9B8-070A85C6C873}" type="presParOf" srcId="{8CECC9EC-07EE-42EF-98BD-154B7FD78A66}" destId="{7BEB6EB8-12C7-429F-AA24-CFDE36528CC3}" srcOrd="5" destOrd="0" presId="urn:microsoft.com/office/officeart/2018/2/layout/IconVerticalSolidList"/>
    <dgm:cxn modelId="{1C565F8A-3BBF-4926-816A-F04C8FD5948E}" type="presParOf" srcId="{8CECC9EC-07EE-42EF-98BD-154B7FD78A66}" destId="{E01603A9-3A31-4EA6-B12B-6B62C194A1DE}" srcOrd="6" destOrd="0" presId="urn:microsoft.com/office/officeart/2018/2/layout/IconVerticalSolidList"/>
    <dgm:cxn modelId="{97DE0BFA-D5F9-4395-9D15-4BBB0901470D}" type="presParOf" srcId="{E01603A9-3A31-4EA6-B12B-6B62C194A1DE}" destId="{DB6C47AA-486F-4DBC-9A8E-76BB03E717CE}" srcOrd="0" destOrd="0" presId="urn:microsoft.com/office/officeart/2018/2/layout/IconVerticalSolidList"/>
    <dgm:cxn modelId="{7C328C1E-6803-4AFF-98F7-0BB49F867574}" type="presParOf" srcId="{E01603A9-3A31-4EA6-B12B-6B62C194A1DE}" destId="{FA50023E-55E8-4C48-A28F-1521A62CE129}" srcOrd="1" destOrd="0" presId="urn:microsoft.com/office/officeart/2018/2/layout/IconVerticalSolidList"/>
    <dgm:cxn modelId="{8045C1C3-E809-4D4C-9159-5EF1AE096E69}" type="presParOf" srcId="{E01603A9-3A31-4EA6-B12B-6B62C194A1DE}" destId="{812D0374-A281-4793-B9B4-6C1273255A6E}" srcOrd="2" destOrd="0" presId="urn:microsoft.com/office/officeart/2018/2/layout/IconVerticalSolidList"/>
    <dgm:cxn modelId="{D5391DC0-965F-42AF-9413-21696562B6E2}" type="presParOf" srcId="{E01603A9-3A31-4EA6-B12B-6B62C194A1DE}" destId="{722BA10A-10DF-47CC-ADA2-2F49918D0D0D}" srcOrd="3" destOrd="0" presId="urn:microsoft.com/office/officeart/2018/2/layout/IconVerticalSolidList"/>
    <dgm:cxn modelId="{EF0F03B7-CB7A-48E6-81DD-6069A97478D3}" type="presParOf" srcId="{8CECC9EC-07EE-42EF-98BD-154B7FD78A66}" destId="{1F06C76B-0543-422C-9DE1-86AEFE2CBB00}" srcOrd="7" destOrd="0" presId="urn:microsoft.com/office/officeart/2018/2/layout/IconVerticalSolidList"/>
    <dgm:cxn modelId="{215337CF-6BC5-405E-98FD-7D5B13A68B6E}" type="presParOf" srcId="{8CECC9EC-07EE-42EF-98BD-154B7FD78A66}" destId="{48189634-594D-4C50-BFEF-6A7AE75EE8D2}" srcOrd="8" destOrd="0" presId="urn:microsoft.com/office/officeart/2018/2/layout/IconVerticalSolidList"/>
    <dgm:cxn modelId="{2D26A29B-02A2-4502-A41B-EB92BBC2A579}" type="presParOf" srcId="{48189634-594D-4C50-BFEF-6A7AE75EE8D2}" destId="{6E2C90D3-5FA2-48FD-8E80-ED36C9704557}" srcOrd="0" destOrd="0" presId="urn:microsoft.com/office/officeart/2018/2/layout/IconVerticalSolidList"/>
    <dgm:cxn modelId="{7944E1CE-893C-4FBB-9C00-56CB0B538438}" type="presParOf" srcId="{48189634-594D-4C50-BFEF-6A7AE75EE8D2}" destId="{0356C878-EB6C-4495-8BD8-52524AFBA60F}" srcOrd="1" destOrd="0" presId="urn:microsoft.com/office/officeart/2018/2/layout/IconVerticalSolidList"/>
    <dgm:cxn modelId="{20A0077B-ACD6-44D1-A4E0-505AE2AE9CCA}" type="presParOf" srcId="{48189634-594D-4C50-BFEF-6A7AE75EE8D2}" destId="{F01F1870-302E-48A6-B303-A98FBAE2A7C0}" srcOrd="2" destOrd="0" presId="urn:microsoft.com/office/officeart/2018/2/layout/IconVerticalSolidList"/>
    <dgm:cxn modelId="{8C53D54E-0BC8-4945-945B-9FEC3E770359}" type="presParOf" srcId="{48189634-594D-4C50-BFEF-6A7AE75EE8D2}" destId="{FB2AA4CD-0330-424F-9561-F2686C6E6BAA}" srcOrd="3" destOrd="0" presId="urn:microsoft.com/office/officeart/2018/2/layout/IconVerticalSolidList"/>
    <dgm:cxn modelId="{0396E521-3727-4968-81AD-0C1C04C3BF11}" type="presParOf" srcId="{8CECC9EC-07EE-42EF-98BD-154B7FD78A66}" destId="{8FFCE711-6ED7-4C53-A4F0-BB2D804398D6}" srcOrd="9" destOrd="0" presId="urn:microsoft.com/office/officeart/2018/2/layout/IconVerticalSolidList"/>
    <dgm:cxn modelId="{AFC4DD48-E367-4827-9441-A620D34485CE}" type="presParOf" srcId="{8CECC9EC-07EE-42EF-98BD-154B7FD78A66}" destId="{9ECCACBC-BFD1-44B3-BAF2-445BC01B72D6}" srcOrd="10" destOrd="0" presId="urn:microsoft.com/office/officeart/2018/2/layout/IconVerticalSolidList"/>
    <dgm:cxn modelId="{82B3381D-EF01-4CC1-B274-12E6E66C6860}" type="presParOf" srcId="{9ECCACBC-BFD1-44B3-BAF2-445BC01B72D6}" destId="{41FC76AE-7E57-4A0B-A979-A62DBE8943B8}" srcOrd="0" destOrd="0" presId="urn:microsoft.com/office/officeart/2018/2/layout/IconVerticalSolidList"/>
    <dgm:cxn modelId="{F400A023-1AD9-4D77-87DE-C0592F8446F7}" type="presParOf" srcId="{9ECCACBC-BFD1-44B3-BAF2-445BC01B72D6}" destId="{9FA4D231-E39D-4CB0-AEF1-34817F8B6C59}" srcOrd="1" destOrd="0" presId="urn:microsoft.com/office/officeart/2018/2/layout/IconVerticalSolidList"/>
    <dgm:cxn modelId="{33D3FF96-E1B2-45A0-8A80-CD5077DE6D78}" type="presParOf" srcId="{9ECCACBC-BFD1-44B3-BAF2-445BC01B72D6}" destId="{C0FC89F6-06A0-47AB-83D1-A98387F32ECD}" srcOrd="2" destOrd="0" presId="urn:microsoft.com/office/officeart/2018/2/layout/IconVerticalSolidList"/>
    <dgm:cxn modelId="{0E23CD48-646E-4B2D-A49F-B459B2322CDC}" type="presParOf" srcId="{9ECCACBC-BFD1-44B3-BAF2-445BC01B72D6}" destId="{E3317943-991D-4C57-89E4-659ACBC40C7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023391-C1FD-49E5-89C4-D289A99E8C6E}">
      <dsp:nvSpPr>
        <dsp:cNvPr id="0" name=""/>
        <dsp:cNvSpPr/>
      </dsp:nvSpPr>
      <dsp:spPr>
        <a:xfrm>
          <a:off x="0" y="603"/>
          <a:ext cx="6596063" cy="141162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1F4ABE-F920-462D-A345-DACD48238CA0}">
      <dsp:nvSpPr>
        <dsp:cNvPr id="0" name=""/>
        <dsp:cNvSpPr/>
      </dsp:nvSpPr>
      <dsp:spPr>
        <a:xfrm>
          <a:off x="427016" y="318218"/>
          <a:ext cx="776392" cy="77639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EAFE57-B119-4722-A60F-89B33EF04DC4}">
      <dsp:nvSpPr>
        <dsp:cNvPr id="0" name=""/>
        <dsp:cNvSpPr/>
      </dsp:nvSpPr>
      <dsp:spPr>
        <a:xfrm>
          <a:off x="1630424" y="603"/>
          <a:ext cx="4965638" cy="1411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97" tIns="149397" rIns="149397" bIns="14939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Curriculum Design (6 weeks)</a:t>
          </a:r>
        </a:p>
      </dsp:txBody>
      <dsp:txXfrm>
        <a:off x="1630424" y="603"/>
        <a:ext cx="4965638" cy="1411623"/>
      </dsp:txXfrm>
    </dsp:sp>
    <dsp:sp modelId="{50055B5E-D5CA-494F-8A15-D07B3FC95E62}">
      <dsp:nvSpPr>
        <dsp:cNvPr id="0" name=""/>
        <dsp:cNvSpPr/>
      </dsp:nvSpPr>
      <dsp:spPr>
        <a:xfrm>
          <a:off x="0" y="1765132"/>
          <a:ext cx="6596063" cy="141162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23C2D7-5C9A-4DFA-97A9-2FFAE2AC196F}">
      <dsp:nvSpPr>
        <dsp:cNvPr id="0" name=""/>
        <dsp:cNvSpPr/>
      </dsp:nvSpPr>
      <dsp:spPr>
        <a:xfrm>
          <a:off x="427016" y="2082747"/>
          <a:ext cx="776392" cy="77639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052C1B-4201-49F5-AB68-7547D1EF513C}">
      <dsp:nvSpPr>
        <dsp:cNvPr id="0" name=""/>
        <dsp:cNvSpPr/>
      </dsp:nvSpPr>
      <dsp:spPr>
        <a:xfrm>
          <a:off x="1630424" y="1765132"/>
          <a:ext cx="4965638" cy="1411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97" tIns="149397" rIns="149397" bIns="14939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Assessment (4 weeks)</a:t>
          </a:r>
        </a:p>
      </dsp:txBody>
      <dsp:txXfrm>
        <a:off x="1630424" y="1765132"/>
        <a:ext cx="4965638" cy="1411623"/>
      </dsp:txXfrm>
    </dsp:sp>
    <dsp:sp modelId="{71750D10-F791-4F95-B068-15A21197CA7A}">
      <dsp:nvSpPr>
        <dsp:cNvPr id="0" name=""/>
        <dsp:cNvSpPr/>
      </dsp:nvSpPr>
      <dsp:spPr>
        <a:xfrm>
          <a:off x="0" y="3529661"/>
          <a:ext cx="6596063" cy="141162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98913C-0E8F-41E7-84AF-F805BD55D56B}">
      <dsp:nvSpPr>
        <dsp:cNvPr id="0" name=""/>
        <dsp:cNvSpPr/>
      </dsp:nvSpPr>
      <dsp:spPr>
        <a:xfrm>
          <a:off x="427016" y="3847276"/>
          <a:ext cx="776392" cy="77639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64903A-BA7D-4D58-B368-C79C25D2E1AF}">
      <dsp:nvSpPr>
        <dsp:cNvPr id="0" name=""/>
        <dsp:cNvSpPr/>
      </dsp:nvSpPr>
      <dsp:spPr>
        <a:xfrm>
          <a:off x="1630424" y="3529661"/>
          <a:ext cx="4965638" cy="1411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97" tIns="149397" rIns="149397" bIns="14939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Teaching Practice &amp; Project Presentation (2 weeks)</a:t>
          </a:r>
        </a:p>
      </dsp:txBody>
      <dsp:txXfrm>
        <a:off x="1630424" y="3529661"/>
        <a:ext cx="4965638" cy="14116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45873C-5739-4202-AA28-BCDA3040ECE2}">
      <dsp:nvSpPr>
        <dsp:cNvPr id="0" name=""/>
        <dsp:cNvSpPr/>
      </dsp:nvSpPr>
      <dsp:spPr>
        <a:xfrm>
          <a:off x="1647131" y="211362"/>
          <a:ext cx="2196000" cy="2196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61C455-BDAD-40E6-A4CF-ED4D08C4A2A2}">
      <dsp:nvSpPr>
        <dsp:cNvPr id="0" name=""/>
        <dsp:cNvSpPr/>
      </dsp:nvSpPr>
      <dsp:spPr>
        <a:xfrm>
          <a:off x="2115131" y="679362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1F24BE-922B-47A4-A2D5-39DBB890D454}">
      <dsp:nvSpPr>
        <dsp:cNvPr id="0" name=""/>
        <dsp:cNvSpPr/>
      </dsp:nvSpPr>
      <dsp:spPr>
        <a:xfrm>
          <a:off x="945131" y="309136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800" kern="1200"/>
            <a:t>Module Development</a:t>
          </a:r>
        </a:p>
      </dsp:txBody>
      <dsp:txXfrm>
        <a:off x="945131" y="3091362"/>
        <a:ext cx="3600000" cy="720000"/>
      </dsp:txXfrm>
    </dsp:sp>
    <dsp:sp modelId="{FBBE0D5A-1065-4FF1-A5DA-3B75C93CDC54}">
      <dsp:nvSpPr>
        <dsp:cNvPr id="0" name=""/>
        <dsp:cNvSpPr/>
      </dsp:nvSpPr>
      <dsp:spPr>
        <a:xfrm>
          <a:off x="5877131" y="211362"/>
          <a:ext cx="2196000" cy="2196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5D66A6-2BBA-49E3-9398-982DCA65A0DB}">
      <dsp:nvSpPr>
        <dsp:cNvPr id="0" name=""/>
        <dsp:cNvSpPr/>
      </dsp:nvSpPr>
      <dsp:spPr>
        <a:xfrm>
          <a:off x="6345131" y="679362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EE2B59-A886-436C-A3AB-E3A45A8566C2}">
      <dsp:nvSpPr>
        <dsp:cNvPr id="0" name=""/>
        <dsp:cNvSpPr/>
      </dsp:nvSpPr>
      <dsp:spPr>
        <a:xfrm>
          <a:off x="5175131" y="309136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800" kern="1200"/>
            <a:t>Teaching Practicum</a:t>
          </a:r>
        </a:p>
      </dsp:txBody>
      <dsp:txXfrm>
        <a:off x="5175131" y="3091362"/>
        <a:ext cx="360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07388C-0C49-4A05-8361-D1C07189340A}">
      <dsp:nvSpPr>
        <dsp:cNvPr id="0" name=""/>
        <dsp:cNvSpPr/>
      </dsp:nvSpPr>
      <dsp:spPr>
        <a:xfrm>
          <a:off x="0" y="1591"/>
          <a:ext cx="5641974" cy="6783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55D9F6-220F-47E0-AD8F-34E83D9C24E5}">
      <dsp:nvSpPr>
        <dsp:cNvPr id="0" name=""/>
        <dsp:cNvSpPr/>
      </dsp:nvSpPr>
      <dsp:spPr>
        <a:xfrm>
          <a:off x="205202" y="154221"/>
          <a:ext cx="373094" cy="37309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07129B-7890-4AA0-9128-D7EED2187E55}">
      <dsp:nvSpPr>
        <dsp:cNvPr id="0" name=""/>
        <dsp:cNvSpPr/>
      </dsp:nvSpPr>
      <dsp:spPr>
        <a:xfrm>
          <a:off x="783498" y="1591"/>
          <a:ext cx="4858476" cy="678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792" tIns="71792" rIns="71792" bIns="7179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Graduate profile</a:t>
          </a:r>
        </a:p>
      </dsp:txBody>
      <dsp:txXfrm>
        <a:off x="783498" y="1591"/>
        <a:ext cx="4858476" cy="678353"/>
      </dsp:txXfrm>
    </dsp:sp>
    <dsp:sp modelId="{7397C214-4900-4702-B0C0-DBE6D2A17EF4}">
      <dsp:nvSpPr>
        <dsp:cNvPr id="0" name=""/>
        <dsp:cNvSpPr/>
      </dsp:nvSpPr>
      <dsp:spPr>
        <a:xfrm>
          <a:off x="0" y="849534"/>
          <a:ext cx="5641974" cy="67835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6C5027-2908-4FA3-B41F-5E7790FFC72E}">
      <dsp:nvSpPr>
        <dsp:cNvPr id="0" name=""/>
        <dsp:cNvSpPr/>
      </dsp:nvSpPr>
      <dsp:spPr>
        <a:xfrm>
          <a:off x="205202" y="1002164"/>
          <a:ext cx="373094" cy="37309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78D5A3-A7B0-424C-AC5C-F7D56788B9DD}">
      <dsp:nvSpPr>
        <dsp:cNvPr id="0" name=""/>
        <dsp:cNvSpPr/>
      </dsp:nvSpPr>
      <dsp:spPr>
        <a:xfrm>
          <a:off x="783498" y="849534"/>
          <a:ext cx="4858476" cy="678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792" tIns="71792" rIns="71792" bIns="7179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Module descriptor</a:t>
          </a:r>
        </a:p>
      </dsp:txBody>
      <dsp:txXfrm>
        <a:off x="783498" y="849534"/>
        <a:ext cx="4858476" cy="678353"/>
      </dsp:txXfrm>
    </dsp:sp>
    <dsp:sp modelId="{4A03499B-2CC9-4F91-9818-19E323F1757B}">
      <dsp:nvSpPr>
        <dsp:cNvPr id="0" name=""/>
        <dsp:cNvSpPr/>
      </dsp:nvSpPr>
      <dsp:spPr>
        <a:xfrm>
          <a:off x="0" y="1697476"/>
          <a:ext cx="5641974" cy="67835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D4B998-A81C-4EAA-91B8-496AD7FD2B03}">
      <dsp:nvSpPr>
        <dsp:cNvPr id="0" name=""/>
        <dsp:cNvSpPr/>
      </dsp:nvSpPr>
      <dsp:spPr>
        <a:xfrm>
          <a:off x="205202" y="1850106"/>
          <a:ext cx="373094" cy="37309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653897-410F-4766-9A7C-72892FF794CE}">
      <dsp:nvSpPr>
        <dsp:cNvPr id="0" name=""/>
        <dsp:cNvSpPr/>
      </dsp:nvSpPr>
      <dsp:spPr>
        <a:xfrm>
          <a:off x="783498" y="1697476"/>
          <a:ext cx="4858476" cy="678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792" tIns="71792" rIns="71792" bIns="7179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OSTAR planning</a:t>
          </a:r>
        </a:p>
      </dsp:txBody>
      <dsp:txXfrm>
        <a:off x="783498" y="1697476"/>
        <a:ext cx="4858476" cy="678353"/>
      </dsp:txXfrm>
    </dsp:sp>
    <dsp:sp modelId="{DB6C47AA-486F-4DBC-9A8E-76BB03E717CE}">
      <dsp:nvSpPr>
        <dsp:cNvPr id="0" name=""/>
        <dsp:cNvSpPr/>
      </dsp:nvSpPr>
      <dsp:spPr>
        <a:xfrm>
          <a:off x="0" y="2545419"/>
          <a:ext cx="5641974" cy="67835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50023E-55E8-4C48-A28F-1521A62CE129}">
      <dsp:nvSpPr>
        <dsp:cNvPr id="0" name=""/>
        <dsp:cNvSpPr/>
      </dsp:nvSpPr>
      <dsp:spPr>
        <a:xfrm>
          <a:off x="205202" y="2698048"/>
          <a:ext cx="373094" cy="37309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2BA10A-10DF-47CC-ADA2-2F49918D0D0D}">
      <dsp:nvSpPr>
        <dsp:cNvPr id="0" name=""/>
        <dsp:cNvSpPr/>
      </dsp:nvSpPr>
      <dsp:spPr>
        <a:xfrm>
          <a:off x="783498" y="2545419"/>
          <a:ext cx="4858476" cy="678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792" tIns="71792" rIns="71792" bIns="7179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Lesson plans</a:t>
          </a:r>
        </a:p>
      </dsp:txBody>
      <dsp:txXfrm>
        <a:off x="783498" y="2545419"/>
        <a:ext cx="4858476" cy="678353"/>
      </dsp:txXfrm>
    </dsp:sp>
    <dsp:sp modelId="{6E2C90D3-5FA2-48FD-8E80-ED36C9704557}">
      <dsp:nvSpPr>
        <dsp:cNvPr id="0" name=""/>
        <dsp:cNvSpPr/>
      </dsp:nvSpPr>
      <dsp:spPr>
        <a:xfrm>
          <a:off x="0" y="3393361"/>
          <a:ext cx="5641974" cy="67835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56C878-EB6C-4495-8BD8-52524AFBA60F}">
      <dsp:nvSpPr>
        <dsp:cNvPr id="0" name=""/>
        <dsp:cNvSpPr/>
      </dsp:nvSpPr>
      <dsp:spPr>
        <a:xfrm>
          <a:off x="205202" y="3545991"/>
          <a:ext cx="373094" cy="37309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2AA4CD-0330-424F-9561-F2686C6E6BAA}">
      <dsp:nvSpPr>
        <dsp:cNvPr id="0" name=""/>
        <dsp:cNvSpPr/>
      </dsp:nvSpPr>
      <dsp:spPr>
        <a:xfrm>
          <a:off x="783498" y="3393361"/>
          <a:ext cx="4858476" cy="678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792" tIns="71792" rIns="71792" bIns="7179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Assessment activities</a:t>
          </a:r>
        </a:p>
      </dsp:txBody>
      <dsp:txXfrm>
        <a:off x="783498" y="3393361"/>
        <a:ext cx="4858476" cy="678353"/>
      </dsp:txXfrm>
    </dsp:sp>
    <dsp:sp modelId="{41FC76AE-7E57-4A0B-A979-A62DBE8943B8}">
      <dsp:nvSpPr>
        <dsp:cNvPr id="0" name=""/>
        <dsp:cNvSpPr/>
      </dsp:nvSpPr>
      <dsp:spPr>
        <a:xfrm>
          <a:off x="0" y="4241304"/>
          <a:ext cx="5641974" cy="6783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A4D231-E39D-4CB0-AEF1-34817F8B6C59}">
      <dsp:nvSpPr>
        <dsp:cNvPr id="0" name=""/>
        <dsp:cNvSpPr/>
      </dsp:nvSpPr>
      <dsp:spPr>
        <a:xfrm>
          <a:off x="205202" y="4393933"/>
          <a:ext cx="373094" cy="373094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317943-991D-4C57-89E4-659ACBC40C74}">
      <dsp:nvSpPr>
        <dsp:cNvPr id="0" name=""/>
        <dsp:cNvSpPr/>
      </dsp:nvSpPr>
      <dsp:spPr>
        <a:xfrm>
          <a:off x="783498" y="4241304"/>
          <a:ext cx="4858476" cy="6783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792" tIns="71792" rIns="71792" bIns="7179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Marking schedules</a:t>
          </a:r>
        </a:p>
      </dsp:txBody>
      <dsp:txXfrm>
        <a:off x="783498" y="4241304"/>
        <a:ext cx="4858476" cy="6783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35313-2523-E849-A417-65829E3D48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9A2678-A277-CE4B-ADCC-AA4B55C8F8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5327A-5E9F-E547-ACA5-F0A78E97C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E542-8E69-C942-A176-89C44C4EFA63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8D6BCE-9145-9648-910B-AC01AF265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7DC73-4183-CB4A-86B1-B33A579CE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7D9D-BF0C-4148-92D9-8C6CEB8EA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851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510C9-CDAA-8C4C-A2F2-3C6288764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421764-44B1-904B-B0FF-E034D2045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9C5AE-16E5-7145-95EF-97D5E0873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E542-8E69-C942-A176-89C44C4EFA63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D36CE-8231-154B-BEA1-AC19044CF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1B9B0-23E0-0C4E-9938-55736EF1E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7D9D-BF0C-4148-92D9-8C6CEB8EA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73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149E55-4D56-6147-B900-AE3387E960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4666F4-66CA-8E48-ADA3-07C74B75E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6057D-386E-FE45-BC32-D289953AB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E542-8E69-C942-A176-89C44C4EFA63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979AE-9BA9-694A-8806-B73F4D6D8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87E7B-D556-C049-B5E3-52AC5697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7D9D-BF0C-4148-92D9-8C6CEB8EA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818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8B9EBBA-996F-894A-B54A-D6246ED52CEA}" type="datetimeFigureOut">
              <a:rPr lang="en-US" smtClean="0"/>
              <a:pPr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33810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3100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94628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7/4/19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47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7/4/19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2614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7/4/19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1477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7/4/19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8708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7/4/19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748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87761-CE23-B942-9255-BF438C96C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EE60D-B10F-F845-9C40-02CCA98D6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C23EE-4AEB-694A-A5EC-8C3A61B0B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E542-8E69-C942-A176-89C44C4EFA63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2B4F1-00DD-3B41-8252-C494337E0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E876F-754E-A540-9921-47FD3FAD2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7D9D-BF0C-4148-92D9-8C6CEB8EA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099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7/4/19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3384261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4062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66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7D130-9253-4749-99FE-8157E2E80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8F23B-653E-8949-BCD7-0E1E1FB9A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C2919-54CC-9E44-B372-49E94931D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E542-8E69-C942-A176-89C44C4EFA63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C0913-9910-084B-9606-0857C29F8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5EAA6-99FE-254E-A6BC-2F47B0385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7D9D-BF0C-4148-92D9-8C6CEB8EA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637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D3B8F-B095-EA4B-8B40-6CD066F77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D980A-D011-0D4C-9FB3-2D537A4F1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604C1F-A444-584F-A037-242CA24CA6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423FDF-4C3D-CB41-9EBF-01B570B12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E542-8E69-C942-A176-89C44C4EFA63}" type="datetimeFigureOut">
              <a:rPr lang="en-US" smtClean="0"/>
              <a:t>7/4/19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313EFB-A793-D742-9589-EA4D17E5F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21550B-2303-9C4C-83E9-56FD626A6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7D9D-BF0C-4148-92D9-8C6CEB8EA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92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173B5-7D34-9A44-AD30-41B55A431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C9658-F5C1-1048-87F7-D8B8C62D6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69488B-D1ED-3448-BB08-D3649D865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07E53C-0F4D-CB4F-AB82-668C950942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83A2EC-B78D-454E-8C04-8BCAA102A9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9CEEBE-4096-EE4C-9069-99CB9C50E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E542-8E69-C942-A176-89C44C4EFA63}" type="datetimeFigureOut">
              <a:rPr lang="en-US" smtClean="0"/>
              <a:t>7/4/19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6C006C-6FBD-AB4D-BB71-80C0CD94A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1260B1-471E-6B45-9814-5B850CDBB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7D9D-BF0C-4148-92D9-8C6CEB8EA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837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D640C-35A5-D247-9DF1-C487A49D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1203E8-2E8B-1D43-9FD7-B5707695B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E542-8E69-C942-A176-89C44C4EFA63}" type="datetimeFigureOut">
              <a:rPr lang="en-US" smtClean="0"/>
              <a:t>7/4/19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84C185-FCE0-524D-825D-AC79CB097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663953-33D8-7A4F-88F2-BC06D9AD8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7D9D-BF0C-4148-92D9-8C6CEB8EA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34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B20F89-ACB3-0A4E-9E2D-0257546D0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E542-8E69-C942-A176-89C44C4EFA63}" type="datetimeFigureOut">
              <a:rPr lang="en-US" smtClean="0"/>
              <a:t>7/4/19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E888FD-8973-5849-A4CE-3FFE9207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4A770F-D438-2E46-895F-6087B32C1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7D9D-BF0C-4148-92D9-8C6CEB8EA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71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B3D46-83B6-3C44-B1B3-A5F55B441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FAD79-1394-0643-9F79-946DCBAE3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3B9BA7-3757-C44C-AB8E-BD06734807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7A196-413C-5348-83D6-3DCA52A78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E542-8E69-C942-A176-89C44C4EFA63}" type="datetimeFigureOut">
              <a:rPr lang="en-US" smtClean="0"/>
              <a:t>7/4/19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CA2170-2B01-534A-9B49-7F50CED0B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B77148-1A8E-B94A-969E-92443391F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7D9D-BF0C-4148-92D9-8C6CEB8EA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618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EA10C-E5BE-3C47-83E5-632838C68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BF55E-E79F-9347-8AFA-933D696DCA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1240B2-E8A5-EA43-8F52-90E13F943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980B38-D040-404D-B5AF-519328E23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E542-8E69-C942-A176-89C44C4EFA63}" type="datetimeFigureOut">
              <a:rPr lang="en-US" smtClean="0"/>
              <a:t>7/4/19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85B647-6DF8-DA46-94D8-82292FE1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2430F-5BE1-8242-A766-49FD6349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7D9D-BF0C-4148-92D9-8C6CEB8EA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893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FE4BCE-0C3D-B84B-A0A5-E0C43F9A7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1E1546-3BCF-DA41-A7D3-63F8AD4D4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DA122-EBDF-EB48-B12B-C38732B426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8E542-8E69-C942-A176-89C44C4EFA63}" type="datetimeFigureOut">
              <a:rPr lang="en-US" smtClean="0"/>
              <a:t>7/4/19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889FF-BF7F-A64D-82CE-329E1A74D5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EEFC8-0E01-9947-B670-EF3D7CEB32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77D9D-BF0C-4148-92D9-8C6CEB8EA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0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9B482E8-6E0E-1B4F-B1FD-C69DB9E858D9}" type="datetimeFigureOut">
              <a:rPr lang="en-US" smtClean="0"/>
              <a:pPr/>
              <a:t>7/4/19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1910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301F0F-2C05-644A-93FB-F916318E3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accent1"/>
                </a:solidFill>
              </a:rPr>
              <a:t>Sino Model Programme</a:t>
            </a:r>
            <a:endParaRPr lang="en-US" dirty="0">
              <a:solidFill>
                <a:schemeClr val="accent1"/>
              </a:solidFill>
              <a:cs typeface="Calibri Light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167BC-8F90-E344-AF35-4592F314A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2400" dirty="0"/>
              <a:t>Train the Trainer Programme</a:t>
            </a:r>
          </a:p>
          <a:p>
            <a:r>
              <a:rPr lang="en-US" sz="2400" dirty="0"/>
              <a:t>Mentor Sessions</a:t>
            </a:r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Projects</a:t>
            </a:r>
          </a:p>
        </p:txBody>
      </p:sp>
    </p:spTree>
    <p:extLst>
      <p:ext uri="{BB962C8B-B14F-4D97-AF65-F5344CB8AC3E}">
        <p14:creationId xmlns:p14="http://schemas.microsoft.com/office/powerpoint/2010/main" val="2093810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0AAC386-A18D-4525-AD1B-4D227ED34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848BEC-60CE-B244-91A7-CE530CCA5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9872" y="643467"/>
            <a:ext cx="3473009" cy="5571066"/>
          </a:xfrm>
        </p:spPr>
        <p:txBody>
          <a:bodyPr>
            <a:normAutofit/>
          </a:bodyPr>
          <a:lstStyle/>
          <a:p>
            <a:r>
              <a:rPr lang="en-US"/>
              <a:t>Train the Trainer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34C4AD0-FE94-4E84-ACA6-CC5BF1A118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853463" y="2514600"/>
            <a:ext cx="0" cy="1828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DBA145-8935-47EF-8B8D-AB976FE33E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42975" y="933450"/>
          <a:ext cx="6596063" cy="4941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3059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4BE7E-85CF-BD40-8B13-F8DD6CDDB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en-US" dirty="0"/>
              <a:t>Projects within the programme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94006F0-34CD-4E11-9E54-AC5E07637C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5338814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0355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F614E9D-E2F2-C447-A828-F6185CB4B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Module Development will include:</a:t>
            </a:r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54180C4C-3B6B-4EAE-9255-A25AE75709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1580989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3031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8348E-8D82-F042-9AF5-9C10AB6EB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8018272" cy="1499616"/>
          </a:xfrm>
        </p:spPr>
        <p:txBody>
          <a:bodyPr>
            <a:normAutofit/>
          </a:bodyPr>
          <a:lstStyle/>
          <a:p>
            <a:r>
              <a:rPr lang="en-US" dirty="0"/>
              <a:t>Teaching Practicum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9E2B0-C51E-3D49-921E-3174695E0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8018271" cy="4023360"/>
          </a:xfrm>
        </p:spPr>
        <p:txBody>
          <a:bodyPr>
            <a:normAutofit/>
          </a:bodyPr>
          <a:lstStyle/>
          <a:p>
            <a:r>
              <a:rPr lang="en-US" dirty="0"/>
              <a:t>2 x Learner-</a:t>
            </a:r>
            <a:r>
              <a:rPr lang="en-US" dirty="0" err="1"/>
              <a:t>centred</a:t>
            </a:r>
            <a:r>
              <a:rPr lang="en-US" dirty="0"/>
              <a:t> Micro Teaching Sessions </a:t>
            </a:r>
          </a:p>
          <a:p>
            <a:pPr marL="400050" indent="-303213">
              <a:buFont typeface="Arial" panose="020B0604020202020204" pitchFamily="34" charset="0"/>
              <a:buChar char="•"/>
            </a:pPr>
            <a:r>
              <a:rPr lang="en-US" dirty="0"/>
              <a:t>Planning - lesson plan is created using template provided</a:t>
            </a:r>
          </a:p>
          <a:p>
            <a:pPr marL="400050" indent="-303213">
              <a:buFont typeface="Arial" panose="020B0604020202020204" pitchFamily="34" charset="0"/>
              <a:buChar char="•"/>
            </a:pPr>
            <a:r>
              <a:rPr lang="en-US" dirty="0"/>
              <a:t>Facilitation - 30 minute, student-</a:t>
            </a:r>
            <a:r>
              <a:rPr lang="en-US" dirty="0" err="1"/>
              <a:t>centred</a:t>
            </a:r>
            <a:r>
              <a:rPr lang="en-US"/>
              <a:t> session </a:t>
            </a:r>
            <a:r>
              <a:rPr lang="en-US" dirty="0"/>
              <a:t>which reflects aspects covered in TTT sessions</a:t>
            </a:r>
          </a:p>
          <a:p>
            <a:pPr marL="400050" indent="-303213">
              <a:buFont typeface="Arial" panose="020B0604020202020204" pitchFamily="34" charset="0"/>
              <a:buChar char="•"/>
            </a:pPr>
            <a:endParaRPr lang="en-US" dirty="0"/>
          </a:p>
          <a:p>
            <a:pPr marL="96837" indent="0">
              <a:buNone/>
            </a:pPr>
            <a:r>
              <a:rPr lang="en-US" dirty="0"/>
              <a:t>Week 6    Formative micro teaching session </a:t>
            </a:r>
          </a:p>
          <a:p>
            <a:pPr marL="96837" indent="0">
              <a:buNone/>
            </a:pPr>
            <a:r>
              <a:rPr lang="en-US" dirty="0"/>
              <a:t>Week 11  Summative micro teaching session</a:t>
            </a:r>
          </a:p>
          <a:p>
            <a:pPr marL="400050" indent="-303213">
              <a:buFont typeface="Arial" panose="020B0604020202020204" pitchFamily="34" charset="0"/>
              <a:buChar char="•"/>
            </a:pPr>
            <a:endParaRPr lang="en-US" dirty="0"/>
          </a:p>
          <a:p>
            <a:pPr marL="400050" indent="-303213">
              <a:buFont typeface="Arial" panose="020B0604020202020204" pitchFamily="34" charset="0"/>
              <a:buChar char="•"/>
            </a:pPr>
            <a:endParaRPr lang="en-US" dirty="0"/>
          </a:p>
          <a:p>
            <a:pPr marL="400050" indent="-303213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290694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101</Words>
  <Application>Microsoft Macintosh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Tw Cen MT</vt:lpstr>
      <vt:lpstr>Tw Cen MT Condensed</vt:lpstr>
      <vt:lpstr>Wingdings 3</vt:lpstr>
      <vt:lpstr>Office Theme</vt:lpstr>
      <vt:lpstr>Integral</vt:lpstr>
      <vt:lpstr>Sino Model Programme</vt:lpstr>
      <vt:lpstr>Train the Trainer</vt:lpstr>
      <vt:lpstr>Projects within the programme</vt:lpstr>
      <vt:lpstr>Module Development will include:</vt:lpstr>
      <vt:lpstr>Teaching Practicum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Sino Model Programme</dc:title>
  <dc:creator>Ruby Day</dc:creator>
  <cp:lastModifiedBy>Ruby Day</cp:lastModifiedBy>
  <cp:revision>1</cp:revision>
  <dcterms:created xsi:type="dcterms:W3CDTF">2019-07-04T03:50:49Z</dcterms:created>
  <dcterms:modified xsi:type="dcterms:W3CDTF">2019-07-04T03:55:32Z</dcterms:modified>
</cp:coreProperties>
</file>