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2" r:id="rId4"/>
    <p:sldId id="284" r:id="rId5"/>
    <p:sldId id="303" r:id="rId6"/>
    <p:sldId id="305" r:id="rId7"/>
    <p:sldId id="306" r:id="rId8"/>
    <p:sldId id="304" r:id="rId9"/>
    <p:sldId id="307" r:id="rId10"/>
    <p:sldId id="308" r:id="rId11"/>
    <p:sldId id="309" r:id="rId12"/>
    <p:sldId id="30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843A5-F43A-2C4C-AD7A-7B2D94017E54}" v="17" dt="2019-07-10T04:51:22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3"/>
    <p:restoredTop sz="94663"/>
  </p:normalViewPr>
  <p:slideViewPr>
    <p:cSldViewPr snapToGrid="0" snapToObjects="1">
      <p:cViewPr varScale="1">
        <p:scale>
          <a:sx n="103" d="100"/>
          <a:sy n="103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45FE9-376A-46F7-8D34-C96EB68426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41BB4A4-3AC1-44B8-BD39-1C9FDCBB16B3}">
      <dgm:prSet/>
      <dgm:spPr/>
      <dgm:t>
        <a:bodyPr/>
        <a:lstStyle/>
        <a:p>
          <a:r>
            <a:rPr lang="en-NZ"/>
            <a:t>Discuss the benefits and challenges of active learning.</a:t>
          </a:r>
          <a:endParaRPr lang="en-US"/>
        </a:p>
      </dgm:t>
    </dgm:pt>
    <dgm:pt modelId="{70F868C5-75E1-4417-B04C-C36CE9BEC83A}" type="parTrans" cxnId="{CC105BD5-43BD-4EFC-9632-1E7D6D2FB24C}">
      <dgm:prSet/>
      <dgm:spPr/>
      <dgm:t>
        <a:bodyPr/>
        <a:lstStyle/>
        <a:p>
          <a:endParaRPr lang="en-US"/>
        </a:p>
      </dgm:t>
    </dgm:pt>
    <dgm:pt modelId="{CAB16B48-3396-4AC2-833D-DB61B777E8B3}" type="sibTrans" cxnId="{CC105BD5-43BD-4EFC-9632-1E7D6D2FB24C}">
      <dgm:prSet/>
      <dgm:spPr/>
      <dgm:t>
        <a:bodyPr/>
        <a:lstStyle/>
        <a:p>
          <a:endParaRPr lang="en-US"/>
        </a:p>
      </dgm:t>
    </dgm:pt>
    <dgm:pt modelId="{B79BE8B3-7B4A-4424-A9B3-C3901258F7B1}">
      <dgm:prSet/>
      <dgm:spPr/>
      <dgm:t>
        <a:bodyPr/>
        <a:lstStyle/>
        <a:p>
          <a:r>
            <a:rPr lang="en-NZ"/>
            <a:t>Describe, evaluate and select appropriate active learning techniques for your teaching context.</a:t>
          </a:r>
          <a:endParaRPr lang="en-US"/>
        </a:p>
      </dgm:t>
    </dgm:pt>
    <dgm:pt modelId="{55E123BF-4FAB-4475-9019-A789F778B545}" type="parTrans" cxnId="{FDECD548-6D00-42C8-A1BF-95BC81A1AC57}">
      <dgm:prSet/>
      <dgm:spPr/>
      <dgm:t>
        <a:bodyPr/>
        <a:lstStyle/>
        <a:p>
          <a:endParaRPr lang="en-US"/>
        </a:p>
      </dgm:t>
    </dgm:pt>
    <dgm:pt modelId="{A847FCED-3910-4E06-9672-CA4E168878D9}" type="sibTrans" cxnId="{FDECD548-6D00-42C8-A1BF-95BC81A1AC57}">
      <dgm:prSet/>
      <dgm:spPr/>
      <dgm:t>
        <a:bodyPr/>
        <a:lstStyle/>
        <a:p>
          <a:endParaRPr lang="en-US"/>
        </a:p>
      </dgm:t>
    </dgm:pt>
    <dgm:pt modelId="{E35C35B2-00BB-43F4-B129-FB30E8EF5E53}">
      <dgm:prSet/>
      <dgm:spPr/>
      <dgm:t>
        <a:bodyPr/>
        <a:lstStyle/>
        <a:p>
          <a:r>
            <a:rPr lang="en-NZ" i="1"/>
            <a:t>Design active learning activities for your module. </a:t>
          </a:r>
          <a:endParaRPr lang="en-US"/>
        </a:p>
      </dgm:t>
    </dgm:pt>
    <dgm:pt modelId="{C2B494B1-3383-4F6B-832C-78D8EC51FB69}" type="parTrans" cxnId="{CFBAA90E-4A81-45EF-B47F-1ED121365AA9}">
      <dgm:prSet/>
      <dgm:spPr/>
      <dgm:t>
        <a:bodyPr/>
        <a:lstStyle/>
        <a:p>
          <a:endParaRPr lang="en-US"/>
        </a:p>
      </dgm:t>
    </dgm:pt>
    <dgm:pt modelId="{0B2D805B-ADCF-4BC6-B6F5-A62D28E9C539}" type="sibTrans" cxnId="{CFBAA90E-4A81-45EF-B47F-1ED121365AA9}">
      <dgm:prSet/>
      <dgm:spPr/>
      <dgm:t>
        <a:bodyPr/>
        <a:lstStyle/>
        <a:p>
          <a:endParaRPr lang="en-US"/>
        </a:p>
      </dgm:t>
    </dgm:pt>
    <dgm:pt modelId="{C02C1D0B-1ABD-435B-90F2-727D22E70D40}" type="pres">
      <dgm:prSet presAssocID="{F7345FE9-376A-46F7-8D34-C96EB6842679}" presName="root" presStyleCnt="0">
        <dgm:presLayoutVars>
          <dgm:dir/>
          <dgm:resizeHandles val="exact"/>
        </dgm:presLayoutVars>
      </dgm:prSet>
      <dgm:spPr/>
    </dgm:pt>
    <dgm:pt modelId="{63E75871-CADD-4B79-904D-52D57E8C533A}" type="pres">
      <dgm:prSet presAssocID="{741BB4A4-3AC1-44B8-BD39-1C9FDCBB16B3}" presName="compNode" presStyleCnt="0"/>
      <dgm:spPr/>
    </dgm:pt>
    <dgm:pt modelId="{C75FB6D4-1953-4ADD-BD52-49E3E59783EB}" type="pres">
      <dgm:prSet presAssocID="{741BB4A4-3AC1-44B8-BD39-1C9FDCBB16B3}" presName="bgRect" presStyleLbl="bgShp" presStyleIdx="0" presStyleCnt="3"/>
      <dgm:spPr/>
    </dgm:pt>
    <dgm:pt modelId="{A1415C85-F711-40A5-AC80-92350747C7A2}" type="pres">
      <dgm:prSet presAssocID="{741BB4A4-3AC1-44B8-BD39-1C9FDCBB1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Solid"/>
        </a:ext>
      </dgm:extLst>
    </dgm:pt>
    <dgm:pt modelId="{4F9DAFCB-687A-4756-9F98-C953490D630E}" type="pres">
      <dgm:prSet presAssocID="{741BB4A4-3AC1-44B8-BD39-1C9FDCBB16B3}" presName="spaceRect" presStyleCnt="0"/>
      <dgm:spPr/>
    </dgm:pt>
    <dgm:pt modelId="{1F02BE54-833C-4B48-B669-C7AC362929EE}" type="pres">
      <dgm:prSet presAssocID="{741BB4A4-3AC1-44B8-BD39-1C9FDCBB16B3}" presName="parTx" presStyleLbl="revTx" presStyleIdx="0" presStyleCnt="3">
        <dgm:presLayoutVars>
          <dgm:chMax val="0"/>
          <dgm:chPref val="0"/>
        </dgm:presLayoutVars>
      </dgm:prSet>
      <dgm:spPr/>
    </dgm:pt>
    <dgm:pt modelId="{BF2DE8CD-0051-4159-9E7B-FB34B6611739}" type="pres">
      <dgm:prSet presAssocID="{CAB16B48-3396-4AC2-833D-DB61B777E8B3}" presName="sibTrans" presStyleCnt="0"/>
      <dgm:spPr/>
    </dgm:pt>
    <dgm:pt modelId="{DA73F6EC-178C-4B3E-A083-9986EC2DFD89}" type="pres">
      <dgm:prSet presAssocID="{B79BE8B3-7B4A-4424-A9B3-C3901258F7B1}" presName="compNode" presStyleCnt="0"/>
      <dgm:spPr/>
    </dgm:pt>
    <dgm:pt modelId="{6EDA8BB8-FB6D-47CA-890F-8689CC79F009}" type="pres">
      <dgm:prSet presAssocID="{B79BE8B3-7B4A-4424-A9B3-C3901258F7B1}" presName="bgRect" presStyleLbl="bgShp" presStyleIdx="1" presStyleCnt="3"/>
      <dgm:spPr/>
    </dgm:pt>
    <dgm:pt modelId="{1606E7C4-4F08-4F05-9526-FBCA6AD13C7D}" type="pres">
      <dgm:prSet presAssocID="{B79BE8B3-7B4A-4424-A9B3-C3901258F7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"/>
        </a:ext>
      </dgm:extLst>
    </dgm:pt>
    <dgm:pt modelId="{6F1870C5-FE04-4E6A-9312-F6F8ACDC0777}" type="pres">
      <dgm:prSet presAssocID="{B79BE8B3-7B4A-4424-A9B3-C3901258F7B1}" presName="spaceRect" presStyleCnt="0"/>
      <dgm:spPr/>
    </dgm:pt>
    <dgm:pt modelId="{4B02DDE4-550D-41DC-92EA-780ED67C3194}" type="pres">
      <dgm:prSet presAssocID="{B79BE8B3-7B4A-4424-A9B3-C3901258F7B1}" presName="parTx" presStyleLbl="revTx" presStyleIdx="1" presStyleCnt="3">
        <dgm:presLayoutVars>
          <dgm:chMax val="0"/>
          <dgm:chPref val="0"/>
        </dgm:presLayoutVars>
      </dgm:prSet>
      <dgm:spPr/>
    </dgm:pt>
    <dgm:pt modelId="{8EB708DD-3CFD-45AA-8CAC-D8AF69E39473}" type="pres">
      <dgm:prSet presAssocID="{A847FCED-3910-4E06-9672-CA4E168878D9}" presName="sibTrans" presStyleCnt="0"/>
      <dgm:spPr/>
    </dgm:pt>
    <dgm:pt modelId="{56FC232F-DD12-4ECC-9CB1-ADE712CA6EF4}" type="pres">
      <dgm:prSet presAssocID="{E35C35B2-00BB-43F4-B129-FB30E8EF5E53}" presName="compNode" presStyleCnt="0"/>
      <dgm:spPr/>
    </dgm:pt>
    <dgm:pt modelId="{4905E153-431B-4433-8F00-053AB58ED59F}" type="pres">
      <dgm:prSet presAssocID="{E35C35B2-00BB-43F4-B129-FB30E8EF5E53}" presName="bgRect" presStyleLbl="bgShp" presStyleIdx="2" presStyleCnt="3"/>
      <dgm:spPr/>
    </dgm:pt>
    <dgm:pt modelId="{9074DF18-9CAC-4515-81C9-B883EBC70040}" type="pres">
      <dgm:prSet presAssocID="{E35C35B2-00BB-43F4-B129-FB30E8EF5E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ploy"/>
        </a:ext>
      </dgm:extLst>
    </dgm:pt>
    <dgm:pt modelId="{9C86B6C2-BD3A-47A5-B0CC-9E9B5ACF38E4}" type="pres">
      <dgm:prSet presAssocID="{E35C35B2-00BB-43F4-B129-FB30E8EF5E53}" presName="spaceRect" presStyleCnt="0"/>
      <dgm:spPr/>
    </dgm:pt>
    <dgm:pt modelId="{392768EA-B960-48EB-9741-CE94030F273B}" type="pres">
      <dgm:prSet presAssocID="{E35C35B2-00BB-43F4-B129-FB30E8EF5E5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BAA90E-4A81-45EF-B47F-1ED121365AA9}" srcId="{F7345FE9-376A-46F7-8D34-C96EB6842679}" destId="{E35C35B2-00BB-43F4-B129-FB30E8EF5E53}" srcOrd="2" destOrd="0" parTransId="{C2B494B1-3383-4F6B-832C-78D8EC51FB69}" sibTransId="{0B2D805B-ADCF-4BC6-B6F5-A62D28E9C539}"/>
    <dgm:cxn modelId="{FDECD548-6D00-42C8-A1BF-95BC81A1AC57}" srcId="{F7345FE9-376A-46F7-8D34-C96EB6842679}" destId="{B79BE8B3-7B4A-4424-A9B3-C3901258F7B1}" srcOrd="1" destOrd="0" parTransId="{55E123BF-4FAB-4475-9019-A789F778B545}" sibTransId="{A847FCED-3910-4E06-9672-CA4E168878D9}"/>
    <dgm:cxn modelId="{AFDE124E-D9EF-4566-A465-6E03E4B239B4}" type="presOf" srcId="{F7345FE9-376A-46F7-8D34-C96EB6842679}" destId="{C02C1D0B-1ABD-435B-90F2-727D22E70D40}" srcOrd="0" destOrd="0" presId="urn:microsoft.com/office/officeart/2018/2/layout/IconVerticalSolidList"/>
    <dgm:cxn modelId="{E8048164-75E8-45D2-AA1F-D16D02B5E43C}" type="presOf" srcId="{741BB4A4-3AC1-44B8-BD39-1C9FDCBB16B3}" destId="{1F02BE54-833C-4B48-B669-C7AC362929EE}" srcOrd="0" destOrd="0" presId="urn:microsoft.com/office/officeart/2018/2/layout/IconVerticalSolidList"/>
    <dgm:cxn modelId="{8374B692-36F8-4562-AD06-EAA214BA8B88}" type="presOf" srcId="{E35C35B2-00BB-43F4-B129-FB30E8EF5E53}" destId="{392768EA-B960-48EB-9741-CE94030F273B}" srcOrd="0" destOrd="0" presId="urn:microsoft.com/office/officeart/2018/2/layout/IconVerticalSolidList"/>
    <dgm:cxn modelId="{CC105BD5-43BD-4EFC-9632-1E7D6D2FB24C}" srcId="{F7345FE9-376A-46F7-8D34-C96EB6842679}" destId="{741BB4A4-3AC1-44B8-BD39-1C9FDCBB16B3}" srcOrd="0" destOrd="0" parTransId="{70F868C5-75E1-4417-B04C-C36CE9BEC83A}" sibTransId="{CAB16B48-3396-4AC2-833D-DB61B777E8B3}"/>
    <dgm:cxn modelId="{2FAF62FE-17F5-4049-A807-FC0DC7880F13}" type="presOf" srcId="{B79BE8B3-7B4A-4424-A9B3-C3901258F7B1}" destId="{4B02DDE4-550D-41DC-92EA-780ED67C3194}" srcOrd="0" destOrd="0" presId="urn:microsoft.com/office/officeart/2018/2/layout/IconVerticalSolidList"/>
    <dgm:cxn modelId="{30726413-8FD6-40AD-A998-9CA059E28F4A}" type="presParOf" srcId="{C02C1D0B-1ABD-435B-90F2-727D22E70D40}" destId="{63E75871-CADD-4B79-904D-52D57E8C533A}" srcOrd="0" destOrd="0" presId="urn:microsoft.com/office/officeart/2018/2/layout/IconVerticalSolidList"/>
    <dgm:cxn modelId="{92D31D64-973D-409B-8F57-A133F0B90F03}" type="presParOf" srcId="{63E75871-CADD-4B79-904D-52D57E8C533A}" destId="{C75FB6D4-1953-4ADD-BD52-49E3E59783EB}" srcOrd="0" destOrd="0" presId="urn:microsoft.com/office/officeart/2018/2/layout/IconVerticalSolidList"/>
    <dgm:cxn modelId="{121C7226-2E77-405E-918D-9D45FFC507C3}" type="presParOf" srcId="{63E75871-CADD-4B79-904D-52D57E8C533A}" destId="{A1415C85-F711-40A5-AC80-92350747C7A2}" srcOrd="1" destOrd="0" presId="urn:microsoft.com/office/officeart/2018/2/layout/IconVerticalSolidList"/>
    <dgm:cxn modelId="{7CBFA4D8-BF94-4DFC-AF12-1F22F989B662}" type="presParOf" srcId="{63E75871-CADD-4B79-904D-52D57E8C533A}" destId="{4F9DAFCB-687A-4756-9F98-C953490D630E}" srcOrd="2" destOrd="0" presId="urn:microsoft.com/office/officeart/2018/2/layout/IconVerticalSolidList"/>
    <dgm:cxn modelId="{B6F3E113-4F7A-4FEE-927B-2D58D7526153}" type="presParOf" srcId="{63E75871-CADD-4B79-904D-52D57E8C533A}" destId="{1F02BE54-833C-4B48-B669-C7AC362929EE}" srcOrd="3" destOrd="0" presId="urn:microsoft.com/office/officeart/2018/2/layout/IconVerticalSolidList"/>
    <dgm:cxn modelId="{2913850C-2D92-4A4E-9CAE-086F83AFA568}" type="presParOf" srcId="{C02C1D0B-1ABD-435B-90F2-727D22E70D40}" destId="{BF2DE8CD-0051-4159-9E7B-FB34B6611739}" srcOrd="1" destOrd="0" presId="urn:microsoft.com/office/officeart/2018/2/layout/IconVerticalSolidList"/>
    <dgm:cxn modelId="{9B2DF9A2-AD1A-4B05-A8FD-F83F26EAD138}" type="presParOf" srcId="{C02C1D0B-1ABD-435B-90F2-727D22E70D40}" destId="{DA73F6EC-178C-4B3E-A083-9986EC2DFD89}" srcOrd="2" destOrd="0" presId="urn:microsoft.com/office/officeart/2018/2/layout/IconVerticalSolidList"/>
    <dgm:cxn modelId="{1E5ADBC2-9D69-4BF6-91F3-02EB220DD20A}" type="presParOf" srcId="{DA73F6EC-178C-4B3E-A083-9986EC2DFD89}" destId="{6EDA8BB8-FB6D-47CA-890F-8689CC79F009}" srcOrd="0" destOrd="0" presId="urn:microsoft.com/office/officeart/2018/2/layout/IconVerticalSolidList"/>
    <dgm:cxn modelId="{2FA37A1C-58C7-45FE-B260-28E349FC7B3A}" type="presParOf" srcId="{DA73F6EC-178C-4B3E-A083-9986EC2DFD89}" destId="{1606E7C4-4F08-4F05-9526-FBCA6AD13C7D}" srcOrd="1" destOrd="0" presId="urn:microsoft.com/office/officeart/2018/2/layout/IconVerticalSolidList"/>
    <dgm:cxn modelId="{C63C3FFA-1171-4679-ABAE-6E3429853D60}" type="presParOf" srcId="{DA73F6EC-178C-4B3E-A083-9986EC2DFD89}" destId="{6F1870C5-FE04-4E6A-9312-F6F8ACDC0777}" srcOrd="2" destOrd="0" presId="urn:microsoft.com/office/officeart/2018/2/layout/IconVerticalSolidList"/>
    <dgm:cxn modelId="{06F7459C-DAC3-44DF-BF0E-58AA1AC9E61E}" type="presParOf" srcId="{DA73F6EC-178C-4B3E-A083-9986EC2DFD89}" destId="{4B02DDE4-550D-41DC-92EA-780ED67C3194}" srcOrd="3" destOrd="0" presId="urn:microsoft.com/office/officeart/2018/2/layout/IconVerticalSolidList"/>
    <dgm:cxn modelId="{024F1E04-A382-41BA-98FF-F09A16C07C3A}" type="presParOf" srcId="{C02C1D0B-1ABD-435B-90F2-727D22E70D40}" destId="{8EB708DD-3CFD-45AA-8CAC-D8AF69E39473}" srcOrd="3" destOrd="0" presId="urn:microsoft.com/office/officeart/2018/2/layout/IconVerticalSolidList"/>
    <dgm:cxn modelId="{DA35DC06-7DE9-4809-84FE-39C44E0DE84A}" type="presParOf" srcId="{C02C1D0B-1ABD-435B-90F2-727D22E70D40}" destId="{56FC232F-DD12-4ECC-9CB1-ADE712CA6EF4}" srcOrd="4" destOrd="0" presId="urn:microsoft.com/office/officeart/2018/2/layout/IconVerticalSolidList"/>
    <dgm:cxn modelId="{0B12EDE7-3877-4CC0-851E-C6E5572C17CF}" type="presParOf" srcId="{56FC232F-DD12-4ECC-9CB1-ADE712CA6EF4}" destId="{4905E153-431B-4433-8F00-053AB58ED59F}" srcOrd="0" destOrd="0" presId="urn:microsoft.com/office/officeart/2018/2/layout/IconVerticalSolidList"/>
    <dgm:cxn modelId="{4A3FCCBD-0284-402A-9944-A9F398FD0BD5}" type="presParOf" srcId="{56FC232F-DD12-4ECC-9CB1-ADE712CA6EF4}" destId="{9074DF18-9CAC-4515-81C9-B883EBC70040}" srcOrd="1" destOrd="0" presId="urn:microsoft.com/office/officeart/2018/2/layout/IconVerticalSolidList"/>
    <dgm:cxn modelId="{33312A6C-AAA1-4451-8A5A-6E977D243DBF}" type="presParOf" srcId="{56FC232F-DD12-4ECC-9CB1-ADE712CA6EF4}" destId="{9C86B6C2-BD3A-47A5-B0CC-9E9B5ACF38E4}" srcOrd="2" destOrd="0" presId="urn:microsoft.com/office/officeart/2018/2/layout/IconVerticalSolidList"/>
    <dgm:cxn modelId="{DE515237-9E58-436A-B04D-D091C44B05C7}" type="presParOf" srcId="{56FC232F-DD12-4ECC-9CB1-ADE712CA6EF4}" destId="{392768EA-B960-48EB-9741-CE94030F27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ABC80-0C70-424F-BB92-D7D86D57D49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03A8376-582A-43BA-8F4F-95C6CF99D503}">
      <dgm:prSet/>
      <dgm:spPr/>
      <dgm:t>
        <a:bodyPr/>
        <a:lstStyle/>
        <a:p>
          <a:r>
            <a:rPr lang="en-US"/>
            <a:t>Skill development – psychomotor </a:t>
          </a:r>
        </a:p>
      </dgm:t>
    </dgm:pt>
    <dgm:pt modelId="{6F98ED6A-058A-4E9E-AE6F-FAF19B02AA12}" type="parTrans" cxnId="{4C8BE7D6-D1A6-466E-A4FB-2B9EEE4FEF8B}">
      <dgm:prSet/>
      <dgm:spPr/>
      <dgm:t>
        <a:bodyPr/>
        <a:lstStyle/>
        <a:p>
          <a:endParaRPr lang="en-US"/>
        </a:p>
      </dgm:t>
    </dgm:pt>
    <dgm:pt modelId="{7B2E44CF-1C24-45B9-A919-70CF17F8D67E}" type="sibTrans" cxnId="{4C8BE7D6-D1A6-466E-A4FB-2B9EEE4FEF8B}">
      <dgm:prSet/>
      <dgm:spPr/>
      <dgm:t>
        <a:bodyPr/>
        <a:lstStyle/>
        <a:p>
          <a:endParaRPr lang="en-US"/>
        </a:p>
      </dgm:t>
    </dgm:pt>
    <dgm:pt modelId="{46A88B6B-9F14-4DDD-AA00-8FF6C3B2052C}">
      <dgm:prSet/>
      <dgm:spPr/>
      <dgm:t>
        <a:bodyPr/>
        <a:lstStyle/>
        <a:p>
          <a:r>
            <a:rPr lang="en-US"/>
            <a:t>Higher-order thinking - cognitive</a:t>
          </a:r>
        </a:p>
      </dgm:t>
    </dgm:pt>
    <dgm:pt modelId="{EBF0A6FE-326A-4F28-A82D-D7B80624A480}" type="parTrans" cxnId="{3168D613-84FE-4D51-A2F5-146E0AE0293D}">
      <dgm:prSet/>
      <dgm:spPr/>
      <dgm:t>
        <a:bodyPr/>
        <a:lstStyle/>
        <a:p>
          <a:endParaRPr lang="en-US"/>
        </a:p>
      </dgm:t>
    </dgm:pt>
    <dgm:pt modelId="{68CB0E67-C4F2-4133-A947-9E3A1E7C789A}" type="sibTrans" cxnId="{3168D613-84FE-4D51-A2F5-146E0AE0293D}">
      <dgm:prSet/>
      <dgm:spPr/>
      <dgm:t>
        <a:bodyPr/>
        <a:lstStyle/>
        <a:p>
          <a:endParaRPr lang="en-US"/>
        </a:p>
      </dgm:t>
    </dgm:pt>
    <dgm:pt modelId="{BC91E314-B2F6-4665-A52B-DD883554C520}">
      <dgm:prSet/>
      <dgm:spPr/>
      <dgm:t>
        <a:bodyPr/>
        <a:lstStyle/>
        <a:p>
          <a:r>
            <a:rPr lang="en-US"/>
            <a:t>Self-development through reflection - affective</a:t>
          </a:r>
        </a:p>
      </dgm:t>
    </dgm:pt>
    <dgm:pt modelId="{2B7B1B89-C22C-47EF-9FEA-95A40B056B6D}" type="parTrans" cxnId="{23C4C02B-A16D-4C17-9AEA-D0CA0DF5E777}">
      <dgm:prSet/>
      <dgm:spPr/>
      <dgm:t>
        <a:bodyPr/>
        <a:lstStyle/>
        <a:p>
          <a:endParaRPr lang="en-US"/>
        </a:p>
      </dgm:t>
    </dgm:pt>
    <dgm:pt modelId="{48B07A4E-EFFF-4DE2-87FB-9F9C4BC147B6}" type="sibTrans" cxnId="{23C4C02B-A16D-4C17-9AEA-D0CA0DF5E777}">
      <dgm:prSet/>
      <dgm:spPr/>
      <dgm:t>
        <a:bodyPr/>
        <a:lstStyle/>
        <a:p>
          <a:endParaRPr lang="en-US"/>
        </a:p>
      </dgm:t>
    </dgm:pt>
    <dgm:pt modelId="{18B796FB-1496-DF4C-B90E-4A63888A4996}" type="pres">
      <dgm:prSet presAssocID="{FC2ABC80-0C70-424F-BB92-D7D86D57D497}" presName="linear" presStyleCnt="0">
        <dgm:presLayoutVars>
          <dgm:animLvl val="lvl"/>
          <dgm:resizeHandles val="exact"/>
        </dgm:presLayoutVars>
      </dgm:prSet>
      <dgm:spPr/>
    </dgm:pt>
    <dgm:pt modelId="{E8EF3382-2B4A-A147-B2AF-0BFE8E44A7D5}" type="pres">
      <dgm:prSet presAssocID="{B03A8376-582A-43BA-8F4F-95C6CF99D5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A87139-68C0-7447-91FA-08CC1D27A16B}" type="pres">
      <dgm:prSet presAssocID="{7B2E44CF-1C24-45B9-A919-70CF17F8D67E}" presName="spacer" presStyleCnt="0"/>
      <dgm:spPr/>
    </dgm:pt>
    <dgm:pt modelId="{760E2703-115C-664A-82E6-15FA14A96175}" type="pres">
      <dgm:prSet presAssocID="{46A88B6B-9F14-4DDD-AA00-8FF6C3B205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D2E3FF-C85E-2743-9E52-EE7C9CB383BC}" type="pres">
      <dgm:prSet presAssocID="{68CB0E67-C4F2-4133-A947-9E3A1E7C789A}" presName="spacer" presStyleCnt="0"/>
      <dgm:spPr/>
    </dgm:pt>
    <dgm:pt modelId="{81EC0A9D-D4AE-414F-8D63-219C9BB226F1}" type="pres">
      <dgm:prSet presAssocID="{BC91E314-B2F6-4665-A52B-DD883554C5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68D613-84FE-4D51-A2F5-146E0AE0293D}" srcId="{FC2ABC80-0C70-424F-BB92-D7D86D57D497}" destId="{46A88B6B-9F14-4DDD-AA00-8FF6C3B2052C}" srcOrd="1" destOrd="0" parTransId="{EBF0A6FE-326A-4F28-A82D-D7B80624A480}" sibTransId="{68CB0E67-C4F2-4133-A947-9E3A1E7C789A}"/>
    <dgm:cxn modelId="{23C4C02B-A16D-4C17-9AEA-D0CA0DF5E777}" srcId="{FC2ABC80-0C70-424F-BB92-D7D86D57D497}" destId="{BC91E314-B2F6-4665-A52B-DD883554C520}" srcOrd="2" destOrd="0" parTransId="{2B7B1B89-C22C-47EF-9FEA-95A40B056B6D}" sibTransId="{48B07A4E-EFFF-4DE2-87FB-9F9C4BC147B6}"/>
    <dgm:cxn modelId="{B55F8565-E41E-2647-B2D2-3F412B038754}" type="presOf" srcId="{46A88B6B-9F14-4DDD-AA00-8FF6C3B2052C}" destId="{760E2703-115C-664A-82E6-15FA14A96175}" srcOrd="0" destOrd="0" presId="urn:microsoft.com/office/officeart/2005/8/layout/vList2"/>
    <dgm:cxn modelId="{5C91366C-6F1C-3948-8414-A51CD5A1E28F}" type="presOf" srcId="{BC91E314-B2F6-4665-A52B-DD883554C520}" destId="{81EC0A9D-D4AE-414F-8D63-219C9BB226F1}" srcOrd="0" destOrd="0" presId="urn:microsoft.com/office/officeart/2005/8/layout/vList2"/>
    <dgm:cxn modelId="{6CF1448D-0445-0043-8E4A-D88DFC1E8130}" type="presOf" srcId="{FC2ABC80-0C70-424F-BB92-D7D86D57D497}" destId="{18B796FB-1496-DF4C-B90E-4A63888A4996}" srcOrd="0" destOrd="0" presId="urn:microsoft.com/office/officeart/2005/8/layout/vList2"/>
    <dgm:cxn modelId="{04BE1DC1-323F-BC4C-AF03-E8B31F2CF45C}" type="presOf" srcId="{B03A8376-582A-43BA-8F4F-95C6CF99D503}" destId="{E8EF3382-2B4A-A147-B2AF-0BFE8E44A7D5}" srcOrd="0" destOrd="0" presId="urn:microsoft.com/office/officeart/2005/8/layout/vList2"/>
    <dgm:cxn modelId="{4C8BE7D6-D1A6-466E-A4FB-2B9EEE4FEF8B}" srcId="{FC2ABC80-0C70-424F-BB92-D7D86D57D497}" destId="{B03A8376-582A-43BA-8F4F-95C6CF99D503}" srcOrd="0" destOrd="0" parTransId="{6F98ED6A-058A-4E9E-AE6F-FAF19B02AA12}" sibTransId="{7B2E44CF-1C24-45B9-A919-70CF17F8D67E}"/>
    <dgm:cxn modelId="{48A55F41-DF4D-D742-949A-11FEC3DE13F2}" type="presParOf" srcId="{18B796FB-1496-DF4C-B90E-4A63888A4996}" destId="{E8EF3382-2B4A-A147-B2AF-0BFE8E44A7D5}" srcOrd="0" destOrd="0" presId="urn:microsoft.com/office/officeart/2005/8/layout/vList2"/>
    <dgm:cxn modelId="{521FB4CE-D6BE-254A-9F7F-EA0E0BA9065B}" type="presParOf" srcId="{18B796FB-1496-DF4C-B90E-4A63888A4996}" destId="{3BA87139-68C0-7447-91FA-08CC1D27A16B}" srcOrd="1" destOrd="0" presId="urn:microsoft.com/office/officeart/2005/8/layout/vList2"/>
    <dgm:cxn modelId="{B6191D12-A812-244B-B635-1FCF5EBBDA25}" type="presParOf" srcId="{18B796FB-1496-DF4C-B90E-4A63888A4996}" destId="{760E2703-115C-664A-82E6-15FA14A96175}" srcOrd="2" destOrd="0" presId="urn:microsoft.com/office/officeart/2005/8/layout/vList2"/>
    <dgm:cxn modelId="{EF1A84A0-D9A8-4B41-BD74-B9887875960B}" type="presParOf" srcId="{18B796FB-1496-DF4C-B90E-4A63888A4996}" destId="{CDD2E3FF-C85E-2743-9E52-EE7C9CB383BC}" srcOrd="3" destOrd="0" presId="urn:microsoft.com/office/officeart/2005/8/layout/vList2"/>
    <dgm:cxn modelId="{919B84D9-7503-9B41-BD71-523675EA6256}" type="presParOf" srcId="{18B796FB-1496-DF4C-B90E-4A63888A4996}" destId="{81EC0A9D-D4AE-414F-8D63-219C9BB226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7C9CF8-55A9-44B5-B04B-591B717943B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691512-FF49-42A8-9CD1-8F28790C3E95}">
      <dgm:prSet/>
      <dgm:spPr/>
      <dgm:t>
        <a:bodyPr/>
        <a:lstStyle/>
        <a:p>
          <a:r>
            <a:rPr lang="en-US"/>
            <a:t>Record</a:t>
          </a:r>
        </a:p>
      </dgm:t>
    </dgm:pt>
    <dgm:pt modelId="{933F0F96-F51A-4213-97DB-A12F1507E0D3}" type="parTrans" cxnId="{E9DC4D8F-5CFC-48D0-ADCF-7D6543FD58BA}">
      <dgm:prSet/>
      <dgm:spPr/>
      <dgm:t>
        <a:bodyPr/>
        <a:lstStyle/>
        <a:p>
          <a:endParaRPr lang="en-US"/>
        </a:p>
      </dgm:t>
    </dgm:pt>
    <dgm:pt modelId="{2F9F4BD3-E381-4188-BFD5-84285D0A7FFD}" type="sibTrans" cxnId="{E9DC4D8F-5CFC-48D0-ADCF-7D6543FD58BA}">
      <dgm:prSet/>
      <dgm:spPr/>
      <dgm:t>
        <a:bodyPr/>
        <a:lstStyle/>
        <a:p>
          <a:endParaRPr lang="en-US"/>
        </a:p>
      </dgm:t>
    </dgm:pt>
    <dgm:pt modelId="{4E3368D3-A13E-4395-B681-8640D354460E}">
      <dgm:prSet/>
      <dgm:spPr/>
      <dgm:t>
        <a:bodyPr/>
        <a:lstStyle/>
        <a:p>
          <a:r>
            <a:rPr lang="en-US"/>
            <a:t>Individually record all the benefits of active learning you can think of. Write one idea per post-it note.</a:t>
          </a:r>
        </a:p>
      </dgm:t>
    </dgm:pt>
    <dgm:pt modelId="{E66060BA-9370-4E28-9341-B98E250EE697}" type="parTrans" cxnId="{14E07D48-2B42-477B-8C6F-DFDDB98D778A}">
      <dgm:prSet/>
      <dgm:spPr/>
      <dgm:t>
        <a:bodyPr/>
        <a:lstStyle/>
        <a:p>
          <a:endParaRPr lang="en-US"/>
        </a:p>
      </dgm:t>
    </dgm:pt>
    <dgm:pt modelId="{CF2BB89C-C113-459C-B7F2-77456949A62A}" type="sibTrans" cxnId="{14E07D48-2B42-477B-8C6F-DFDDB98D778A}">
      <dgm:prSet/>
      <dgm:spPr/>
      <dgm:t>
        <a:bodyPr/>
        <a:lstStyle/>
        <a:p>
          <a:endParaRPr lang="en-US"/>
        </a:p>
      </dgm:t>
    </dgm:pt>
    <dgm:pt modelId="{E194F3EC-6A78-4792-96FD-C216C377E27D}">
      <dgm:prSet/>
      <dgm:spPr/>
      <dgm:t>
        <a:bodyPr/>
        <a:lstStyle/>
        <a:p>
          <a:r>
            <a:rPr lang="en-US"/>
            <a:t>Repeat</a:t>
          </a:r>
        </a:p>
      </dgm:t>
    </dgm:pt>
    <dgm:pt modelId="{2525D36C-3C95-495F-9A53-8DC1FF2589B5}" type="parTrans" cxnId="{44EFD2F4-DD20-413E-8988-C008A4903B1C}">
      <dgm:prSet/>
      <dgm:spPr/>
      <dgm:t>
        <a:bodyPr/>
        <a:lstStyle/>
        <a:p>
          <a:endParaRPr lang="en-US"/>
        </a:p>
      </dgm:t>
    </dgm:pt>
    <dgm:pt modelId="{5350891A-14F3-40F3-A85C-B05D241EB851}" type="sibTrans" cxnId="{44EFD2F4-DD20-413E-8988-C008A4903B1C}">
      <dgm:prSet/>
      <dgm:spPr/>
      <dgm:t>
        <a:bodyPr/>
        <a:lstStyle/>
        <a:p>
          <a:endParaRPr lang="en-US"/>
        </a:p>
      </dgm:t>
    </dgm:pt>
    <dgm:pt modelId="{FCFEB950-664F-455A-843B-10BE3045641C}">
      <dgm:prSet/>
      <dgm:spPr/>
      <dgm:t>
        <a:bodyPr/>
        <a:lstStyle/>
        <a:p>
          <a:r>
            <a:rPr lang="en-US"/>
            <a:t>Repeat for the challenges of active learning.  This time using a different colour post-it note.</a:t>
          </a:r>
        </a:p>
      </dgm:t>
    </dgm:pt>
    <dgm:pt modelId="{8C90E6AB-8C0D-4487-99B4-415D05EE63C5}" type="parTrans" cxnId="{A76A22D1-246D-48F7-BDDE-7440E73535F5}">
      <dgm:prSet/>
      <dgm:spPr/>
      <dgm:t>
        <a:bodyPr/>
        <a:lstStyle/>
        <a:p>
          <a:endParaRPr lang="en-US"/>
        </a:p>
      </dgm:t>
    </dgm:pt>
    <dgm:pt modelId="{D4E6B475-57C0-4994-BE27-2BD7CEA22922}" type="sibTrans" cxnId="{A76A22D1-246D-48F7-BDDE-7440E73535F5}">
      <dgm:prSet/>
      <dgm:spPr/>
      <dgm:t>
        <a:bodyPr/>
        <a:lstStyle/>
        <a:p>
          <a:endParaRPr lang="en-US"/>
        </a:p>
      </dgm:t>
    </dgm:pt>
    <dgm:pt modelId="{50A7904A-A33E-4AF7-9F1F-880BE527523A}">
      <dgm:prSet/>
      <dgm:spPr/>
      <dgm:t>
        <a:bodyPr/>
        <a:lstStyle/>
        <a:p>
          <a:r>
            <a:rPr lang="en-US"/>
            <a:t>Share</a:t>
          </a:r>
        </a:p>
      </dgm:t>
    </dgm:pt>
    <dgm:pt modelId="{C7209E11-278F-4914-B1FC-B0FFABBF8BD6}" type="parTrans" cxnId="{2D349205-23BF-4ADD-8A80-4D57A78FBB30}">
      <dgm:prSet/>
      <dgm:spPr/>
      <dgm:t>
        <a:bodyPr/>
        <a:lstStyle/>
        <a:p>
          <a:endParaRPr lang="en-US"/>
        </a:p>
      </dgm:t>
    </dgm:pt>
    <dgm:pt modelId="{30BEDCE4-F968-4374-8402-A5FF145A0E71}" type="sibTrans" cxnId="{2D349205-23BF-4ADD-8A80-4D57A78FBB30}">
      <dgm:prSet/>
      <dgm:spPr/>
      <dgm:t>
        <a:bodyPr/>
        <a:lstStyle/>
        <a:p>
          <a:endParaRPr lang="en-US"/>
        </a:p>
      </dgm:t>
    </dgm:pt>
    <dgm:pt modelId="{2B8C81B3-BB74-4C41-82B5-9AD7DA1254FF}">
      <dgm:prSet/>
      <dgm:spPr/>
      <dgm:t>
        <a:bodyPr/>
        <a:lstStyle/>
        <a:p>
          <a:r>
            <a:rPr lang="en-US"/>
            <a:t>Share your ideas with a small group and identify your group’s top four benefits and challenges.</a:t>
          </a:r>
        </a:p>
      </dgm:t>
    </dgm:pt>
    <dgm:pt modelId="{B2AD100C-A42E-44AD-8574-FEA29CEFD5C4}" type="parTrans" cxnId="{3C1D96CB-7DBD-4510-9D62-BBF323CB7CA2}">
      <dgm:prSet/>
      <dgm:spPr/>
      <dgm:t>
        <a:bodyPr/>
        <a:lstStyle/>
        <a:p>
          <a:endParaRPr lang="en-US"/>
        </a:p>
      </dgm:t>
    </dgm:pt>
    <dgm:pt modelId="{E51500C7-BD14-4B5B-9324-BA90DECBA495}" type="sibTrans" cxnId="{3C1D96CB-7DBD-4510-9D62-BBF323CB7CA2}">
      <dgm:prSet/>
      <dgm:spPr/>
      <dgm:t>
        <a:bodyPr/>
        <a:lstStyle/>
        <a:p>
          <a:endParaRPr lang="en-US"/>
        </a:p>
      </dgm:t>
    </dgm:pt>
    <dgm:pt modelId="{E0AA9CCD-075C-43A9-8595-7A7E00DBE9C2}">
      <dgm:prSet/>
      <dgm:spPr/>
      <dgm:t>
        <a:bodyPr/>
        <a:lstStyle/>
        <a:p>
          <a:r>
            <a:rPr lang="en-US"/>
            <a:t>Discuss and record</a:t>
          </a:r>
        </a:p>
      </dgm:t>
    </dgm:pt>
    <dgm:pt modelId="{09CFC4F9-D285-470D-97BC-5B4BD2A27A9D}" type="parTrans" cxnId="{F1921E06-3EB6-4F71-87BC-AF73B4996168}">
      <dgm:prSet/>
      <dgm:spPr/>
      <dgm:t>
        <a:bodyPr/>
        <a:lstStyle/>
        <a:p>
          <a:endParaRPr lang="en-US"/>
        </a:p>
      </dgm:t>
    </dgm:pt>
    <dgm:pt modelId="{BB12A108-6AF1-4981-99BF-70E5CC29C892}" type="sibTrans" cxnId="{F1921E06-3EB6-4F71-87BC-AF73B4996168}">
      <dgm:prSet/>
      <dgm:spPr/>
      <dgm:t>
        <a:bodyPr/>
        <a:lstStyle/>
        <a:p>
          <a:endParaRPr lang="en-US"/>
        </a:p>
      </dgm:t>
    </dgm:pt>
    <dgm:pt modelId="{51F8279E-787D-4D7B-B8D4-43BDD5F63006}">
      <dgm:prSet/>
      <dgm:spPr/>
      <dgm:t>
        <a:bodyPr/>
        <a:lstStyle/>
        <a:p>
          <a:r>
            <a:rPr lang="en-US"/>
            <a:t>As a group discuss and record ways to manage or minimise the challenges of active learning. </a:t>
          </a:r>
        </a:p>
      </dgm:t>
    </dgm:pt>
    <dgm:pt modelId="{092218F8-0763-4AB4-837D-F698CCC194ED}" type="parTrans" cxnId="{90277A84-78AB-40E1-8F4D-0279A5B1DDA8}">
      <dgm:prSet/>
      <dgm:spPr/>
      <dgm:t>
        <a:bodyPr/>
        <a:lstStyle/>
        <a:p>
          <a:endParaRPr lang="en-US"/>
        </a:p>
      </dgm:t>
    </dgm:pt>
    <dgm:pt modelId="{6BF41DA0-1C6C-4077-A073-896D6B41A777}" type="sibTrans" cxnId="{90277A84-78AB-40E1-8F4D-0279A5B1DDA8}">
      <dgm:prSet/>
      <dgm:spPr/>
      <dgm:t>
        <a:bodyPr/>
        <a:lstStyle/>
        <a:p>
          <a:endParaRPr lang="en-US"/>
        </a:p>
      </dgm:t>
    </dgm:pt>
    <dgm:pt modelId="{4DC9EE57-4960-1A4E-981F-CF46182DE081}" type="pres">
      <dgm:prSet presAssocID="{DD7C9CF8-55A9-44B5-B04B-591B717943BE}" presName="Name0" presStyleCnt="0">
        <dgm:presLayoutVars>
          <dgm:dir/>
          <dgm:animLvl val="lvl"/>
          <dgm:resizeHandles val="exact"/>
        </dgm:presLayoutVars>
      </dgm:prSet>
      <dgm:spPr/>
    </dgm:pt>
    <dgm:pt modelId="{6141B7EE-81F3-514F-A65C-933918D5AF15}" type="pres">
      <dgm:prSet presAssocID="{E0AA9CCD-075C-43A9-8595-7A7E00DBE9C2}" presName="boxAndChildren" presStyleCnt="0"/>
      <dgm:spPr/>
    </dgm:pt>
    <dgm:pt modelId="{CE05B2F9-DE9A-2C41-93B3-466E4A76AB12}" type="pres">
      <dgm:prSet presAssocID="{E0AA9CCD-075C-43A9-8595-7A7E00DBE9C2}" presName="parentTextBox" presStyleLbl="alignNode1" presStyleIdx="0" presStyleCnt="4"/>
      <dgm:spPr/>
    </dgm:pt>
    <dgm:pt modelId="{4EF79C62-08DD-054F-B7D0-48DE0ADC99C6}" type="pres">
      <dgm:prSet presAssocID="{E0AA9CCD-075C-43A9-8595-7A7E00DBE9C2}" presName="descendantBox" presStyleLbl="bgAccFollowNode1" presStyleIdx="0" presStyleCnt="4"/>
      <dgm:spPr/>
    </dgm:pt>
    <dgm:pt modelId="{5313D7B4-5322-C14E-A212-918EF2A7A265}" type="pres">
      <dgm:prSet presAssocID="{30BEDCE4-F968-4374-8402-A5FF145A0E71}" presName="sp" presStyleCnt="0"/>
      <dgm:spPr/>
    </dgm:pt>
    <dgm:pt modelId="{84DB97E0-37C8-0542-A763-A04C8D70249B}" type="pres">
      <dgm:prSet presAssocID="{50A7904A-A33E-4AF7-9F1F-880BE527523A}" presName="arrowAndChildren" presStyleCnt="0"/>
      <dgm:spPr/>
    </dgm:pt>
    <dgm:pt modelId="{539FABA3-F4A9-2E47-93CF-C5A64334612A}" type="pres">
      <dgm:prSet presAssocID="{50A7904A-A33E-4AF7-9F1F-880BE527523A}" presName="parentTextArrow" presStyleLbl="node1" presStyleIdx="0" presStyleCnt="0"/>
      <dgm:spPr/>
    </dgm:pt>
    <dgm:pt modelId="{CD19F48A-7859-E54F-A7B1-B6F312B03EFC}" type="pres">
      <dgm:prSet presAssocID="{50A7904A-A33E-4AF7-9F1F-880BE527523A}" presName="arrow" presStyleLbl="alignNode1" presStyleIdx="1" presStyleCnt="4"/>
      <dgm:spPr/>
    </dgm:pt>
    <dgm:pt modelId="{2C42BF89-40F5-1943-B98B-00D4573BEAF9}" type="pres">
      <dgm:prSet presAssocID="{50A7904A-A33E-4AF7-9F1F-880BE527523A}" presName="descendantArrow" presStyleLbl="bgAccFollowNode1" presStyleIdx="1" presStyleCnt="4"/>
      <dgm:spPr/>
    </dgm:pt>
    <dgm:pt modelId="{C95BE00B-68DA-5A40-9E0A-994C341162B3}" type="pres">
      <dgm:prSet presAssocID="{5350891A-14F3-40F3-A85C-B05D241EB851}" presName="sp" presStyleCnt="0"/>
      <dgm:spPr/>
    </dgm:pt>
    <dgm:pt modelId="{FE984446-617E-8843-8883-98457B274AF2}" type="pres">
      <dgm:prSet presAssocID="{E194F3EC-6A78-4792-96FD-C216C377E27D}" presName="arrowAndChildren" presStyleCnt="0"/>
      <dgm:spPr/>
    </dgm:pt>
    <dgm:pt modelId="{FCA5288E-C2D0-2349-96B1-7E6357893FD0}" type="pres">
      <dgm:prSet presAssocID="{E194F3EC-6A78-4792-96FD-C216C377E27D}" presName="parentTextArrow" presStyleLbl="node1" presStyleIdx="0" presStyleCnt="0"/>
      <dgm:spPr/>
    </dgm:pt>
    <dgm:pt modelId="{57AB4E35-230C-D044-B11A-C9869BD488B0}" type="pres">
      <dgm:prSet presAssocID="{E194F3EC-6A78-4792-96FD-C216C377E27D}" presName="arrow" presStyleLbl="alignNode1" presStyleIdx="2" presStyleCnt="4"/>
      <dgm:spPr/>
    </dgm:pt>
    <dgm:pt modelId="{245447E9-A770-424D-8540-F38D94AE69AC}" type="pres">
      <dgm:prSet presAssocID="{E194F3EC-6A78-4792-96FD-C216C377E27D}" presName="descendantArrow" presStyleLbl="bgAccFollowNode1" presStyleIdx="2" presStyleCnt="4"/>
      <dgm:spPr/>
    </dgm:pt>
    <dgm:pt modelId="{0752FB2F-D830-B94B-9FBE-06FF3160E020}" type="pres">
      <dgm:prSet presAssocID="{2F9F4BD3-E381-4188-BFD5-84285D0A7FFD}" presName="sp" presStyleCnt="0"/>
      <dgm:spPr/>
    </dgm:pt>
    <dgm:pt modelId="{341A3311-6326-3B45-A0BF-0F5A4F87767F}" type="pres">
      <dgm:prSet presAssocID="{B9691512-FF49-42A8-9CD1-8F28790C3E95}" presName="arrowAndChildren" presStyleCnt="0"/>
      <dgm:spPr/>
    </dgm:pt>
    <dgm:pt modelId="{064D2974-79FB-CF45-BDA4-0256EA083BCD}" type="pres">
      <dgm:prSet presAssocID="{B9691512-FF49-42A8-9CD1-8F28790C3E95}" presName="parentTextArrow" presStyleLbl="node1" presStyleIdx="0" presStyleCnt="0"/>
      <dgm:spPr/>
    </dgm:pt>
    <dgm:pt modelId="{6E349E2B-C44D-CA4F-AFBD-921469321E56}" type="pres">
      <dgm:prSet presAssocID="{B9691512-FF49-42A8-9CD1-8F28790C3E95}" presName="arrow" presStyleLbl="alignNode1" presStyleIdx="3" presStyleCnt="4"/>
      <dgm:spPr/>
    </dgm:pt>
    <dgm:pt modelId="{D6EF2BE4-A930-6348-99D9-4516DAF8C0C4}" type="pres">
      <dgm:prSet presAssocID="{B9691512-FF49-42A8-9CD1-8F28790C3E95}" presName="descendantArrow" presStyleLbl="bgAccFollowNode1" presStyleIdx="3" presStyleCnt="4"/>
      <dgm:spPr/>
    </dgm:pt>
  </dgm:ptLst>
  <dgm:cxnLst>
    <dgm:cxn modelId="{2D349205-23BF-4ADD-8A80-4D57A78FBB30}" srcId="{DD7C9CF8-55A9-44B5-B04B-591B717943BE}" destId="{50A7904A-A33E-4AF7-9F1F-880BE527523A}" srcOrd="2" destOrd="0" parTransId="{C7209E11-278F-4914-B1FC-B0FFABBF8BD6}" sibTransId="{30BEDCE4-F968-4374-8402-A5FF145A0E71}"/>
    <dgm:cxn modelId="{F1921E06-3EB6-4F71-87BC-AF73B4996168}" srcId="{DD7C9CF8-55A9-44B5-B04B-591B717943BE}" destId="{E0AA9CCD-075C-43A9-8595-7A7E00DBE9C2}" srcOrd="3" destOrd="0" parTransId="{09CFC4F9-D285-470D-97BC-5B4BD2A27A9D}" sibTransId="{BB12A108-6AF1-4981-99BF-70E5CC29C892}"/>
    <dgm:cxn modelId="{867DCE13-EE42-6A48-9B40-E753D608EA1E}" type="presOf" srcId="{E194F3EC-6A78-4792-96FD-C216C377E27D}" destId="{FCA5288E-C2D0-2349-96B1-7E6357893FD0}" srcOrd="0" destOrd="0" presId="urn:microsoft.com/office/officeart/2016/7/layout/VerticalDownArrowProcess"/>
    <dgm:cxn modelId="{F36CC741-4129-D54C-A171-6C6CA46BB0EC}" type="presOf" srcId="{51F8279E-787D-4D7B-B8D4-43BDD5F63006}" destId="{4EF79C62-08DD-054F-B7D0-48DE0ADC99C6}" srcOrd="0" destOrd="0" presId="urn:microsoft.com/office/officeart/2016/7/layout/VerticalDownArrowProcess"/>
    <dgm:cxn modelId="{E81D7942-A80D-D54B-BBE3-6F65EA9384C8}" type="presOf" srcId="{4E3368D3-A13E-4395-B681-8640D354460E}" destId="{D6EF2BE4-A930-6348-99D9-4516DAF8C0C4}" srcOrd="0" destOrd="0" presId="urn:microsoft.com/office/officeart/2016/7/layout/VerticalDownArrowProcess"/>
    <dgm:cxn modelId="{B443F842-79F0-8145-9CF6-9F1A590E127F}" type="presOf" srcId="{B9691512-FF49-42A8-9CD1-8F28790C3E95}" destId="{6E349E2B-C44D-CA4F-AFBD-921469321E56}" srcOrd="1" destOrd="0" presId="urn:microsoft.com/office/officeart/2016/7/layout/VerticalDownArrowProcess"/>
    <dgm:cxn modelId="{14E07D48-2B42-477B-8C6F-DFDDB98D778A}" srcId="{B9691512-FF49-42A8-9CD1-8F28790C3E95}" destId="{4E3368D3-A13E-4395-B681-8640D354460E}" srcOrd="0" destOrd="0" parTransId="{E66060BA-9370-4E28-9341-B98E250EE697}" sibTransId="{CF2BB89C-C113-459C-B7F2-77456949A62A}"/>
    <dgm:cxn modelId="{5428D764-BDC2-2141-968A-FBBBE8B3F30C}" type="presOf" srcId="{2B8C81B3-BB74-4C41-82B5-9AD7DA1254FF}" destId="{2C42BF89-40F5-1943-B98B-00D4573BEAF9}" srcOrd="0" destOrd="0" presId="urn:microsoft.com/office/officeart/2016/7/layout/VerticalDownArrowProcess"/>
    <dgm:cxn modelId="{90277A84-78AB-40E1-8F4D-0279A5B1DDA8}" srcId="{E0AA9CCD-075C-43A9-8595-7A7E00DBE9C2}" destId="{51F8279E-787D-4D7B-B8D4-43BDD5F63006}" srcOrd="0" destOrd="0" parTransId="{092218F8-0763-4AB4-837D-F698CCC194ED}" sibTransId="{6BF41DA0-1C6C-4077-A073-896D6B41A777}"/>
    <dgm:cxn modelId="{0560BC87-6D52-4742-95AE-DF477221FBF1}" type="presOf" srcId="{50A7904A-A33E-4AF7-9F1F-880BE527523A}" destId="{539FABA3-F4A9-2E47-93CF-C5A64334612A}" srcOrd="0" destOrd="0" presId="urn:microsoft.com/office/officeart/2016/7/layout/VerticalDownArrowProcess"/>
    <dgm:cxn modelId="{E9DC4D8F-5CFC-48D0-ADCF-7D6543FD58BA}" srcId="{DD7C9CF8-55A9-44B5-B04B-591B717943BE}" destId="{B9691512-FF49-42A8-9CD1-8F28790C3E95}" srcOrd="0" destOrd="0" parTransId="{933F0F96-F51A-4213-97DB-A12F1507E0D3}" sibTransId="{2F9F4BD3-E381-4188-BFD5-84285D0A7FFD}"/>
    <dgm:cxn modelId="{F47D48AC-AE9F-B147-A2F9-6101AC89684D}" type="presOf" srcId="{E194F3EC-6A78-4792-96FD-C216C377E27D}" destId="{57AB4E35-230C-D044-B11A-C9869BD488B0}" srcOrd="1" destOrd="0" presId="urn:microsoft.com/office/officeart/2016/7/layout/VerticalDownArrowProcess"/>
    <dgm:cxn modelId="{9B6324AF-6282-444E-A2BF-32B883C08CB6}" type="presOf" srcId="{B9691512-FF49-42A8-9CD1-8F28790C3E95}" destId="{064D2974-79FB-CF45-BDA4-0256EA083BCD}" srcOrd="0" destOrd="0" presId="urn:microsoft.com/office/officeart/2016/7/layout/VerticalDownArrowProcess"/>
    <dgm:cxn modelId="{3C1D96CB-7DBD-4510-9D62-BBF323CB7CA2}" srcId="{50A7904A-A33E-4AF7-9F1F-880BE527523A}" destId="{2B8C81B3-BB74-4C41-82B5-9AD7DA1254FF}" srcOrd="0" destOrd="0" parTransId="{B2AD100C-A42E-44AD-8574-FEA29CEFD5C4}" sibTransId="{E51500C7-BD14-4B5B-9324-BA90DECBA495}"/>
    <dgm:cxn modelId="{340E13CC-E13B-754E-A85C-2ED6CF0EAEFA}" type="presOf" srcId="{50A7904A-A33E-4AF7-9F1F-880BE527523A}" destId="{CD19F48A-7859-E54F-A7B1-B6F312B03EFC}" srcOrd="1" destOrd="0" presId="urn:microsoft.com/office/officeart/2016/7/layout/VerticalDownArrowProcess"/>
    <dgm:cxn modelId="{A76A22D1-246D-48F7-BDDE-7440E73535F5}" srcId="{E194F3EC-6A78-4792-96FD-C216C377E27D}" destId="{FCFEB950-664F-455A-843B-10BE3045641C}" srcOrd="0" destOrd="0" parTransId="{8C90E6AB-8C0D-4487-99B4-415D05EE63C5}" sibTransId="{D4E6B475-57C0-4994-BE27-2BD7CEA22922}"/>
    <dgm:cxn modelId="{4C0E5FDF-8512-CE4D-B66B-79923D39F66A}" type="presOf" srcId="{FCFEB950-664F-455A-843B-10BE3045641C}" destId="{245447E9-A770-424D-8540-F38D94AE69AC}" srcOrd="0" destOrd="0" presId="urn:microsoft.com/office/officeart/2016/7/layout/VerticalDownArrowProcess"/>
    <dgm:cxn modelId="{CE46DCE4-44A2-FA4D-A562-CBFFAA4A6F18}" type="presOf" srcId="{E0AA9CCD-075C-43A9-8595-7A7E00DBE9C2}" destId="{CE05B2F9-DE9A-2C41-93B3-466E4A76AB12}" srcOrd="0" destOrd="0" presId="urn:microsoft.com/office/officeart/2016/7/layout/VerticalDownArrowProcess"/>
    <dgm:cxn modelId="{C0749FF3-8B76-134C-851E-049C6B9F7128}" type="presOf" srcId="{DD7C9CF8-55A9-44B5-B04B-591B717943BE}" destId="{4DC9EE57-4960-1A4E-981F-CF46182DE081}" srcOrd="0" destOrd="0" presId="urn:microsoft.com/office/officeart/2016/7/layout/VerticalDownArrowProcess"/>
    <dgm:cxn modelId="{44EFD2F4-DD20-413E-8988-C008A4903B1C}" srcId="{DD7C9CF8-55A9-44B5-B04B-591B717943BE}" destId="{E194F3EC-6A78-4792-96FD-C216C377E27D}" srcOrd="1" destOrd="0" parTransId="{2525D36C-3C95-495F-9A53-8DC1FF2589B5}" sibTransId="{5350891A-14F3-40F3-A85C-B05D241EB851}"/>
    <dgm:cxn modelId="{F6B05FF4-B8DB-2442-B343-A2968C8CBD7C}" type="presParOf" srcId="{4DC9EE57-4960-1A4E-981F-CF46182DE081}" destId="{6141B7EE-81F3-514F-A65C-933918D5AF15}" srcOrd="0" destOrd="0" presId="urn:microsoft.com/office/officeart/2016/7/layout/VerticalDownArrowProcess"/>
    <dgm:cxn modelId="{0EA27329-8AF5-D44B-A7C3-9AF4779C967D}" type="presParOf" srcId="{6141B7EE-81F3-514F-A65C-933918D5AF15}" destId="{CE05B2F9-DE9A-2C41-93B3-466E4A76AB12}" srcOrd="0" destOrd="0" presId="urn:microsoft.com/office/officeart/2016/7/layout/VerticalDownArrowProcess"/>
    <dgm:cxn modelId="{188361E2-1FD2-0D4C-B727-C9FBEA4DFAB2}" type="presParOf" srcId="{6141B7EE-81F3-514F-A65C-933918D5AF15}" destId="{4EF79C62-08DD-054F-B7D0-48DE0ADC99C6}" srcOrd="1" destOrd="0" presId="urn:microsoft.com/office/officeart/2016/7/layout/VerticalDownArrowProcess"/>
    <dgm:cxn modelId="{0591BF04-D037-1A47-AF54-BCA30E399EF4}" type="presParOf" srcId="{4DC9EE57-4960-1A4E-981F-CF46182DE081}" destId="{5313D7B4-5322-C14E-A212-918EF2A7A265}" srcOrd="1" destOrd="0" presId="urn:microsoft.com/office/officeart/2016/7/layout/VerticalDownArrowProcess"/>
    <dgm:cxn modelId="{5EA07373-4D6C-4646-AF51-59CFF6CAC1F1}" type="presParOf" srcId="{4DC9EE57-4960-1A4E-981F-CF46182DE081}" destId="{84DB97E0-37C8-0542-A763-A04C8D70249B}" srcOrd="2" destOrd="0" presId="urn:microsoft.com/office/officeart/2016/7/layout/VerticalDownArrowProcess"/>
    <dgm:cxn modelId="{34CE5457-7B61-424E-9F68-8B14AFAB89AB}" type="presParOf" srcId="{84DB97E0-37C8-0542-A763-A04C8D70249B}" destId="{539FABA3-F4A9-2E47-93CF-C5A64334612A}" srcOrd="0" destOrd="0" presId="urn:microsoft.com/office/officeart/2016/7/layout/VerticalDownArrowProcess"/>
    <dgm:cxn modelId="{6522A57C-E751-6647-842E-4434B6B95422}" type="presParOf" srcId="{84DB97E0-37C8-0542-A763-A04C8D70249B}" destId="{CD19F48A-7859-E54F-A7B1-B6F312B03EFC}" srcOrd="1" destOrd="0" presId="urn:microsoft.com/office/officeart/2016/7/layout/VerticalDownArrowProcess"/>
    <dgm:cxn modelId="{52FC9CAE-5E3E-C342-9BF9-4F67A11016DC}" type="presParOf" srcId="{84DB97E0-37C8-0542-A763-A04C8D70249B}" destId="{2C42BF89-40F5-1943-B98B-00D4573BEAF9}" srcOrd="2" destOrd="0" presId="urn:microsoft.com/office/officeart/2016/7/layout/VerticalDownArrowProcess"/>
    <dgm:cxn modelId="{006F10FF-DCE3-7341-8DCF-8434EE449226}" type="presParOf" srcId="{4DC9EE57-4960-1A4E-981F-CF46182DE081}" destId="{C95BE00B-68DA-5A40-9E0A-994C341162B3}" srcOrd="3" destOrd="0" presId="urn:microsoft.com/office/officeart/2016/7/layout/VerticalDownArrowProcess"/>
    <dgm:cxn modelId="{DA36D8BF-8243-7E4B-8E3B-326411EE2A51}" type="presParOf" srcId="{4DC9EE57-4960-1A4E-981F-CF46182DE081}" destId="{FE984446-617E-8843-8883-98457B274AF2}" srcOrd="4" destOrd="0" presId="urn:microsoft.com/office/officeart/2016/7/layout/VerticalDownArrowProcess"/>
    <dgm:cxn modelId="{C5B0ED33-34B8-4A4D-9A5C-34B587FFBD8C}" type="presParOf" srcId="{FE984446-617E-8843-8883-98457B274AF2}" destId="{FCA5288E-C2D0-2349-96B1-7E6357893FD0}" srcOrd="0" destOrd="0" presId="urn:microsoft.com/office/officeart/2016/7/layout/VerticalDownArrowProcess"/>
    <dgm:cxn modelId="{FBC1F2B8-6FE5-DA41-8392-9A447AC62B45}" type="presParOf" srcId="{FE984446-617E-8843-8883-98457B274AF2}" destId="{57AB4E35-230C-D044-B11A-C9869BD488B0}" srcOrd="1" destOrd="0" presId="urn:microsoft.com/office/officeart/2016/7/layout/VerticalDownArrowProcess"/>
    <dgm:cxn modelId="{89786FC2-B986-644C-9D6A-80ADBDF77C3B}" type="presParOf" srcId="{FE984446-617E-8843-8883-98457B274AF2}" destId="{245447E9-A770-424D-8540-F38D94AE69AC}" srcOrd="2" destOrd="0" presId="urn:microsoft.com/office/officeart/2016/7/layout/VerticalDownArrowProcess"/>
    <dgm:cxn modelId="{D256F78E-E400-2B4B-8D5D-E5702D9FA238}" type="presParOf" srcId="{4DC9EE57-4960-1A4E-981F-CF46182DE081}" destId="{0752FB2F-D830-B94B-9FBE-06FF3160E020}" srcOrd="5" destOrd="0" presId="urn:microsoft.com/office/officeart/2016/7/layout/VerticalDownArrowProcess"/>
    <dgm:cxn modelId="{3E270D33-C4DA-F948-99BF-BF37916547CD}" type="presParOf" srcId="{4DC9EE57-4960-1A4E-981F-CF46182DE081}" destId="{341A3311-6326-3B45-A0BF-0F5A4F87767F}" srcOrd="6" destOrd="0" presId="urn:microsoft.com/office/officeart/2016/7/layout/VerticalDownArrowProcess"/>
    <dgm:cxn modelId="{07007BBB-95C9-6345-A82E-223D3F11FA71}" type="presParOf" srcId="{341A3311-6326-3B45-A0BF-0F5A4F87767F}" destId="{064D2974-79FB-CF45-BDA4-0256EA083BCD}" srcOrd="0" destOrd="0" presId="urn:microsoft.com/office/officeart/2016/7/layout/VerticalDownArrowProcess"/>
    <dgm:cxn modelId="{C6B29995-B1CC-5341-B89E-FC1140885B8D}" type="presParOf" srcId="{341A3311-6326-3B45-A0BF-0F5A4F87767F}" destId="{6E349E2B-C44D-CA4F-AFBD-921469321E56}" srcOrd="1" destOrd="0" presId="urn:microsoft.com/office/officeart/2016/7/layout/VerticalDownArrowProcess"/>
    <dgm:cxn modelId="{27976E71-F0CE-AB46-8C24-E1A933163B71}" type="presParOf" srcId="{341A3311-6326-3B45-A0BF-0F5A4F87767F}" destId="{D6EF2BE4-A930-6348-99D9-4516DAF8C0C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39527F-D6B6-4B31-82B8-07FEF665773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A72E95-D789-4320-817F-1AD986551F82}">
      <dgm:prSet/>
      <dgm:spPr/>
      <dgm:t>
        <a:bodyPr/>
        <a:lstStyle/>
        <a:p>
          <a:r>
            <a:rPr lang="en-US"/>
            <a:t>Choose</a:t>
          </a:r>
        </a:p>
      </dgm:t>
    </dgm:pt>
    <dgm:pt modelId="{BF83EF84-CA3D-4015-9EC6-4ACA6EEC3E1B}" type="parTrans" cxnId="{6C02C02B-01D3-4B3F-8061-522EFAA48EB0}">
      <dgm:prSet/>
      <dgm:spPr/>
      <dgm:t>
        <a:bodyPr/>
        <a:lstStyle/>
        <a:p>
          <a:endParaRPr lang="en-US"/>
        </a:p>
      </dgm:t>
    </dgm:pt>
    <dgm:pt modelId="{2F8B4713-F71C-48FA-8C07-4EF097B8EDC8}" type="sibTrans" cxnId="{6C02C02B-01D3-4B3F-8061-522EFAA48EB0}">
      <dgm:prSet/>
      <dgm:spPr/>
      <dgm:t>
        <a:bodyPr/>
        <a:lstStyle/>
        <a:p>
          <a:endParaRPr lang="en-US"/>
        </a:p>
      </dgm:t>
    </dgm:pt>
    <dgm:pt modelId="{E3CCE091-A1A1-4E00-834B-0711D425AE6C}">
      <dgm:prSet/>
      <dgm:spPr/>
      <dgm:t>
        <a:bodyPr/>
        <a:lstStyle/>
        <a:p>
          <a:r>
            <a:rPr lang="en-US"/>
            <a:t>Choose one session within your module to develop.</a:t>
          </a:r>
        </a:p>
      </dgm:t>
    </dgm:pt>
    <dgm:pt modelId="{FF8EB344-AA1A-40ED-B5C6-A44BF0F43CD0}" type="parTrans" cxnId="{F3222C5D-C089-4469-B448-1C8723EC662F}">
      <dgm:prSet/>
      <dgm:spPr/>
      <dgm:t>
        <a:bodyPr/>
        <a:lstStyle/>
        <a:p>
          <a:endParaRPr lang="en-US"/>
        </a:p>
      </dgm:t>
    </dgm:pt>
    <dgm:pt modelId="{861FB3F0-D42F-40A9-B6DD-372BC3D53C72}" type="sibTrans" cxnId="{F3222C5D-C089-4469-B448-1C8723EC662F}">
      <dgm:prSet/>
      <dgm:spPr/>
      <dgm:t>
        <a:bodyPr/>
        <a:lstStyle/>
        <a:p>
          <a:endParaRPr lang="en-US"/>
        </a:p>
      </dgm:t>
    </dgm:pt>
    <dgm:pt modelId="{D66C023A-E41D-4CED-9D3D-73C04EEB9976}">
      <dgm:prSet/>
      <dgm:spPr/>
      <dgm:t>
        <a:bodyPr/>
        <a:lstStyle/>
        <a:p>
          <a:r>
            <a:rPr lang="en-US"/>
            <a:t>Identify</a:t>
          </a:r>
        </a:p>
      </dgm:t>
    </dgm:pt>
    <dgm:pt modelId="{F1AC288A-1345-441F-BD21-804A17E939A8}" type="parTrans" cxnId="{F441769E-3613-4919-8661-CED4F0A8B259}">
      <dgm:prSet/>
      <dgm:spPr/>
      <dgm:t>
        <a:bodyPr/>
        <a:lstStyle/>
        <a:p>
          <a:endParaRPr lang="en-US"/>
        </a:p>
      </dgm:t>
    </dgm:pt>
    <dgm:pt modelId="{C419FAEE-6133-4593-A38C-7CBD0580D0C2}" type="sibTrans" cxnId="{F441769E-3613-4919-8661-CED4F0A8B259}">
      <dgm:prSet/>
      <dgm:spPr/>
      <dgm:t>
        <a:bodyPr/>
        <a:lstStyle/>
        <a:p>
          <a:endParaRPr lang="en-US"/>
        </a:p>
      </dgm:t>
    </dgm:pt>
    <dgm:pt modelId="{59DB5A73-FC4A-4D2B-9200-F0DB02E7CF01}">
      <dgm:prSet/>
      <dgm:spPr/>
      <dgm:t>
        <a:bodyPr/>
        <a:lstStyle/>
        <a:p>
          <a:r>
            <a:rPr lang="en-US"/>
            <a:t>Identify the learning outcomes for the session.</a:t>
          </a:r>
        </a:p>
      </dgm:t>
    </dgm:pt>
    <dgm:pt modelId="{3265C613-0928-4581-B4C4-47CD823F00C6}" type="parTrans" cxnId="{8E10C5B0-CEEC-496B-9B85-A028AB947D1F}">
      <dgm:prSet/>
      <dgm:spPr/>
      <dgm:t>
        <a:bodyPr/>
        <a:lstStyle/>
        <a:p>
          <a:endParaRPr lang="en-US"/>
        </a:p>
      </dgm:t>
    </dgm:pt>
    <dgm:pt modelId="{B2448336-39EB-4C26-9FAA-AD07B4E44BE7}" type="sibTrans" cxnId="{8E10C5B0-CEEC-496B-9B85-A028AB947D1F}">
      <dgm:prSet/>
      <dgm:spPr/>
      <dgm:t>
        <a:bodyPr/>
        <a:lstStyle/>
        <a:p>
          <a:endParaRPr lang="en-US"/>
        </a:p>
      </dgm:t>
    </dgm:pt>
    <dgm:pt modelId="{F626CE1F-515D-4C4B-A496-210C7067630F}">
      <dgm:prSet/>
      <dgm:spPr/>
      <dgm:t>
        <a:bodyPr/>
        <a:lstStyle/>
        <a:p>
          <a:r>
            <a:rPr lang="en-US"/>
            <a:t>Research</a:t>
          </a:r>
        </a:p>
      </dgm:t>
    </dgm:pt>
    <dgm:pt modelId="{D3CCA290-E1E2-4C98-B1BC-2EF48D53151A}" type="parTrans" cxnId="{DE02F89E-3F15-40BD-880F-07CB327A4AE9}">
      <dgm:prSet/>
      <dgm:spPr/>
      <dgm:t>
        <a:bodyPr/>
        <a:lstStyle/>
        <a:p>
          <a:endParaRPr lang="en-US"/>
        </a:p>
      </dgm:t>
    </dgm:pt>
    <dgm:pt modelId="{3BCC903E-D782-434E-84FB-87FA68DE99A5}" type="sibTrans" cxnId="{DE02F89E-3F15-40BD-880F-07CB327A4AE9}">
      <dgm:prSet/>
      <dgm:spPr/>
      <dgm:t>
        <a:bodyPr/>
        <a:lstStyle/>
        <a:p>
          <a:endParaRPr lang="en-US"/>
        </a:p>
      </dgm:t>
    </dgm:pt>
    <dgm:pt modelId="{36E0C1E8-0CFE-467D-932D-A3EFEDEC55C4}">
      <dgm:prSet/>
      <dgm:spPr/>
      <dgm:t>
        <a:bodyPr/>
        <a:lstStyle/>
        <a:p>
          <a:r>
            <a:rPr lang="en-US"/>
            <a:t>Research active learning strategies using the resource provided.</a:t>
          </a:r>
        </a:p>
      </dgm:t>
    </dgm:pt>
    <dgm:pt modelId="{A46C44BF-8F14-4427-B211-32D2BA2B4C5D}" type="parTrans" cxnId="{0CB2808A-1564-40C7-9FE5-99F83EB02816}">
      <dgm:prSet/>
      <dgm:spPr/>
      <dgm:t>
        <a:bodyPr/>
        <a:lstStyle/>
        <a:p>
          <a:endParaRPr lang="en-US"/>
        </a:p>
      </dgm:t>
    </dgm:pt>
    <dgm:pt modelId="{5E1E48B1-8E44-4CC0-ADAE-A911705A50B7}" type="sibTrans" cxnId="{0CB2808A-1564-40C7-9FE5-99F83EB02816}">
      <dgm:prSet/>
      <dgm:spPr/>
      <dgm:t>
        <a:bodyPr/>
        <a:lstStyle/>
        <a:p>
          <a:endParaRPr lang="en-US"/>
        </a:p>
      </dgm:t>
    </dgm:pt>
    <dgm:pt modelId="{4E85484A-2562-42BA-AB86-4378BC92DD31}">
      <dgm:prSet/>
      <dgm:spPr/>
      <dgm:t>
        <a:bodyPr/>
        <a:lstStyle/>
        <a:p>
          <a:r>
            <a:rPr lang="en-US"/>
            <a:t>Select</a:t>
          </a:r>
        </a:p>
      </dgm:t>
    </dgm:pt>
    <dgm:pt modelId="{7F47A911-4374-4F4D-A8DF-2CD75EBEB2E9}" type="parTrans" cxnId="{B5F6B459-9BF3-41CA-A382-E91E09B5CDEC}">
      <dgm:prSet/>
      <dgm:spPr/>
      <dgm:t>
        <a:bodyPr/>
        <a:lstStyle/>
        <a:p>
          <a:endParaRPr lang="en-US"/>
        </a:p>
      </dgm:t>
    </dgm:pt>
    <dgm:pt modelId="{6F03EDD5-1274-4BFD-92FB-0982211A5FC9}" type="sibTrans" cxnId="{B5F6B459-9BF3-41CA-A382-E91E09B5CDEC}">
      <dgm:prSet/>
      <dgm:spPr/>
      <dgm:t>
        <a:bodyPr/>
        <a:lstStyle/>
        <a:p>
          <a:endParaRPr lang="en-US"/>
        </a:p>
      </dgm:t>
    </dgm:pt>
    <dgm:pt modelId="{B76874A9-6F84-431D-A01F-5536C6BF9398}">
      <dgm:prSet/>
      <dgm:spPr/>
      <dgm:t>
        <a:bodyPr/>
        <a:lstStyle/>
        <a:p>
          <a:r>
            <a:rPr lang="en-US"/>
            <a:t>Select two or three active learning strategies appropriate for your context.</a:t>
          </a:r>
        </a:p>
      </dgm:t>
    </dgm:pt>
    <dgm:pt modelId="{D81C1553-0095-429B-AAE5-E335A4E6B95D}" type="parTrans" cxnId="{91455B86-8B0B-48E1-84FB-6F64C3AFCD44}">
      <dgm:prSet/>
      <dgm:spPr/>
      <dgm:t>
        <a:bodyPr/>
        <a:lstStyle/>
        <a:p>
          <a:endParaRPr lang="en-US"/>
        </a:p>
      </dgm:t>
    </dgm:pt>
    <dgm:pt modelId="{522C415B-6E71-4D41-BAD1-BD2C50EC8EB4}" type="sibTrans" cxnId="{91455B86-8B0B-48E1-84FB-6F64C3AFCD44}">
      <dgm:prSet/>
      <dgm:spPr/>
      <dgm:t>
        <a:bodyPr/>
        <a:lstStyle/>
        <a:p>
          <a:endParaRPr lang="en-US"/>
        </a:p>
      </dgm:t>
    </dgm:pt>
    <dgm:pt modelId="{269CCF18-CA73-4553-A470-B4222501267C}">
      <dgm:prSet/>
      <dgm:spPr/>
      <dgm:t>
        <a:bodyPr/>
        <a:lstStyle/>
        <a:p>
          <a:r>
            <a:rPr lang="en-US"/>
            <a:t>Write</a:t>
          </a:r>
        </a:p>
      </dgm:t>
    </dgm:pt>
    <dgm:pt modelId="{82976948-7B36-45CD-A5DB-463A3D683E1F}" type="parTrans" cxnId="{1CDBF318-A06F-4AA5-A888-C4FB611470F8}">
      <dgm:prSet/>
      <dgm:spPr/>
      <dgm:t>
        <a:bodyPr/>
        <a:lstStyle/>
        <a:p>
          <a:endParaRPr lang="en-US"/>
        </a:p>
      </dgm:t>
    </dgm:pt>
    <dgm:pt modelId="{59527F30-0C20-4DAC-85BF-64AF90D5E16C}" type="sibTrans" cxnId="{1CDBF318-A06F-4AA5-A888-C4FB611470F8}">
      <dgm:prSet/>
      <dgm:spPr/>
      <dgm:t>
        <a:bodyPr/>
        <a:lstStyle/>
        <a:p>
          <a:endParaRPr lang="en-US"/>
        </a:p>
      </dgm:t>
    </dgm:pt>
    <dgm:pt modelId="{E7E1E276-A1D9-4C90-825A-6A457EEB0116}">
      <dgm:prSet/>
      <dgm:spPr/>
      <dgm:t>
        <a:bodyPr/>
        <a:lstStyle/>
        <a:p>
          <a:r>
            <a:rPr lang="en-US"/>
            <a:t>Write a description of the activity for your OSTAR style planning. This should include the strategy and the context it will be used in. </a:t>
          </a:r>
        </a:p>
      </dgm:t>
    </dgm:pt>
    <dgm:pt modelId="{A205ECCA-A2BD-4EAB-B7D1-91E4BD00DD51}" type="parTrans" cxnId="{D90BC473-CC51-4812-ABE9-50AEDF9B43C8}">
      <dgm:prSet/>
      <dgm:spPr/>
      <dgm:t>
        <a:bodyPr/>
        <a:lstStyle/>
        <a:p>
          <a:endParaRPr lang="en-US"/>
        </a:p>
      </dgm:t>
    </dgm:pt>
    <dgm:pt modelId="{710342DC-23EA-4D72-9332-49AF466D1FE1}" type="sibTrans" cxnId="{D90BC473-CC51-4812-ABE9-50AEDF9B43C8}">
      <dgm:prSet/>
      <dgm:spPr/>
      <dgm:t>
        <a:bodyPr/>
        <a:lstStyle/>
        <a:p>
          <a:endParaRPr lang="en-US"/>
        </a:p>
      </dgm:t>
    </dgm:pt>
    <dgm:pt modelId="{839BE289-4E82-4EEF-869C-465CC687F3F5}">
      <dgm:prSet/>
      <dgm:spPr/>
      <dgm:t>
        <a:bodyPr/>
        <a:lstStyle/>
        <a:p>
          <a:r>
            <a:rPr lang="en-US"/>
            <a:t>Share</a:t>
          </a:r>
        </a:p>
      </dgm:t>
    </dgm:pt>
    <dgm:pt modelId="{8F829F4A-886A-4FE5-BD07-9398C5639302}" type="parTrans" cxnId="{D7BE081C-201A-44AB-BC34-1E4E2B81EEA2}">
      <dgm:prSet/>
      <dgm:spPr/>
      <dgm:t>
        <a:bodyPr/>
        <a:lstStyle/>
        <a:p>
          <a:endParaRPr lang="en-US"/>
        </a:p>
      </dgm:t>
    </dgm:pt>
    <dgm:pt modelId="{A3280DA7-555C-458A-8C5A-442E6B25F49D}" type="sibTrans" cxnId="{D7BE081C-201A-44AB-BC34-1E4E2B81EEA2}">
      <dgm:prSet/>
      <dgm:spPr/>
      <dgm:t>
        <a:bodyPr/>
        <a:lstStyle/>
        <a:p>
          <a:endParaRPr lang="en-US"/>
        </a:p>
      </dgm:t>
    </dgm:pt>
    <dgm:pt modelId="{2A5FF09B-3CFC-42BD-B931-5246FF26246D}">
      <dgm:prSet/>
      <dgm:spPr/>
      <dgm:t>
        <a:bodyPr/>
        <a:lstStyle/>
        <a:p>
          <a:r>
            <a:rPr lang="en-US"/>
            <a:t>Share your ideas in pairs – one you liked, and one suggestion </a:t>
          </a:r>
        </a:p>
      </dgm:t>
    </dgm:pt>
    <dgm:pt modelId="{CEBE3552-337F-4425-B9DE-5505A668F1F0}" type="parTrans" cxnId="{BC121D6D-08C3-465C-B29B-5D57D6443793}">
      <dgm:prSet/>
      <dgm:spPr/>
      <dgm:t>
        <a:bodyPr/>
        <a:lstStyle/>
        <a:p>
          <a:endParaRPr lang="en-US"/>
        </a:p>
      </dgm:t>
    </dgm:pt>
    <dgm:pt modelId="{3A774C2A-1204-4632-A6AE-672AB39605BD}" type="sibTrans" cxnId="{BC121D6D-08C3-465C-B29B-5D57D6443793}">
      <dgm:prSet/>
      <dgm:spPr/>
      <dgm:t>
        <a:bodyPr/>
        <a:lstStyle/>
        <a:p>
          <a:endParaRPr lang="en-US"/>
        </a:p>
      </dgm:t>
    </dgm:pt>
    <dgm:pt modelId="{A05892FC-89F1-D243-909C-0F8F54B93168}" type="pres">
      <dgm:prSet presAssocID="{DE39527F-D6B6-4B31-82B8-07FEF665773E}" presName="Name0" presStyleCnt="0">
        <dgm:presLayoutVars>
          <dgm:dir/>
          <dgm:animLvl val="lvl"/>
          <dgm:resizeHandles val="exact"/>
        </dgm:presLayoutVars>
      </dgm:prSet>
      <dgm:spPr/>
    </dgm:pt>
    <dgm:pt modelId="{BB936D0B-E075-8B41-9E36-CB2E35670762}" type="pres">
      <dgm:prSet presAssocID="{839BE289-4E82-4EEF-869C-465CC687F3F5}" presName="boxAndChildren" presStyleCnt="0"/>
      <dgm:spPr/>
    </dgm:pt>
    <dgm:pt modelId="{54411D88-06DC-4E42-8637-1EA4981862AB}" type="pres">
      <dgm:prSet presAssocID="{839BE289-4E82-4EEF-869C-465CC687F3F5}" presName="parentTextBox" presStyleLbl="alignNode1" presStyleIdx="0" presStyleCnt="6"/>
      <dgm:spPr/>
    </dgm:pt>
    <dgm:pt modelId="{3F7437F8-089A-3642-A388-BBEDECA779FC}" type="pres">
      <dgm:prSet presAssocID="{839BE289-4E82-4EEF-869C-465CC687F3F5}" presName="descendantBox" presStyleLbl="bgAccFollowNode1" presStyleIdx="0" presStyleCnt="6"/>
      <dgm:spPr/>
    </dgm:pt>
    <dgm:pt modelId="{1D5C0DD6-D691-FA4F-A6FF-2939BBAB3D2E}" type="pres">
      <dgm:prSet presAssocID="{59527F30-0C20-4DAC-85BF-64AF90D5E16C}" presName="sp" presStyleCnt="0"/>
      <dgm:spPr/>
    </dgm:pt>
    <dgm:pt modelId="{E6486F95-032C-CE45-BF77-9E174618FD12}" type="pres">
      <dgm:prSet presAssocID="{269CCF18-CA73-4553-A470-B4222501267C}" presName="arrowAndChildren" presStyleCnt="0"/>
      <dgm:spPr/>
    </dgm:pt>
    <dgm:pt modelId="{9A200922-09E8-8948-AF23-B2B3AFDEFDBB}" type="pres">
      <dgm:prSet presAssocID="{269CCF18-CA73-4553-A470-B4222501267C}" presName="parentTextArrow" presStyleLbl="node1" presStyleIdx="0" presStyleCnt="0"/>
      <dgm:spPr/>
    </dgm:pt>
    <dgm:pt modelId="{C1B4C845-1DD0-4A42-AAE5-B3692DF87560}" type="pres">
      <dgm:prSet presAssocID="{269CCF18-CA73-4553-A470-B4222501267C}" presName="arrow" presStyleLbl="alignNode1" presStyleIdx="1" presStyleCnt="6"/>
      <dgm:spPr/>
    </dgm:pt>
    <dgm:pt modelId="{EFFB9A2A-F2BF-E04E-889C-292ADB0548A0}" type="pres">
      <dgm:prSet presAssocID="{269CCF18-CA73-4553-A470-B4222501267C}" presName="descendantArrow" presStyleLbl="bgAccFollowNode1" presStyleIdx="1" presStyleCnt="6"/>
      <dgm:spPr/>
    </dgm:pt>
    <dgm:pt modelId="{C4B4ADC8-462F-0A43-BF67-A1A5D67D987D}" type="pres">
      <dgm:prSet presAssocID="{6F03EDD5-1274-4BFD-92FB-0982211A5FC9}" presName="sp" presStyleCnt="0"/>
      <dgm:spPr/>
    </dgm:pt>
    <dgm:pt modelId="{67EDC687-90C5-F14E-8476-2237092B8551}" type="pres">
      <dgm:prSet presAssocID="{4E85484A-2562-42BA-AB86-4378BC92DD31}" presName="arrowAndChildren" presStyleCnt="0"/>
      <dgm:spPr/>
    </dgm:pt>
    <dgm:pt modelId="{6D2268B4-03CD-4047-BE54-811170842392}" type="pres">
      <dgm:prSet presAssocID="{4E85484A-2562-42BA-AB86-4378BC92DD31}" presName="parentTextArrow" presStyleLbl="node1" presStyleIdx="0" presStyleCnt="0"/>
      <dgm:spPr/>
    </dgm:pt>
    <dgm:pt modelId="{97DBF61C-EEC0-7544-9E6A-EFE1686EF873}" type="pres">
      <dgm:prSet presAssocID="{4E85484A-2562-42BA-AB86-4378BC92DD31}" presName="arrow" presStyleLbl="alignNode1" presStyleIdx="2" presStyleCnt="6"/>
      <dgm:spPr/>
    </dgm:pt>
    <dgm:pt modelId="{A006ADA4-5265-1D45-9E2B-12BDF2671691}" type="pres">
      <dgm:prSet presAssocID="{4E85484A-2562-42BA-AB86-4378BC92DD31}" presName="descendantArrow" presStyleLbl="bgAccFollowNode1" presStyleIdx="2" presStyleCnt="6"/>
      <dgm:spPr/>
    </dgm:pt>
    <dgm:pt modelId="{8D303DC4-8CE7-0944-BB0A-7F0A6CE0C4E7}" type="pres">
      <dgm:prSet presAssocID="{3BCC903E-D782-434E-84FB-87FA68DE99A5}" presName="sp" presStyleCnt="0"/>
      <dgm:spPr/>
    </dgm:pt>
    <dgm:pt modelId="{B8397F61-80D1-DC4F-A7DB-E348359819B5}" type="pres">
      <dgm:prSet presAssocID="{F626CE1F-515D-4C4B-A496-210C7067630F}" presName="arrowAndChildren" presStyleCnt="0"/>
      <dgm:spPr/>
    </dgm:pt>
    <dgm:pt modelId="{48E93524-865D-0C49-BA45-E1BDA8B6CC90}" type="pres">
      <dgm:prSet presAssocID="{F626CE1F-515D-4C4B-A496-210C7067630F}" presName="parentTextArrow" presStyleLbl="node1" presStyleIdx="0" presStyleCnt="0"/>
      <dgm:spPr/>
    </dgm:pt>
    <dgm:pt modelId="{4DFC542B-F389-E94C-B295-EED61E9011AE}" type="pres">
      <dgm:prSet presAssocID="{F626CE1F-515D-4C4B-A496-210C7067630F}" presName="arrow" presStyleLbl="alignNode1" presStyleIdx="3" presStyleCnt="6"/>
      <dgm:spPr/>
    </dgm:pt>
    <dgm:pt modelId="{DA667D3B-AFB6-3F4B-8DFC-1A7CED68E94F}" type="pres">
      <dgm:prSet presAssocID="{F626CE1F-515D-4C4B-A496-210C7067630F}" presName="descendantArrow" presStyleLbl="bgAccFollowNode1" presStyleIdx="3" presStyleCnt="6"/>
      <dgm:spPr/>
    </dgm:pt>
    <dgm:pt modelId="{1141A70C-EF1D-D542-8BCB-DBB5CB581A6F}" type="pres">
      <dgm:prSet presAssocID="{C419FAEE-6133-4593-A38C-7CBD0580D0C2}" presName="sp" presStyleCnt="0"/>
      <dgm:spPr/>
    </dgm:pt>
    <dgm:pt modelId="{F8033867-FE74-4F45-973C-9D78BA9352A4}" type="pres">
      <dgm:prSet presAssocID="{D66C023A-E41D-4CED-9D3D-73C04EEB9976}" presName="arrowAndChildren" presStyleCnt="0"/>
      <dgm:spPr/>
    </dgm:pt>
    <dgm:pt modelId="{044BE316-09CE-6A4E-94F1-06D5AB9C7450}" type="pres">
      <dgm:prSet presAssocID="{D66C023A-E41D-4CED-9D3D-73C04EEB9976}" presName="parentTextArrow" presStyleLbl="node1" presStyleIdx="0" presStyleCnt="0"/>
      <dgm:spPr/>
    </dgm:pt>
    <dgm:pt modelId="{20C2D818-2A36-734A-85D9-D6D2537BDC16}" type="pres">
      <dgm:prSet presAssocID="{D66C023A-E41D-4CED-9D3D-73C04EEB9976}" presName="arrow" presStyleLbl="alignNode1" presStyleIdx="4" presStyleCnt="6"/>
      <dgm:spPr/>
    </dgm:pt>
    <dgm:pt modelId="{D2A26668-2F44-744F-99AD-EE9A46F2721F}" type="pres">
      <dgm:prSet presAssocID="{D66C023A-E41D-4CED-9D3D-73C04EEB9976}" presName="descendantArrow" presStyleLbl="bgAccFollowNode1" presStyleIdx="4" presStyleCnt="6"/>
      <dgm:spPr/>
    </dgm:pt>
    <dgm:pt modelId="{20B13703-967F-E547-9FA1-D55D6F034994}" type="pres">
      <dgm:prSet presAssocID="{2F8B4713-F71C-48FA-8C07-4EF097B8EDC8}" presName="sp" presStyleCnt="0"/>
      <dgm:spPr/>
    </dgm:pt>
    <dgm:pt modelId="{0FD7AF52-2052-8943-AF11-7810033BAD33}" type="pres">
      <dgm:prSet presAssocID="{70A72E95-D789-4320-817F-1AD986551F82}" presName="arrowAndChildren" presStyleCnt="0"/>
      <dgm:spPr/>
    </dgm:pt>
    <dgm:pt modelId="{8978FF92-5507-D147-8E53-26204C0FA228}" type="pres">
      <dgm:prSet presAssocID="{70A72E95-D789-4320-817F-1AD986551F82}" presName="parentTextArrow" presStyleLbl="node1" presStyleIdx="0" presStyleCnt="0"/>
      <dgm:spPr/>
    </dgm:pt>
    <dgm:pt modelId="{051BDD53-1935-224C-B504-720D4B82ADCA}" type="pres">
      <dgm:prSet presAssocID="{70A72E95-D789-4320-817F-1AD986551F82}" presName="arrow" presStyleLbl="alignNode1" presStyleIdx="5" presStyleCnt="6"/>
      <dgm:spPr/>
    </dgm:pt>
    <dgm:pt modelId="{3B177A03-6282-FC4A-84E3-E954E0C3D381}" type="pres">
      <dgm:prSet presAssocID="{70A72E95-D789-4320-817F-1AD986551F82}" presName="descendantArrow" presStyleLbl="bgAccFollowNode1" presStyleIdx="5" presStyleCnt="6"/>
      <dgm:spPr/>
    </dgm:pt>
  </dgm:ptLst>
  <dgm:cxnLst>
    <dgm:cxn modelId="{AA5C550B-8E63-DC43-942E-334233D8298B}" type="presOf" srcId="{E3CCE091-A1A1-4E00-834B-0711D425AE6C}" destId="{3B177A03-6282-FC4A-84E3-E954E0C3D381}" srcOrd="0" destOrd="0" presId="urn:microsoft.com/office/officeart/2016/7/layout/VerticalDownArrowProcess"/>
    <dgm:cxn modelId="{7B058A0C-D680-A34C-B6F4-63C088EA3F3B}" type="presOf" srcId="{4E85484A-2562-42BA-AB86-4378BC92DD31}" destId="{97DBF61C-EEC0-7544-9E6A-EFE1686EF873}" srcOrd="1" destOrd="0" presId="urn:microsoft.com/office/officeart/2016/7/layout/VerticalDownArrowProcess"/>
    <dgm:cxn modelId="{1CDBF318-A06F-4AA5-A888-C4FB611470F8}" srcId="{DE39527F-D6B6-4B31-82B8-07FEF665773E}" destId="{269CCF18-CA73-4553-A470-B4222501267C}" srcOrd="4" destOrd="0" parTransId="{82976948-7B36-45CD-A5DB-463A3D683E1F}" sibTransId="{59527F30-0C20-4DAC-85BF-64AF90D5E16C}"/>
    <dgm:cxn modelId="{D7BE081C-201A-44AB-BC34-1E4E2B81EEA2}" srcId="{DE39527F-D6B6-4B31-82B8-07FEF665773E}" destId="{839BE289-4E82-4EEF-869C-465CC687F3F5}" srcOrd="5" destOrd="0" parTransId="{8F829F4A-886A-4FE5-BD07-9398C5639302}" sibTransId="{A3280DA7-555C-458A-8C5A-442E6B25F49D}"/>
    <dgm:cxn modelId="{6C02C02B-01D3-4B3F-8061-522EFAA48EB0}" srcId="{DE39527F-D6B6-4B31-82B8-07FEF665773E}" destId="{70A72E95-D789-4320-817F-1AD986551F82}" srcOrd="0" destOrd="0" parTransId="{BF83EF84-CA3D-4015-9EC6-4ACA6EEC3E1B}" sibTransId="{2F8B4713-F71C-48FA-8C07-4EF097B8EDC8}"/>
    <dgm:cxn modelId="{ECBD0831-95C9-084B-9C06-A3FB9EF0B3CE}" type="presOf" srcId="{E7E1E276-A1D9-4C90-825A-6A457EEB0116}" destId="{EFFB9A2A-F2BF-E04E-889C-292ADB0548A0}" srcOrd="0" destOrd="0" presId="urn:microsoft.com/office/officeart/2016/7/layout/VerticalDownArrowProcess"/>
    <dgm:cxn modelId="{E533FB52-0192-B74C-812D-A00C6166A6BE}" type="presOf" srcId="{2A5FF09B-3CFC-42BD-B931-5246FF26246D}" destId="{3F7437F8-089A-3642-A388-BBEDECA779FC}" srcOrd="0" destOrd="0" presId="urn:microsoft.com/office/officeart/2016/7/layout/VerticalDownArrowProcess"/>
    <dgm:cxn modelId="{789C9055-846C-8845-AF7A-0EEE9FD171E3}" type="presOf" srcId="{839BE289-4E82-4EEF-869C-465CC687F3F5}" destId="{54411D88-06DC-4E42-8637-1EA4981862AB}" srcOrd="0" destOrd="0" presId="urn:microsoft.com/office/officeart/2016/7/layout/VerticalDownArrowProcess"/>
    <dgm:cxn modelId="{B975DB55-03DB-374D-A883-011288D372AB}" type="presOf" srcId="{DE39527F-D6B6-4B31-82B8-07FEF665773E}" destId="{A05892FC-89F1-D243-909C-0F8F54B93168}" srcOrd="0" destOrd="0" presId="urn:microsoft.com/office/officeart/2016/7/layout/VerticalDownArrowProcess"/>
    <dgm:cxn modelId="{D2A5F758-2A3F-3541-A00D-151CB2B642FD}" type="presOf" srcId="{4E85484A-2562-42BA-AB86-4378BC92DD31}" destId="{6D2268B4-03CD-4047-BE54-811170842392}" srcOrd="0" destOrd="0" presId="urn:microsoft.com/office/officeart/2016/7/layout/VerticalDownArrowProcess"/>
    <dgm:cxn modelId="{B5F6B459-9BF3-41CA-A382-E91E09B5CDEC}" srcId="{DE39527F-D6B6-4B31-82B8-07FEF665773E}" destId="{4E85484A-2562-42BA-AB86-4378BC92DD31}" srcOrd="3" destOrd="0" parTransId="{7F47A911-4374-4F4D-A8DF-2CD75EBEB2E9}" sibTransId="{6F03EDD5-1274-4BFD-92FB-0982211A5FC9}"/>
    <dgm:cxn modelId="{F3222C5D-C089-4469-B448-1C8723EC662F}" srcId="{70A72E95-D789-4320-817F-1AD986551F82}" destId="{E3CCE091-A1A1-4E00-834B-0711D425AE6C}" srcOrd="0" destOrd="0" parTransId="{FF8EB344-AA1A-40ED-B5C6-A44BF0F43CD0}" sibTransId="{861FB3F0-D42F-40A9-B6DD-372BC3D53C72}"/>
    <dgm:cxn modelId="{1448955F-F564-0B44-A114-D1C48F082E5D}" type="presOf" srcId="{70A72E95-D789-4320-817F-1AD986551F82}" destId="{051BDD53-1935-224C-B504-720D4B82ADCA}" srcOrd="1" destOrd="0" presId="urn:microsoft.com/office/officeart/2016/7/layout/VerticalDownArrowProcess"/>
    <dgm:cxn modelId="{BC121D6D-08C3-465C-B29B-5D57D6443793}" srcId="{839BE289-4E82-4EEF-869C-465CC687F3F5}" destId="{2A5FF09B-3CFC-42BD-B931-5246FF26246D}" srcOrd="0" destOrd="0" parTransId="{CEBE3552-337F-4425-B9DE-5505A668F1F0}" sibTransId="{3A774C2A-1204-4632-A6AE-672AB39605BD}"/>
    <dgm:cxn modelId="{D90BC473-CC51-4812-ABE9-50AEDF9B43C8}" srcId="{269CCF18-CA73-4553-A470-B4222501267C}" destId="{E7E1E276-A1D9-4C90-825A-6A457EEB0116}" srcOrd="0" destOrd="0" parTransId="{A205ECCA-A2BD-4EAB-B7D1-91E4BD00DD51}" sibTransId="{710342DC-23EA-4D72-9332-49AF466D1FE1}"/>
    <dgm:cxn modelId="{91455B86-8B0B-48E1-84FB-6F64C3AFCD44}" srcId="{4E85484A-2562-42BA-AB86-4378BC92DD31}" destId="{B76874A9-6F84-431D-A01F-5536C6BF9398}" srcOrd="0" destOrd="0" parTransId="{D81C1553-0095-429B-AAE5-E335A4E6B95D}" sibTransId="{522C415B-6E71-4D41-BAD1-BD2C50EC8EB4}"/>
    <dgm:cxn modelId="{0CB2808A-1564-40C7-9FE5-99F83EB02816}" srcId="{F626CE1F-515D-4C4B-A496-210C7067630F}" destId="{36E0C1E8-0CFE-467D-932D-A3EFEDEC55C4}" srcOrd="0" destOrd="0" parTransId="{A46C44BF-8F14-4427-B211-32D2BA2B4C5D}" sibTransId="{5E1E48B1-8E44-4CC0-ADAE-A911705A50B7}"/>
    <dgm:cxn modelId="{67C1BE97-0D04-7949-9D37-9ED3FFD90458}" type="presOf" srcId="{269CCF18-CA73-4553-A470-B4222501267C}" destId="{C1B4C845-1DD0-4A42-AAE5-B3692DF87560}" srcOrd="1" destOrd="0" presId="urn:microsoft.com/office/officeart/2016/7/layout/VerticalDownArrowProcess"/>
    <dgm:cxn modelId="{20E9C597-00FE-CA4D-80A9-2F1EB8B3DB2C}" type="presOf" srcId="{F626CE1F-515D-4C4B-A496-210C7067630F}" destId="{48E93524-865D-0C49-BA45-E1BDA8B6CC90}" srcOrd="0" destOrd="0" presId="urn:microsoft.com/office/officeart/2016/7/layout/VerticalDownArrowProcess"/>
    <dgm:cxn modelId="{F441769E-3613-4919-8661-CED4F0A8B259}" srcId="{DE39527F-D6B6-4B31-82B8-07FEF665773E}" destId="{D66C023A-E41D-4CED-9D3D-73C04EEB9976}" srcOrd="1" destOrd="0" parTransId="{F1AC288A-1345-441F-BD21-804A17E939A8}" sibTransId="{C419FAEE-6133-4593-A38C-7CBD0580D0C2}"/>
    <dgm:cxn modelId="{F7A1D59E-D110-5C40-9350-D23315D14ACC}" type="presOf" srcId="{59DB5A73-FC4A-4D2B-9200-F0DB02E7CF01}" destId="{D2A26668-2F44-744F-99AD-EE9A46F2721F}" srcOrd="0" destOrd="0" presId="urn:microsoft.com/office/officeart/2016/7/layout/VerticalDownArrowProcess"/>
    <dgm:cxn modelId="{DE02F89E-3F15-40BD-880F-07CB327A4AE9}" srcId="{DE39527F-D6B6-4B31-82B8-07FEF665773E}" destId="{F626CE1F-515D-4C4B-A496-210C7067630F}" srcOrd="2" destOrd="0" parTransId="{D3CCA290-E1E2-4C98-B1BC-2EF48D53151A}" sibTransId="{3BCC903E-D782-434E-84FB-87FA68DE99A5}"/>
    <dgm:cxn modelId="{8E10C5B0-CEEC-496B-9B85-A028AB947D1F}" srcId="{D66C023A-E41D-4CED-9D3D-73C04EEB9976}" destId="{59DB5A73-FC4A-4D2B-9200-F0DB02E7CF01}" srcOrd="0" destOrd="0" parTransId="{3265C613-0928-4581-B4C4-47CD823F00C6}" sibTransId="{B2448336-39EB-4C26-9FAA-AD07B4E44BE7}"/>
    <dgm:cxn modelId="{3CBC6AB1-D16F-5742-8CF3-11075C2D8D90}" type="presOf" srcId="{36E0C1E8-0CFE-467D-932D-A3EFEDEC55C4}" destId="{DA667D3B-AFB6-3F4B-8DFC-1A7CED68E94F}" srcOrd="0" destOrd="0" presId="urn:microsoft.com/office/officeart/2016/7/layout/VerticalDownArrowProcess"/>
    <dgm:cxn modelId="{9E58FFB3-17CC-7A42-A3ED-C47F4B168EAF}" type="presOf" srcId="{70A72E95-D789-4320-817F-1AD986551F82}" destId="{8978FF92-5507-D147-8E53-26204C0FA228}" srcOrd="0" destOrd="0" presId="urn:microsoft.com/office/officeart/2016/7/layout/VerticalDownArrowProcess"/>
    <dgm:cxn modelId="{C54A0CDD-43AE-8444-A31E-3D7D3CC6F9AC}" type="presOf" srcId="{269CCF18-CA73-4553-A470-B4222501267C}" destId="{9A200922-09E8-8948-AF23-B2B3AFDEFDBB}" srcOrd="0" destOrd="0" presId="urn:microsoft.com/office/officeart/2016/7/layout/VerticalDownArrowProcess"/>
    <dgm:cxn modelId="{38212FE1-33EF-4B43-A537-0097F8D61730}" type="presOf" srcId="{B76874A9-6F84-431D-A01F-5536C6BF9398}" destId="{A006ADA4-5265-1D45-9E2B-12BDF2671691}" srcOrd="0" destOrd="0" presId="urn:microsoft.com/office/officeart/2016/7/layout/VerticalDownArrowProcess"/>
    <dgm:cxn modelId="{741922EB-49A6-8647-930F-67DF79B88EA0}" type="presOf" srcId="{D66C023A-E41D-4CED-9D3D-73C04EEB9976}" destId="{044BE316-09CE-6A4E-94F1-06D5AB9C7450}" srcOrd="0" destOrd="0" presId="urn:microsoft.com/office/officeart/2016/7/layout/VerticalDownArrowProcess"/>
    <dgm:cxn modelId="{68AADDFC-1C4F-2843-82C1-EB70A96EB27B}" type="presOf" srcId="{F626CE1F-515D-4C4B-A496-210C7067630F}" destId="{4DFC542B-F389-E94C-B295-EED61E9011AE}" srcOrd="1" destOrd="0" presId="urn:microsoft.com/office/officeart/2016/7/layout/VerticalDownArrowProcess"/>
    <dgm:cxn modelId="{0E79F4FE-E2A6-A647-8542-1B2477154BD0}" type="presOf" srcId="{D66C023A-E41D-4CED-9D3D-73C04EEB9976}" destId="{20C2D818-2A36-734A-85D9-D6D2537BDC16}" srcOrd="1" destOrd="0" presId="urn:microsoft.com/office/officeart/2016/7/layout/VerticalDownArrowProcess"/>
    <dgm:cxn modelId="{43BD51B2-55B6-4540-851B-68824F41B614}" type="presParOf" srcId="{A05892FC-89F1-D243-909C-0F8F54B93168}" destId="{BB936D0B-E075-8B41-9E36-CB2E35670762}" srcOrd="0" destOrd="0" presId="urn:microsoft.com/office/officeart/2016/7/layout/VerticalDownArrowProcess"/>
    <dgm:cxn modelId="{A9C589A7-A31B-814A-862B-A7E35AE302B2}" type="presParOf" srcId="{BB936D0B-E075-8B41-9E36-CB2E35670762}" destId="{54411D88-06DC-4E42-8637-1EA4981862AB}" srcOrd="0" destOrd="0" presId="urn:microsoft.com/office/officeart/2016/7/layout/VerticalDownArrowProcess"/>
    <dgm:cxn modelId="{B0F2209B-AB10-5041-A5AD-00071F02C2BF}" type="presParOf" srcId="{BB936D0B-E075-8B41-9E36-CB2E35670762}" destId="{3F7437F8-089A-3642-A388-BBEDECA779FC}" srcOrd="1" destOrd="0" presId="urn:microsoft.com/office/officeart/2016/7/layout/VerticalDownArrowProcess"/>
    <dgm:cxn modelId="{808FE629-A7EF-554D-B93E-5064FC312721}" type="presParOf" srcId="{A05892FC-89F1-D243-909C-0F8F54B93168}" destId="{1D5C0DD6-D691-FA4F-A6FF-2939BBAB3D2E}" srcOrd="1" destOrd="0" presId="urn:microsoft.com/office/officeart/2016/7/layout/VerticalDownArrowProcess"/>
    <dgm:cxn modelId="{C548193C-5A9E-0A4D-854E-721FEE5771E9}" type="presParOf" srcId="{A05892FC-89F1-D243-909C-0F8F54B93168}" destId="{E6486F95-032C-CE45-BF77-9E174618FD12}" srcOrd="2" destOrd="0" presId="urn:microsoft.com/office/officeart/2016/7/layout/VerticalDownArrowProcess"/>
    <dgm:cxn modelId="{097C398E-BA10-AC48-B0DF-6D87CD52F0AE}" type="presParOf" srcId="{E6486F95-032C-CE45-BF77-9E174618FD12}" destId="{9A200922-09E8-8948-AF23-B2B3AFDEFDBB}" srcOrd="0" destOrd="0" presId="urn:microsoft.com/office/officeart/2016/7/layout/VerticalDownArrowProcess"/>
    <dgm:cxn modelId="{683DAC40-C5B7-084B-B230-C5FD930AAB1F}" type="presParOf" srcId="{E6486F95-032C-CE45-BF77-9E174618FD12}" destId="{C1B4C845-1DD0-4A42-AAE5-B3692DF87560}" srcOrd="1" destOrd="0" presId="urn:microsoft.com/office/officeart/2016/7/layout/VerticalDownArrowProcess"/>
    <dgm:cxn modelId="{2B8CC8DD-B724-5742-A1D9-5EFAAC328CE3}" type="presParOf" srcId="{E6486F95-032C-CE45-BF77-9E174618FD12}" destId="{EFFB9A2A-F2BF-E04E-889C-292ADB0548A0}" srcOrd="2" destOrd="0" presId="urn:microsoft.com/office/officeart/2016/7/layout/VerticalDownArrowProcess"/>
    <dgm:cxn modelId="{AD873B8D-9927-EF48-B7A7-B0C90E7979F4}" type="presParOf" srcId="{A05892FC-89F1-D243-909C-0F8F54B93168}" destId="{C4B4ADC8-462F-0A43-BF67-A1A5D67D987D}" srcOrd="3" destOrd="0" presId="urn:microsoft.com/office/officeart/2016/7/layout/VerticalDownArrowProcess"/>
    <dgm:cxn modelId="{3763A7AD-6F40-244B-8DA6-FBCDE2B8E4B9}" type="presParOf" srcId="{A05892FC-89F1-D243-909C-0F8F54B93168}" destId="{67EDC687-90C5-F14E-8476-2237092B8551}" srcOrd="4" destOrd="0" presId="urn:microsoft.com/office/officeart/2016/7/layout/VerticalDownArrowProcess"/>
    <dgm:cxn modelId="{89CEECD2-C4CD-9C4C-B670-C07CA4592BD8}" type="presParOf" srcId="{67EDC687-90C5-F14E-8476-2237092B8551}" destId="{6D2268B4-03CD-4047-BE54-811170842392}" srcOrd="0" destOrd="0" presId="urn:microsoft.com/office/officeart/2016/7/layout/VerticalDownArrowProcess"/>
    <dgm:cxn modelId="{CEB23611-7A3F-0C4F-A72D-A20D439FDDC3}" type="presParOf" srcId="{67EDC687-90C5-F14E-8476-2237092B8551}" destId="{97DBF61C-EEC0-7544-9E6A-EFE1686EF873}" srcOrd="1" destOrd="0" presId="urn:microsoft.com/office/officeart/2016/7/layout/VerticalDownArrowProcess"/>
    <dgm:cxn modelId="{38720471-DF86-DE46-9ED3-7D44463C69F8}" type="presParOf" srcId="{67EDC687-90C5-F14E-8476-2237092B8551}" destId="{A006ADA4-5265-1D45-9E2B-12BDF2671691}" srcOrd="2" destOrd="0" presId="urn:microsoft.com/office/officeart/2016/7/layout/VerticalDownArrowProcess"/>
    <dgm:cxn modelId="{455CB654-A698-584B-8656-199B6C0D0569}" type="presParOf" srcId="{A05892FC-89F1-D243-909C-0F8F54B93168}" destId="{8D303DC4-8CE7-0944-BB0A-7F0A6CE0C4E7}" srcOrd="5" destOrd="0" presId="urn:microsoft.com/office/officeart/2016/7/layout/VerticalDownArrowProcess"/>
    <dgm:cxn modelId="{2091CD8A-1FED-3F47-B422-0666ECB4D53F}" type="presParOf" srcId="{A05892FC-89F1-D243-909C-0F8F54B93168}" destId="{B8397F61-80D1-DC4F-A7DB-E348359819B5}" srcOrd="6" destOrd="0" presId="urn:microsoft.com/office/officeart/2016/7/layout/VerticalDownArrowProcess"/>
    <dgm:cxn modelId="{AB364F17-6D51-844F-871E-810A5413FC8A}" type="presParOf" srcId="{B8397F61-80D1-DC4F-A7DB-E348359819B5}" destId="{48E93524-865D-0C49-BA45-E1BDA8B6CC90}" srcOrd="0" destOrd="0" presId="urn:microsoft.com/office/officeart/2016/7/layout/VerticalDownArrowProcess"/>
    <dgm:cxn modelId="{72285556-BEA8-CC4B-9238-347D3C372CAB}" type="presParOf" srcId="{B8397F61-80D1-DC4F-A7DB-E348359819B5}" destId="{4DFC542B-F389-E94C-B295-EED61E9011AE}" srcOrd="1" destOrd="0" presId="urn:microsoft.com/office/officeart/2016/7/layout/VerticalDownArrowProcess"/>
    <dgm:cxn modelId="{7193DA80-D594-5247-9B67-9984CD78E6E4}" type="presParOf" srcId="{B8397F61-80D1-DC4F-A7DB-E348359819B5}" destId="{DA667D3B-AFB6-3F4B-8DFC-1A7CED68E94F}" srcOrd="2" destOrd="0" presId="urn:microsoft.com/office/officeart/2016/7/layout/VerticalDownArrowProcess"/>
    <dgm:cxn modelId="{6544E06E-2441-5345-AD9B-F9007172B134}" type="presParOf" srcId="{A05892FC-89F1-D243-909C-0F8F54B93168}" destId="{1141A70C-EF1D-D542-8BCB-DBB5CB581A6F}" srcOrd="7" destOrd="0" presId="urn:microsoft.com/office/officeart/2016/7/layout/VerticalDownArrowProcess"/>
    <dgm:cxn modelId="{CDCF7DB0-46D2-C64A-AC2A-3A260FF4B4C2}" type="presParOf" srcId="{A05892FC-89F1-D243-909C-0F8F54B93168}" destId="{F8033867-FE74-4F45-973C-9D78BA9352A4}" srcOrd="8" destOrd="0" presId="urn:microsoft.com/office/officeart/2016/7/layout/VerticalDownArrowProcess"/>
    <dgm:cxn modelId="{55AA6141-EFED-E445-B5CD-8FB73B0FE3D0}" type="presParOf" srcId="{F8033867-FE74-4F45-973C-9D78BA9352A4}" destId="{044BE316-09CE-6A4E-94F1-06D5AB9C7450}" srcOrd="0" destOrd="0" presId="urn:microsoft.com/office/officeart/2016/7/layout/VerticalDownArrowProcess"/>
    <dgm:cxn modelId="{82DA4DD8-5B33-8641-89BC-E881C5FFD07F}" type="presParOf" srcId="{F8033867-FE74-4F45-973C-9D78BA9352A4}" destId="{20C2D818-2A36-734A-85D9-D6D2537BDC16}" srcOrd="1" destOrd="0" presId="urn:microsoft.com/office/officeart/2016/7/layout/VerticalDownArrowProcess"/>
    <dgm:cxn modelId="{9CF2DBB1-A78A-8C49-B677-67957955502E}" type="presParOf" srcId="{F8033867-FE74-4F45-973C-9D78BA9352A4}" destId="{D2A26668-2F44-744F-99AD-EE9A46F2721F}" srcOrd="2" destOrd="0" presId="urn:microsoft.com/office/officeart/2016/7/layout/VerticalDownArrowProcess"/>
    <dgm:cxn modelId="{D38399E9-2DD1-9D4F-82E1-B900D94B0C0E}" type="presParOf" srcId="{A05892FC-89F1-D243-909C-0F8F54B93168}" destId="{20B13703-967F-E547-9FA1-D55D6F034994}" srcOrd="9" destOrd="0" presId="urn:microsoft.com/office/officeart/2016/7/layout/VerticalDownArrowProcess"/>
    <dgm:cxn modelId="{E0D54011-C261-FF4F-BC4D-38682E645D20}" type="presParOf" srcId="{A05892FC-89F1-D243-909C-0F8F54B93168}" destId="{0FD7AF52-2052-8943-AF11-7810033BAD33}" srcOrd="10" destOrd="0" presId="urn:microsoft.com/office/officeart/2016/7/layout/VerticalDownArrowProcess"/>
    <dgm:cxn modelId="{560ABB8C-4D73-064E-B020-69788986CD36}" type="presParOf" srcId="{0FD7AF52-2052-8943-AF11-7810033BAD33}" destId="{8978FF92-5507-D147-8E53-26204C0FA228}" srcOrd="0" destOrd="0" presId="urn:microsoft.com/office/officeart/2016/7/layout/VerticalDownArrowProcess"/>
    <dgm:cxn modelId="{C480AFC6-767E-3C4F-B7C6-8DE861D70BBD}" type="presParOf" srcId="{0FD7AF52-2052-8943-AF11-7810033BAD33}" destId="{051BDD53-1935-224C-B504-720D4B82ADCA}" srcOrd="1" destOrd="0" presId="urn:microsoft.com/office/officeart/2016/7/layout/VerticalDownArrowProcess"/>
    <dgm:cxn modelId="{95F0BED8-A74F-2E4E-8127-858F6471B741}" type="presParOf" srcId="{0FD7AF52-2052-8943-AF11-7810033BAD33}" destId="{3B177A03-6282-FC4A-84E3-E954E0C3D38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FB6D4-1953-4ADD-BD52-49E3E59783EB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15C85-F711-40A5-AC80-92350747C7A2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2BE54-833C-4B48-B669-C7AC362929EE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/>
            <a:t>Discuss the benefits and challenges of active learning.</a:t>
          </a:r>
          <a:endParaRPr lang="en-US" sz="2300" kern="1200"/>
        </a:p>
      </dsp:txBody>
      <dsp:txXfrm>
        <a:off x="1941716" y="718"/>
        <a:ext cx="4571887" cy="1681139"/>
      </dsp:txXfrm>
    </dsp:sp>
    <dsp:sp modelId="{6EDA8BB8-FB6D-47CA-890F-8689CC79F009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E7C4-4F08-4F05-9526-FBCA6AD13C7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2DDE4-550D-41DC-92EA-780ED67C319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/>
            <a:t>Describe, evaluate and select appropriate active learning techniques for your teaching context.</a:t>
          </a:r>
          <a:endParaRPr lang="en-US" sz="2300" kern="1200"/>
        </a:p>
      </dsp:txBody>
      <dsp:txXfrm>
        <a:off x="1941716" y="2102143"/>
        <a:ext cx="4571887" cy="1681139"/>
      </dsp:txXfrm>
    </dsp:sp>
    <dsp:sp modelId="{4905E153-431B-4433-8F00-053AB58ED59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4DF18-9CAC-4515-81C9-B883EBC70040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768EA-B960-48EB-9741-CE94030F273B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i="1" kern="1200"/>
            <a:t>Design active learning activities for your module. </a:t>
          </a:r>
          <a:endParaRPr lang="en-US" sz="23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F3382-2B4A-A147-B2AF-0BFE8E44A7D5}">
      <dsp:nvSpPr>
        <dsp:cNvPr id="0" name=""/>
        <dsp:cNvSpPr/>
      </dsp:nvSpPr>
      <dsp:spPr>
        <a:xfrm>
          <a:off x="0" y="190512"/>
          <a:ext cx="6513603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Skill development – psychomotor </a:t>
          </a:r>
        </a:p>
      </dsp:txBody>
      <dsp:txXfrm>
        <a:off x="85444" y="275956"/>
        <a:ext cx="6342715" cy="1579432"/>
      </dsp:txXfrm>
    </dsp:sp>
    <dsp:sp modelId="{760E2703-115C-664A-82E6-15FA14A96175}">
      <dsp:nvSpPr>
        <dsp:cNvPr id="0" name=""/>
        <dsp:cNvSpPr/>
      </dsp:nvSpPr>
      <dsp:spPr>
        <a:xfrm>
          <a:off x="0" y="2067552"/>
          <a:ext cx="6513603" cy="175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Higher-order thinking - cognitive</a:t>
          </a:r>
        </a:p>
      </dsp:txBody>
      <dsp:txXfrm>
        <a:off x="85444" y="2152996"/>
        <a:ext cx="6342715" cy="1579432"/>
      </dsp:txXfrm>
    </dsp:sp>
    <dsp:sp modelId="{81EC0A9D-D4AE-414F-8D63-219C9BB226F1}">
      <dsp:nvSpPr>
        <dsp:cNvPr id="0" name=""/>
        <dsp:cNvSpPr/>
      </dsp:nvSpPr>
      <dsp:spPr>
        <a:xfrm>
          <a:off x="0" y="3944593"/>
          <a:ext cx="6513603" cy="175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Self-development through reflection - affective</a:t>
          </a:r>
        </a:p>
      </dsp:txBody>
      <dsp:txXfrm>
        <a:off x="85444" y="4030037"/>
        <a:ext cx="6342715" cy="157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B2F9-DE9A-2C41-93B3-466E4A76AB12}">
      <dsp:nvSpPr>
        <dsp:cNvPr id="0" name=""/>
        <dsp:cNvSpPr/>
      </dsp:nvSpPr>
      <dsp:spPr>
        <a:xfrm>
          <a:off x="0" y="4827324"/>
          <a:ext cx="1628400" cy="105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7800" rIns="115812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 and record</a:t>
          </a:r>
        </a:p>
      </dsp:txBody>
      <dsp:txXfrm>
        <a:off x="0" y="4827324"/>
        <a:ext cx="1628400" cy="1056100"/>
      </dsp:txXfrm>
    </dsp:sp>
    <dsp:sp modelId="{4EF79C62-08DD-054F-B7D0-48DE0ADC99C6}">
      <dsp:nvSpPr>
        <dsp:cNvPr id="0" name=""/>
        <dsp:cNvSpPr/>
      </dsp:nvSpPr>
      <dsp:spPr>
        <a:xfrm>
          <a:off x="1628400" y="4827324"/>
          <a:ext cx="4885203" cy="1056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15900" rIns="99095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 a group discuss and record ways to manage or minimise the challenges of active learning. </a:t>
          </a:r>
        </a:p>
      </dsp:txBody>
      <dsp:txXfrm>
        <a:off x="1628400" y="4827324"/>
        <a:ext cx="4885203" cy="1056100"/>
      </dsp:txXfrm>
    </dsp:sp>
    <dsp:sp modelId="{CD19F48A-7859-E54F-A7B1-B6F312B03EFC}">
      <dsp:nvSpPr>
        <dsp:cNvPr id="0" name=""/>
        <dsp:cNvSpPr/>
      </dsp:nvSpPr>
      <dsp:spPr>
        <a:xfrm rot="10800000">
          <a:off x="0" y="3218883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7800" rIns="115812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</a:t>
          </a:r>
        </a:p>
      </dsp:txBody>
      <dsp:txXfrm rot="-10800000">
        <a:off x="0" y="3218883"/>
        <a:ext cx="1628400" cy="1055783"/>
      </dsp:txXfrm>
    </dsp:sp>
    <dsp:sp modelId="{2C42BF89-40F5-1943-B98B-00D4573BEAF9}">
      <dsp:nvSpPr>
        <dsp:cNvPr id="0" name=""/>
        <dsp:cNvSpPr/>
      </dsp:nvSpPr>
      <dsp:spPr>
        <a:xfrm>
          <a:off x="1628400" y="3218883"/>
          <a:ext cx="4885203" cy="10557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15900" rIns="99095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Share your ideas with a small group and identify your group’s top four benefits and challenges.</a:t>
          </a:r>
        </a:p>
      </dsp:txBody>
      <dsp:txXfrm>
        <a:off x="1628400" y="3218883"/>
        <a:ext cx="4885203" cy="1055783"/>
      </dsp:txXfrm>
    </dsp:sp>
    <dsp:sp modelId="{57AB4E35-230C-D044-B11A-C9869BD488B0}">
      <dsp:nvSpPr>
        <dsp:cNvPr id="0" name=""/>
        <dsp:cNvSpPr/>
      </dsp:nvSpPr>
      <dsp:spPr>
        <a:xfrm rot="10800000">
          <a:off x="0" y="1610442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7800" rIns="115812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Repeat</a:t>
          </a:r>
        </a:p>
      </dsp:txBody>
      <dsp:txXfrm rot="-10800000">
        <a:off x="0" y="1610442"/>
        <a:ext cx="1628400" cy="1055783"/>
      </dsp:txXfrm>
    </dsp:sp>
    <dsp:sp modelId="{245447E9-A770-424D-8540-F38D94AE69AC}">
      <dsp:nvSpPr>
        <dsp:cNvPr id="0" name=""/>
        <dsp:cNvSpPr/>
      </dsp:nvSpPr>
      <dsp:spPr>
        <a:xfrm>
          <a:off x="1628400" y="1610442"/>
          <a:ext cx="4885203" cy="10557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15900" rIns="99095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Repeat for the challenges of active learning.  This time using a different colour post-it note.</a:t>
          </a:r>
        </a:p>
      </dsp:txBody>
      <dsp:txXfrm>
        <a:off x="1628400" y="1610442"/>
        <a:ext cx="4885203" cy="1055783"/>
      </dsp:txXfrm>
    </dsp:sp>
    <dsp:sp modelId="{6E349E2B-C44D-CA4F-AFBD-921469321E56}">
      <dsp:nvSpPr>
        <dsp:cNvPr id="0" name=""/>
        <dsp:cNvSpPr/>
      </dsp:nvSpPr>
      <dsp:spPr>
        <a:xfrm rot="10800000">
          <a:off x="0" y="2000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7800" rIns="115812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Record</a:t>
          </a:r>
        </a:p>
      </dsp:txBody>
      <dsp:txXfrm rot="-10800000">
        <a:off x="0" y="2000"/>
        <a:ext cx="1628400" cy="1055783"/>
      </dsp:txXfrm>
    </dsp:sp>
    <dsp:sp modelId="{D6EF2BE4-A930-6348-99D9-4516DAF8C0C4}">
      <dsp:nvSpPr>
        <dsp:cNvPr id="0" name=""/>
        <dsp:cNvSpPr/>
      </dsp:nvSpPr>
      <dsp:spPr>
        <a:xfrm>
          <a:off x="1628400" y="2000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215900" rIns="99095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Individually record all the benefits of active learning you can think of. Write one idea per post-it note.</a:t>
          </a:r>
        </a:p>
      </dsp:txBody>
      <dsp:txXfrm>
        <a:off x="1628400" y="2000"/>
        <a:ext cx="4885203" cy="1055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11D88-06DC-4E42-8637-1EA4981862AB}">
      <dsp:nvSpPr>
        <dsp:cNvPr id="0" name=""/>
        <dsp:cNvSpPr/>
      </dsp:nvSpPr>
      <dsp:spPr>
        <a:xfrm>
          <a:off x="0" y="5200128"/>
          <a:ext cx="1628400" cy="6825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0688" rIns="115812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Share</a:t>
          </a:r>
        </a:p>
      </dsp:txBody>
      <dsp:txXfrm>
        <a:off x="0" y="5200128"/>
        <a:ext cx="1628400" cy="682514"/>
      </dsp:txXfrm>
    </dsp:sp>
    <dsp:sp modelId="{3F7437F8-089A-3642-A388-BBEDECA779FC}">
      <dsp:nvSpPr>
        <dsp:cNvPr id="0" name=""/>
        <dsp:cNvSpPr/>
      </dsp:nvSpPr>
      <dsp:spPr>
        <a:xfrm>
          <a:off x="1628400" y="5200128"/>
          <a:ext cx="4885203" cy="6825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52400" rIns="990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Share your ideas in pairs – one you liked, and one suggestion </a:t>
          </a:r>
        </a:p>
      </dsp:txBody>
      <dsp:txXfrm>
        <a:off x="1628400" y="5200128"/>
        <a:ext cx="4885203" cy="682514"/>
      </dsp:txXfrm>
    </dsp:sp>
    <dsp:sp modelId="{C1B4C845-1DD0-4A42-AAE5-B3692DF87560}">
      <dsp:nvSpPr>
        <dsp:cNvPr id="0" name=""/>
        <dsp:cNvSpPr/>
      </dsp:nvSpPr>
      <dsp:spPr>
        <a:xfrm rot="10800000">
          <a:off x="0" y="4160659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0688" rIns="115812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Write</a:t>
          </a:r>
        </a:p>
      </dsp:txBody>
      <dsp:txXfrm rot="-10800000">
        <a:off x="0" y="4160659"/>
        <a:ext cx="1628400" cy="682309"/>
      </dsp:txXfrm>
    </dsp:sp>
    <dsp:sp modelId="{EFFB9A2A-F2BF-E04E-889C-292ADB0548A0}">
      <dsp:nvSpPr>
        <dsp:cNvPr id="0" name=""/>
        <dsp:cNvSpPr/>
      </dsp:nvSpPr>
      <dsp:spPr>
        <a:xfrm>
          <a:off x="1628400" y="4160659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52400" rIns="990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Write a description of the activity for your OSTAR style planning. This should include the strategy and the context it will be used in. </a:t>
          </a:r>
        </a:p>
      </dsp:txBody>
      <dsp:txXfrm>
        <a:off x="1628400" y="4160659"/>
        <a:ext cx="4885203" cy="682309"/>
      </dsp:txXfrm>
    </dsp:sp>
    <dsp:sp modelId="{97DBF61C-EEC0-7544-9E6A-EFE1686EF873}">
      <dsp:nvSpPr>
        <dsp:cNvPr id="0" name=""/>
        <dsp:cNvSpPr/>
      </dsp:nvSpPr>
      <dsp:spPr>
        <a:xfrm rot="10800000">
          <a:off x="0" y="3121190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0688" rIns="115812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Select</a:t>
          </a:r>
        </a:p>
      </dsp:txBody>
      <dsp:txXfrm rot="-10800000">
        <a:off x="0" y="3121190"/>
        <a:ext cx="1628400" cy="682309"/>
      </dsp:txXfrm>
    </dsp:sp>
    <dsp:sp modelId="{A006ADA4-5265-1D45-9E2B-12BDF2671691}">
      <dsp:nvSpPr>
        <dsp:cNvPr id="0" name=""/>
        <dsp:cNvSpPr/>
      </dsp:nvSpPr>
      <dsp:spPr>
        <a:xfrm>
          <a:off x="1628400" y="3121190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52400" rIns="990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Select two or three active learning strategies appropriate for your context.</a:t>
          </a:r>
        </a:p>
      </dsp:txBody>
      <dsp:txXfrm>
        <a:off x="1628400" y="3121190"/>
        <a:ext cx="4885203" cy="682309"/>
      </dsp:txXfrm>
    </dsp:sp>
    <dsp:sp modelId="{4DFC542B-F389-E94C-B295-EED61E9011AE}">
      <dsp:nvSpPr>
        <dsp:cNvPr id="0" name=""/>
        <dsp:cNvSpPr/>
      </dsp:nvSpPr>
      <dsp:spPr>
        <a:xfrm rot="10800000">
          <a:off x="0" y="2081721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0688" rIns="115812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Research</a:t>
          </a:r>
        </a:p>
      </dsp:txBody>
      <dsp:txXfrm rot="-10800000">
        <a:off x="0" y="2081721"/>
        <a:ext cx="1628400" cy="682309"/>
      </dsp:txXfrm>
    </dsp:sp>
    <dsp:sp modelId="{DA667D3B-AFB6-3F4B-8DFC-1A7CED68E94F}">
      <dsp:nvSpPr>
        <dsp:cNvPr id="0" name=""/>
        <dsp:cNvSpPr/>
      </dsp:nvSpPr>
      <dsp:spPr>
        <a:xfrm>
          <a:off x="1628400" y="2081721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52400" rIns="990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Research active learning strategies using the resource provided.</a:t>
          </a:r>
        </a:p>
      </dsp:txBody>
      <dsp:txXfrm>
        <a:off x="1628400" y="2081721"/>
        <a:ext cx="4885203" cy="682309"/>
      </dsp:txXfrm>
    </dsp:sp>
    <dsp:sp modelId="{20C2D818-2A36-734A-85D9-D6D2537BDC16}">
      <dsp:nvSpPr>
        <dsp:cNvPr id="0" name=""/>
        <dsp:cNvSpPr/>
      </dsp:nvSpPr>
      <dsp:spPr>
        <a:xfrm rot="10800000">
          <a:off x="0" y="1042252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0688" rIns="115812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</a:t>
          </a:r>
        </a:p>
      </dsp:txBody>
      <dsp:txXfrm rot="-10800000">
        <a:off x="0" y="1042252"/>
        <a:ext cx="1628400" cy="682309"/>
      </dsp:txXfrm>
    </dsp:sp>
    <dsp:sp modelId="{D2A26668-2F44-744F-99AD-EE9A46F2721F}">
      <dsp:nvSpPr>
        <dsp:cNvPr id="0" name=""/>
        <dsp:cNvSpPr/>
      </dsp:nvSpPr>
      <dsp:spPr>
        <a:xfrm>
          <a:off x="1628400" y="1042252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52400" rIns="990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Identify the learning outcomes for the session.</a:t>
          </a:r>
        </a:p>
      </dsp:txBody>
      <dsp:txXfrm>
        <a:off x="1628400" y="1042252"/>
        <a:ext cx="4885203" cy="682309"/>
      </dsp:txXfrm>
    </dsp:sp>
    <dsp:sp modelId="{051BDD53-1935-224C-B504-720D4B82ADCA}">
      <dsp:nvSpPr>
        <dsp:cNvPr id="0" name=""/>
        <dsp:cNvSpPr/>
      </dsp:nvSpPr>
      <dsp:spPr>
        <a:xfrm rot="10800000">
          <a:off x="0" y="2783"/>
          <a:ext cx="1628400" cy="1049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12" tIns="170688" rIns="115812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Choose</a:t>
          </a:r>
        </a:p>
      </dsp:txBody>
      <dsp:txXfrm rot="-10800000">
        <a:off x="0" y="2783"/>
        <a:ext cx="1628400" cy="682309"/>
      </dsp:txXfrm>
    </dsp:sp>
    <dsp:sp modelId="{3B177A03-6282-FC4A-84E3-E954E0C3D381}">
      <dsp:nvSpPr>
        <dsp:cNvPr id="0" name=""/>
        <dsp:cNvSpPr/>
      </dsp:nvSpPr>
      <dsp:spPr>
        <a:xfrm>
          <a:off x="1628400" y="2783"/>
          <a:ext cx="4885203" cy="68230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52400" rIns="990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Choose one session within your module to develop.</a:t>
          </a:r>
        </a:p>
      </dsp:txBody>
      <dsp:txXfrm>
        <a:off x="1628400" y="2783"/>
        <a:ext cx="4885203" cy="68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BC96B-C462-044F-B0C6-B7881B3D556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30768-D45B-9043-A477-038EB0DD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7BFB-D176-2C4D-9BAB-DAA62BF1E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85887-D044-9A4C-9F13-5B4534089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522FF-C113-724E-B0A8-ACDB22B1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28AB-6606-7F43-946B-0883CE23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FCDD4-B139-F442-AC72-D8EFB259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B7E3-2D8E-7B43-9F65-89F4A1FE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9C87D-1F2C-CD40-8335-4C68FB61D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421B4-162C-B04D-A2AD-0A05E79B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FAE09-E777-444F-B2F3-33CBB540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6A16E-DFE1-D64A-BBEB-32E0CBFF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6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91DA4-9E49-DB45-A9E2-4815508C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C863C-E618-EC44-B7DB-0678A10A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7EF0A-00FC-694F-81D9-F5227CD2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B9F07-015F-AA4E-BC34-66A6A7B9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EA1DF-6FE7-AF48-AC66-16D66588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0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B9EBBA-996F-894A-B54A-D6246ED52CEA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5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50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90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3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511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39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24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4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565E-A9FC-C841-B8FE-EF86F621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A4B2-5141-4A4F-A78B-A9F1AC127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081B-D6FE-DE4B-BEE6-5C1D5F30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25DDA-E9C6-434A-9D47-912CC500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BD5A-5B15-1E42-8E7A-110673A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4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5070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38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3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03CD-A075-E448-8EC6-C851C8E6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E49E1-FFFB-2C4F-AD16-647413694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B6044-1139-5847-B69F-930621B9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DFC6E-F822-244D-8D17-D8892A37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D7AAC-2D6A-D04D-AA6C-4385BEE0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8E57-087C-724B-BDD0-576E1CDC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EBF7-6614-6944-9396-D768F4DB8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22CF2-B36D-FA43-AF1D-201CB21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55A3E-5513-7E4F-9561-7A77087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EBF1B-7C8C-124E-A75E-E78842AE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3B608-C118-9D4B-B230-C023BE3F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49EB-6034-0146-8C39-F5D5AB07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4923C-16DC-E645-8F44-C09DA8FDF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0DBF1-FAFB-1C4D-9D00-DC9B5A5E0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F82B6-F58E-3244-AB5C-BFFDCA505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5E51B-806B-B64C-AB70-3B2EA6F64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B3BE28-13A3-E14B-8E17-917F6F49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4C500-E783-A241-B57F-F1B0FA16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1A384-8208-D24A-8CDC-4FDE5FFF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80D7-C8C9-2140-AEA3-0FF7F939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64594-DBBB-8840-84DC-0CC0D69A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3D7CB-0BB5-0949-A8FF-6F3BB21F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43CC0-D13C-4042-8778-05B69CE7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3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17904-A4A5-064A-B620-01B3F6BC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FD861-CD73-0342-A921-65507085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B6EA8-1C51-8B4F-94FE-5DB6898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0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0F8F-75EF-9C4F-B45F-E78A5C26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C396-B73D-854B-A47F-6C679FC2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6A5C0-F31B-AF43-8246-528E8646D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A9D67-3A9C-AC43-B59D-6DB19F06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13AC8-30AD-8842-8A74-A7EE3D22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4A851-C45A-A94A-85FF-524E41D6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BF0F-F240-E44F-9B25-1546CADE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7FE4E-7BBA-984E-9D89-C614371F8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24D34-30AC-8A4E-A701-D0C0510A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9FD8B-0BE6-7145-8D07-296F06BC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0039A-7F22-9642-B110-0EAAE536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4B94E-C304-8C44-A205-0EE61C57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3A0C5-2023-3242-846D-A5F789E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2FE66-A966-A44B-9FDB-0E661679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A4F3F-C635-6144-B06C-ECEAD773A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096B-CEBA-5D4C-BCBB-C08447F78504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0D0A6-2925-5040-BFAE-7E5C287A1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3737-A53F-0744-8B1C-427CF8BF6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0F1F-FF00-9C49-A5EA-5D9F08FA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B482E8-6E0E-1B4F-B1FD-C69DB9E858D9}" type="datetimeFigureOut">
              <a:rPr lang="en-US" smtClean="0"/>
              <a:pPr/>
              <a:t>7/10/19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43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A4743-DC12-4743-9501-312D6CAC6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4CBBB-91EB-4E49-8AD0-156192F77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Active Learning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0FB359-4EC4-ED41-9EC5-FEFEAAC5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667242"/>
            <a:ext cx="4047843" cy="21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1CF37-AE10-894A-B75A-DA36B541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Strategies for Creating Groups. 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P. 185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4A6D97-0781-384F-8A94-9E97C7AA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NZ" sz="2400"/>
              <a:t>Your job is to find the person who has the matching heading or description to your piece of paper. There are 7 headings and 7 descriptions.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400"/>
              <a:t>Once you have matched the heading and description, share yours with the larger group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3552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71EB-C04D-A14B-BE63-AB288FC6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Feedback</a:t>
            </a: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67184DD1-50C4-48CF-A01F-310B80CD3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504" y="2386051"/>
            <a:ext cx="3448851" cy="34488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0BA1F2-489A-D048-AE6B-74CCDC30F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r>
              <a:rPr lang="en-US" sz="2800" dirty="0"/>
              <a:t>Please share: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One thing you enjoyed about this week?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One thing that could be improved?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Two things you learnt?</a:t>
            </a:r>
          </a:p>
        </p:txBody>
      </p:sp>
    </p:spTree>
    <p:extLst>
      <p:ext uri="{BB962C8B-B14F-4D97-AF65-F5344CB8AC3E}">
        <p14:creationId xmlns:p14="http://schemas.microsoft.com/office/powerpoint/2010/main" val="235218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3A40E-14A9-3A4B-B585-A43D2192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Karakia Whakamutanga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4083FC-BA9E-E447-8F53-2EDEDBDCD6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3252" y="642938"/>
          <a:ext cx="9655972" cy="3381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8147">
                  <a:extLst>
                    <a:ext uri="{9D8B030D-6E8A-4147-A177-3AD203B41FA5}">
                      <a16:colId xmlns:a16="http://schemas.microsoft.com/office/drawing/2014/main" val="3801944192"/>
                    </a:ext>
                  </a:extLst>
                </a:gridCol>
                <a:gridCol w="4887825">
                  <a:extLst>
                    <a:ext uri="{9D8B030D-6E8A-4147-A177-3AD203B41FA5}">
                      <a16:colId xmlns:a16="http://schemas.microsoft.com/office/drawing/2014/main" val="1707722927"/>
                    </a:ext>
                  </a:extLst>
                </a:gridCol>
              </a:tblGrid>
              <a:tr h="3355130">
                <a:tc>
                  <a:txBody>
                    <a:bodyPr/>
                    <a:lstStyle/>
                    <a:p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Unuhia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unuhia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Unuhia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uru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tapu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nui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Kia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wātea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kia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māmā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ngākau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tinana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wairua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takatā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Koia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rā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Rongo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whakairia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ake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runga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Kia </a:t>
                      </a:r>
                      <a:r>
                        <a:rPr lang="en-GB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tina</a:t>
                      </a: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TINA! Hui e! TĀIKI E!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 marL="82625" marR="82625" marT="44855" marB="44855"/>
                </a:tc>
                <a:tc>
                  <a:txBody>
                    <a:bodyPr/>
                    <a:lstStyle/>
                    <a:p>
                      <a:r>
                        <a:rPr lang="en-NZ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 on, draw on,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NZ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 on the supreme sacredness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NZ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clear, to free the heart, the body and the spirit of mankind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NZ" sz="24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Rongo</a:t>
                      </a:r>
                      <a:r>
                        <a:rPr lang="en-NZ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suspended high above us (“heaven”)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NZ" sz="2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 together! Affirm!</a:t>
                      </a:r>
                      <a:endParaRPr lang="en-N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 marL="82625" marR="82625" marT="44855" marB="44855"/>
                </a:tc>
                <a:extLst>
                  <a:ext uri="{0D108BD9-81ED-4DB2-BD59-A6C34878D82A}">
                    <a16:rowId xmlns:a16="http://schemas.microsoft.com/office/drawing/2014/main" val="135603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00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142F1-F55E-224A-9085-5749F6FC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Karakia Timatanga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1626A6-AAD5-7A44-B59A-BF2E8820B2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3875" y="1058244"/>
          <a:ext cx="5641976" cy="4712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4286">
                  <a:extLst>
                    <a:ext uri="{9D8B030D-6E8A-4147-A177-3AD203B41FA5}">
                      <a16:colId xmlns:a16="http://schemas.microsoft.com/office/drawing/2014/main" val="4048975409"/>
                    </a:ext>
                  </a:extLst>
                </a:gridCol>
                <a:gridCol w="2757690">
                  <a:extLst>
                    <a:ext uri="{9D8B030D-6E8A-4147-A177-3AD203B41FA5}">
                      <a16:colId xmlns:a16="http://schemas.microsoft.com/office/drawing/2014/main" val="4262878608"/>
                    </a:ext>
                  </a:extLst>
                </a:gridCol>
              </a:tblGrid>
              <a:tr h="4712938">
                <a:tc>
                  <a:txBody>
                    <a:bodyPr/>
                    <a:lstStyle/>
                    <a:p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Whakataka te hau ki te uru.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Whakataka te hau ki te tonga.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Kia mākinakina ki uta.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Kia mātaratara ki tai.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hī ake ana te atakura.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tio, he huka, he hau hū.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Tihei mauriora!</a:t>
                      </a:r>
                      <a:r>
                        <a:rPr lang="en-NZ" sz="2000">
                          <a:effectLst/>
                        </a:rPr>
                        <a:t> </a:t>
                      </a:r>
                      <a:endParaRPr lang="en-US" sz="2000"/>
                    </a:p>
                  </a:txBody>
                  <a:tcPr marL="76758" marR="76758" marT="38379" marB="38379"/>
                </a:tc>
                <a:tc>
                  <a:txBody>
                    <a:bodyPr/>
                    <a:lstStyle/>
                    <a:p>
                      <a:r>
                        <a:rPr lang="en-US" sz="20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Cease the winds from the west.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Cease the winds from the south.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 the breeze blow over the land.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 the breeze blow over the ocean.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 the red-tipped dawn come with a sharpened air.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touch of frost, a promise of glorious day.</a:t>
                      </a:r>
                      <a:endParaRPr lang="en-NZ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 marL="76758" marR="76758" marT="38379" marB="38379"/>
                </a:tc>
                <a:extLst>
                  <a:ext uri="{0D108BD9-81ED-4DB2-BD59-A6C34878D82A}">
                    <a16:rowId xmlns:a16="http://schemas.microsoft.com/office/drawing/2014/main" val="154962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84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Waiata</a:t>
            </a:r>
            <a:endParaRPr lang="en-US" dirty="0"/>
          </a:p>
        </p:txBody>
      </p:sp>
      <p:pic>
        <p:nvPicPr>
          <p:cNvPr id="4" name="waiata2.mp3">
            <a:hlinkClick r:id="" action="ppaction://media"/>
            <a:extLst>
              <a:ext uri="{FF2B5EF4-FFF2-40B4-BE49-F238E27FC236}">
                <a16:creationId xmlns:a16="http://schemas.microsoft.com/office/drawing/2014/main" id="{6707A7A1-FC00-C74B-AC77-FEFE6B144E8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9662" y="819463"/>
            <a:ext cx="812800" cy="812800"/>
          </a:xfr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81EDED-24BC-8140-B30E-DDBBFE751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10501"/>
              </p:ext>
            </p:extLst>
          </p:nvPr>
        </p:nvGraphicFramePr>
        <p:xfrm>
          <a:off x="1100347" y="2968704"/>
          <a:ext cx="6785474" cy="288345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68689">
                  <a:extLst>
                    <a:ext uri="{9D8B030D-6E8A-4147-A177-3AD203B41FA5}">
                      <a16:colId xmlns:a16="http://schemas.microsoft.com/office/drawing/2014/main" val="1576569357"/>
                    </a:ext>
                  </a:extLst>
                </a:gridCol>
                <a:gridCol w="3816785">
                  <a:extLst>
                    <a:ext uri="{9D8B030D-6E8A-4147-A177-3AD203B41FA5}">
                      <a16:colId xmlns:a16="http://schemas.microsoft.com/office/drawing/2014/main" val="2091391700"/>
                    </a:ext>
                  </a:extLst>
                </a:gridCol>
              </a:tblGrid>
              <a:tr h="2883455">
                <a:tc>
                  <a:txBody>
                    <a:bodyPr/>
                    <a:lstStyle/>
                    <a:p>
                      <a:r>
                        <a:rPr lang="en-US" sz="2400" dirty="0" err="1"/>
                        <a:t>Tō</a:t>
                      </a:r>
                      <a:r>
                        <a:rPr lang="en-US" sz="2400" dirty="0"/>
                        <a:t> tatou waka</a:t>
                      </a:r>
                    </a:p>
                    <a:p>
                      <a:r>
                        <a:rPr lang="en-US" sz="2400" dirty="0" err="1"/>
                        <a:t>Ko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rangimārie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Ngā</a:t>
                      </a:r>
                      <a:r>
                        <a:rPr lang="en-US" sz="2400" dirty="0"/>
                        <a:t> hoe o </a:t>
                      </a:r>
                      <a:r>
                        <a:rPr lang="en-US" sz="2400" dirty="0" err="1"/>
                        <a:t>runga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Ko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puna</a:t>
                      </a:r>
                      <a:r>
                        <a:rPr lang="en-US" sz="2400" dirty="0"/>
                        <a:t> o </a:t>
                      </a:r>
                      <a:r>
                        <a:rPr lang="en-US" sz="2400" dirty="0" err="1"/>
                        <a:t>te</a:t>
                      </a:r>
                      <a:r>
                        <a:rPr lang="en-US" sz="2400" dirty="0"/>
                        <a:t> aroha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puna</a:t>
                      </a:r>
                      <a:r>
                        <a:rPr lang="en-US" sz="2400" dirty="0"/>
                        <a:t> o </a:t>
                      </a:r>
                      <a:r>
                        <a:rPr lang="en-US" sz="2400" dirty="0" err="1"/>
                        <a:t>te</a:t>
                      </a:r>
                      <a:r>
                        <a:rPr lang="en-US" sz="2400" dirty="0"/>
                        <a:t> aroha</a:t>
                      </a:r>
                    </a:p>
                    <a:p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Our vehicle of</a:t>
                      </a:r>
                    </a:p>
                    <a:p>
                      <a:r>
                        <a:rPr lang="en-US" sz="2400" dirty="0"/>
                        <a:t>peace paddles</a:t>
                      </a:r>
                    </a:p>
                    <a:p>
                      <a:r>
                        <a:rPr lang="en-US" sz="2400" dirty="0"/>
                        <a:t>upon</a:t>
                      </a:r>
                    </a:p>
                    <a:p>
                      <a:r>
                        <a:rPr lang="en-US" sz="2400" dirty="0"/>
                        <a:t>the wellspring of love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wellspring of love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3312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83D674D-354B-174E-8AC6-6871E3C20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343" y="1"/>
            <a:ext cx="4223657" cy="25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1CDC6-896E-1145-920F-ABE89DFF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Learning outcomes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D9275C-BBF5-4DD1-8E4B-3E40F9A5E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168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53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2BDE4-C609-C84D-B5E7-A5D4CB32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Define Active Learning        p. 178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0BF8-FF86-294F-8691-01E50823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NZ" sz="2400"/>
              <a:t>Read the definition and characteristics of active learning.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NZ" sz="2400"/>
              <a:t>In pairs write a short (two-three sentence) definition of active learning that captures the key characteristics.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4810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A8162-5130-7441-A7C2-DDE5459D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Active Particpation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F516FC-B9EF-469C-B6D1-5C8E712B5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93034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54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56E9F-55D8-1247-8B1F-553E65AC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Learning Pyramid</a:t>
            </a:r>
            <a:br>
              <a:rPr lang="en-US" sz="26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 descr="A close up of a card&#10;&#10;Description automatically generated">
            <a:extLst>
              <a:ext uri="{FF2B5EF4-FFF2-40B4-BE49-F238E27FC236}">
                <a16:creationId xmlns:a16="http://schemas.microsoft.com/office/drawing/2014/main" id="{6E7A279A-7F43-CE44-980C-64EF5F07F7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46215"/>
            <a:ext cx="7188199" cy="47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0D501-D522-094D-A76D-F2C71438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Benefits and Challenges.     P. 180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D70A6C-60FD-40F8-9CFB-603A1DFD0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0803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86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8B485-02FE-9644-A65B-535DD1AF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Select Activities for Your Module p.181-182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B345DE8-0221-4018-9605-AE7E8AC2F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2721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1553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Macintosh PowerPoint</Application>
  <PresentationFormat>Widescreen</PresentationFormat>
  <Paragraphs>83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Tw Cen MT Condensed</vt:lpstr>
      <vt:lpstr>Wingdings 3</vt:lpstr>
      <vt:lpstr>Office Theme</vt:lpstr>
      <vt:lpstr>Integral</vt:lpstr>
      <vt:lpstr>Welcome</vt:lpstr>
      <vt:lpstr>Karakia Timatanga</vt:lpstr>
      <vt:lpstr>Waiata</vt:lpstr>
      <vt:lpstr>Learning outcomes</vt:lpstr>
      <vt:lpstr>Define Active Learning        p. 178</vt:lpstr>
      <vt:lpstr>Active Particpation</vt:lpstr>
      <vt:lpstr>The Learning Pyramid </vt:lpstr>
      <vt:lpstr>Benefits and Challenges.     P. 180</vt:lpstr>
      <vt:lpstr>Select Activities for Your Module p.181-182</vt:lpstr>
      <vt:lpstr>Strategies for Creating Groups.   P. 185</vt:lpstr>
      <vt:lpstr>Feedback</vt:lpstr>
      <vt:lpstr>Karakia Whakamutanga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Ruby Day</dc:creator>
  <cp:lastModifiedBy>Ruby Day</cp:lastModifiedBy>
  <cp:revision>1</cp:revision>
  <dcterms:created xsi:type="dcterms:W3CDTF">2019-07-10T04:54:16Z</dcterms:created>
  <dcterms:modified xsi:type="dcterms:W3CDTF">2019-07-10T04:54:32Z</dcterms:modified>
</cp:coreProperties>
</file>