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3"/>
  </p:notesMasterIdLst>
  <p:handoutMasterIdLst>
    <p:handoutMasterId r:id="rId24"/>
  </p:handoutMasterIdLst>
  <p:sldIdLst>
    <p:sldId id="357" r:id="rId6"/>
    <p:sldId id="366" r:id="rId7"/>
    <p:sldId id="379" r:id="rId8"/>
    <p:sldId id="282" r:id="rId9"/>
    <p:sldId id="303" r:id="rId10"/>
    <p:sldId id="257" r:id="rId11"/>
    <p:sldId id="260" r:id="rId12"/>
    <p:sldId id="313" r:id="rId13"/>
    <p:sldId id="361" r:id="rId14"/>
    <p:sldId id="363" r:id="rId15"/>
    <p:sldId id="258" r:id="rId16"/>
    <p:sldId id="360" r:id="rId17"/>
    <p:sldId id="274" r:id="rId18"/>
    <p:sldId id="364" r:id="rId19"/>
    <p:sldId id="365" r:id="rId20"/>
    <p:sldId id="295" r:id="rId21"/>
    <p:sldId id="378" r:id="rId22"/>
  </p:sldIdLst>
  <p:sldSz cx="9144000" cy="5143500" type="screen16x9"/>
  <p:notesSz cx="6889750" cy="1002188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068" autoAdjust="0"/>
    <p:restoredTop sz="69121" autoAdjust="0"/>
  </p:normalViewPr>
  <p:slideViewPr>
    <p:cSldViewPr snapToGrid="0" snapToObjects="1">
      <p:cViewPr varScale="1">
        <p:scale>
          <a:sx n="62" d="100"/>
          <a:sy n="62" d="100"/>
        </p:scale>
        <p:origin x="432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1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5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4CFB7A-2D1D-480A-BD78-306C95D3C2E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B216FA15-EAA8-426F-B4DA-199BCB63DA23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NZ" sz="1200" b="1" cap="none" spc="0" dirty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Graduate profile</a:t>
          </a:r>
        </a:p>
      </dgm:t>
    </dgm:pt>
    <dgm:pt modelId="{8792AA61-6156-45E0-A9E7-3D4DFD968801}" type="parTrans" cxnId="{96CE6FB6-9A23-4BB4-B63C-1D6D95442605}">
      <dgm:prSet/>
      <dgm:spPr/>
      <dgm:t>
        <a:bodyPr/>
        <a:lstStyle/>
        <a:p>
          <a:endParaRPr lang="en-NZ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2388C4F9-01AA-4310-AA5D-2AE6C931FBA2}" type="sibTrans" cxnId="{96CE6FB6-9A23-4BB4-B63C-1D6D95442605}">
      <dgm:prSet/>
      <dgm:spPr/>
      <dgm:t>
        <a:bodyPr/>
        <a:lstStyle/>
        <a:p>
          <a:endParaRPr lang="en-NZ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B81D43E-6FBC-4F50-BAF7-7420D1DA3DD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NZ" sz="1200" b="1" cap="none" spc="0" dirty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Module Descriptor</a:t>
          </a:r>
        </a:p>
      </dgm:t>
    </dgm:pt>
    <dgm:pt modelId="{B54211AE-85AC-4E4F-99C6-6CBE3C013A74}" type="parTrans" cxnId="{3FB2D2FD-1834-45D0-8BF6-FCB70E7629BA}">
      <dgm:prSet/>
      <dgm:spPr/>
      <dgm:t>
        <a:bodyPr/>
        <a:lstStyle/>
        <a:p>
          <a:endParaRPr lang="en-NZ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E361334-1D5D-4F8A-9931-D33D6D5D608F}" type="sibTrans" cxnId="{3FB2D2FD-1834-45D0-8BF6-FCB70E7629BA}">
      <dgm:prSet/>
      <dgm:spPr/>
      <dgm:t>
        <a:bodyPr/>
        <a:lstStyle/>
        <a:p>
          <a:endParaRPr lang="en-NZ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24AF761-48F8-4652-A7DA-43EAE7F48860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NZ" sz="1200" b="1" cap="none" spc="0" dirty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Learning outcomes</a:t>
          </a:r>
        </a:p>
      </dgm:t>
    </dgm:pt>
    <dgm:pt modelId="{64F1325F-A698-438C-B613-ACE385F6AF17}" type="parTrans" cxnId="{BE853E33-4DBE-49A8-BB5B-D4DF5EB1BF6D}">
      <dgm:prSet/>
      <dgm:spPr/>
      <dgm:t>
        <a:bodyPr/>
        <a:lstStyle/>
        <a:p>
          <a:endParaRPr lang="en-NZ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C49AC21B-03EA-4FA5-8386-248FEA9DD70D}" type="sibTrans" cxnId="{BE853E33-4DBE-49A8-BB5B-D4DF5EB1BF6D}">
      <dgm:prSet/>
      <dgm:spPr/>
      <dgm:t>
        <a:bodyPr/>
        <a:lstStyle/>
        <a:p>
          <a:endParaRPr lang="en-NZ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62965BBB-6148-4F79-A874-9B01126B7285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NZ" sz="1200" b="1" cap="none" spc="0" dirty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Planning Assessment</a:t>
          </a:r>
        </a:p>
      </dgm:t>
    </dgm:pt>
    <dgm:pt modelId="{63632261-2087-45EA-A2CF-271611A05E65}" type="parTrans" cxnId="{A03BE1F0-46E5-4DD7-8CC3-F49A6FFFBADB}">
      <dgm:prSet/>
      <dgm:spPr/>
      <dgm:t>
        <a:bodyPr/>
        <a:lstStyle/>
        <a:p>
          <a:endParaRPr lang="en-NZ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C95C408A-633A-4E64-98B5-9DEFCEDB14E3}" type="sibTrans" cxnId="{A03BE1F0-46E5-4DD7-8CC3-F49A6FFFBADB}">
      <dgm:prSet/>
      <dgm:spPr/>
      <dgm:t>
        <a:bodyPr/>
        <a:lstStyle/>
        <a:p>
          <a:endParaRPr lang="en-NZ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D85489B3-626E-498E-B554-105B6285614D}">
      <dgm:prSet phldrT="[Text]" custT="1"/>
      <dgm:spPr/>
      <dgm:t>
        <a:bodyPr/>
        <a:lstStyle/>
        <a:p>
          <a:r>
            <a:rPr lang="en-NZ" sz="1200" b="1" cap="none" spc="0" dirty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Clarity, Fairness, Transparency, Accountability</a:t>
          </a:r>
        </a:p>
      </dgm:t>
    </dgm:pt>
    <dgm:pt modelId="{EBABB08A-90C6-4008-80D5-C5DCC72FA58A}" type="parTrans" cxnId="{7B19B8BB-8D1C-4C8F-9A16-F4B926046990}">
      <dgm:prSet/>
      <dgm:spPr/>
      <dgm:t>
        <a:bodyPr/>
        <a:lstStyle/>
        <a:p>
          <a:endParaRPr lang="en-NZ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3B941A62-B612-4A00-8A96-19A777CBE6C7}" type="sibTrans" cxnId="{7B19B8BB-8D1C-4C8F-9A16-F4B926046990}">
      <dgm:prSet/>
      <dgm:spPr/>
      <dgm:t>
        <a:bodyPr/>
        <a:lstStyle/>
        <a:p>
          <a:endParaRPr lang="en-NZ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BAD11DE-961E-4B1B-931A-725C40A4BA03}">
      <dgm:prSet phldrT="[Text]" custT="1"/>
      <dgm:spPr/>
      <dgm:t>
        <a:bodyPr/>
        <a:lstStyle/>
        <a:p>
          <a:r>
            <a:rPr lang="en-NZ" sz="1200" b="1" cap="none" spc="0" dirty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Feedback</a:t>
          </a:r>
        </a:p>
      </dgm:t>
    </dgm:pt>
    <dgm:pt modelId="{70C18CEA-41DD-4DAC-B3F5-C1A4FF97F3C4}" type="parTrans" cxnId="{0DBB0CD7-8023-4469-80CD-31869826FA2B}">
      <dgm:prSet/>
      <dgm:spPr/>
      <dgm:t>
        <a:bodyPr/>
        <a:lstStyle/>
        <a:p>
          <a:endParaRPr lang="en-NZ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ED3521A3-BE7B-4B79-9699-B9026E45DEF3}" type="sibTrans" cxnId="{0DBB0CD7-8023-4469-80CD-31869826FA2B}">
      <dgm:prSet/>
      <dgm:spPr/>
      <dgm:t>
        <a:bodyPr/>
        <a:lstStyle/>
        <a:p>
          <a:endParaRPr lang="en-NZ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0B3512E-3FA9-4444-AA3E-57AAA1D6AFF2}">
      <dgm:prSet phldrT="[Text]" custT="1"/>
      <dgm:spPr/>
      <dgm:t>
        <a:bodyPr/>
        <a:lstStyle/>
        <a:p>
          <a:r>
            <a:rPr lang="en-NZ" sz="1200" b="1" cap="none" spc="0" dirty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Reflective practice</a:t>
          </a:r>
        </a:p>
      </dgm:t>
    </dgm:pt>
    <dgm:pt modelId="{8C5CF9D2-543C-4DC1-ACE4-111C5F1028FF}" type="parTrans" cxnId="{62ADEB9C-8573-4EC3-93EB-D3F04F8E81AB}">
      <dgm:prSet/>
      <dgm:spPr/>
      <dgm:t>
        <a:bodyPr/>
        <a:lstStyle/>
        <a:p>
          <a:endParaRPr lang="en-NZ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EB620EBF-7995-4B0C-AD19-ED0532B46E94}" type="sibTrans" cxnId="{62ADEB9C-8573-4EC3-93EB-D3F04F8E81AB}">
      <dgm:prSet/>
      <dgm:spPr/>
      <dgm:t>
        <a:bodyPr/>
        <a:lstStyle/>
        <a:p>
          <a:endParaRPr lang="en-NZ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86CC168-9F3A-4FC7-A569-75808C815B37}" type="pres">
      <dgm:prSet presAssocID="{374CFB7A-2D1D-480A-BD78-306C95D3C2E7}" presName="cycle" presStyleCnt="0">
        <dgm:presLayoutVars>
          <dgm:dir/>
          <dgm:resizeHandles val="exact"/>
        </dgm:presLayoutVars>
      </dgm:prSet>
      <dgm:spPr/>
    </dgm:pt>
    <dgm:pt modelId="{9A3F10D4-A833-4011-97C9-D28172A8C6C2}" type="pres">
      <dgm:prSet presAssocID="{B216FA15-EAA8-426F-B4DA-199BCB63DA23}" presName="node" presStyleLbl="node1" presStyleIdx="0" presStyleCnt="7" custScaleX="165975" custRadScaleRad="99354">
        <dgm:presLayoutVars>
          <dgm:bulletEnabled val="1"/>
        </dgm:presLayoutVars>
      </dgm:prSet>
      <dgm:spPr/>
    </dgm:pt>
    <dgm:pt modelId="{AEBE5B2B-B9B8-441E-A710-C6D15AD28B3D}" type="pres">
      <dgm:prSet presAssocID="{2388C4F9-01AA-4310-AA5D-2AE6C931FBA2}" presName="sibTrans" presStyleLbl="sibTrans2D1" presStyleIdx="0" presStyleCnt="7"/>
      <dgm:spPr/>
    </dgm:pt>
    <dgm:pt modelId="{738494EB-3792-477A-AC81-DF0BB99C6AE7}" type="pres">
      <dgm:prSet presAssocID="{2388C4F9-01AA-4310-AA5D-2AE6C931FBA2}" presName="connectorText" presStyleLbl="sibTrans2D1" presStyleIdx="0" presStyleCnt="7"/>
      <dgm:spPr/>
    </dgm:pt>
    <dgm:pt modelId="{E322AC9C-E75C-4346-BC53-C195E67542C8}" type="pres">
      <dgm:prSet presAssocID="{9B81D43E-6FBC-4F50-BAF7-7420D1DA3DD6}" presName="node" presStyleLbl="node1" presStyleIdx="1" presStyleCnt="7" custScaleX="190325" custScaleY="109846" custRadScaleRad="118079" custRadScaleInc="18805">
        <dgm:presLayoutVars>
          <dgm:bulletEnabled val="1"/>
        </dgm:presLayoutVars>
      </dgm:prSet>
      <dgm:spPr/>
    </dgm:pt>
    <dgm:pt modelId="{6A121428-4040-4E80-8DDC-C71FBB0620C1}" type="pres">
      <dgm:prSet presAssocID="{AE361334-1D5D-4F8A-9931-D33D6D5D608F}" presName="sibTrans" presStyleLbl="sibTrans2D1" presStyleIdx="1" presStyleCnt="7"/>
      <dgm:spPr/>
    </dgm:pt>
    <dgm:pt modelId="{0B0614E4-D35C-433C-9EE1-581CFC1699F0}" type="pres">
      <dgm:prSet presAssocID="{AE361334-1D5D-4F8A-9931-D33D6D5D608F}" presName="connectorText" presStyleLbl="sibTrans2D1" presStyleIdx="1" presStyleCnt="7"/>
      <dgm:spPr/>
    </dgm:pt>
    <dgm:pt modelId="{6A5195DF-0B24-4DD6-90F5-71AED63908D0}" type="pres">
      <dgm:prSet presAssocID="{A24AF761-48F8-4652-A7DA-43EAE7F48860}" presName="node" presStyleLbl="node1" presStyleIdx="2" presStyleCnt="7" custScaleX="186582" custRadScaleRad="121843" custRadScaleInc="-19887">
        <dgm:presLayoutVars>
          <dgm:bulletEnabled val="1"/>
        </dgm:presLayoutVars>
      </dgm:prSet>
      <dgm:spPr/>
    </dgm:pt>
    <dgm:pt modelId="{C2D4DFC9-33F9-4E95-9EF3-B419F321CF2D}" type="pres">
      <dgm:prSet presAssocID="{C49AC21B-03EA-4FA5-8386-248FEA9DD70D}" presName="sibTrans" presStyleLbl="sibTrans2D1" presStyleIdx="2" presStyleCnt="7"/>
      <dgm:spPr/>
    </dgm:pt>
    <dgm:pt modelId="{6AD1C76D-CBF6-4B01-90CE-C3D8149C662D}" type="pres">
      <dgm:prSet presAssocID="{C49AC21B-03EA-4FA5-8386-248FEA9DD70D}" presName="connectorText" presStyleLbl="sibTrans2D1" presStyleIdx="2" presStyleCnt="7"/>
      <dgm:spPr/>
    </dgm:pt>
    <dgm:pt modelId="{0F73D337-C161-4872-8778-71BA6D5CAC52}" type="pres">
      <dgm:prSet presAssocID="{62965BBB-6148-4F79-A874-9B01126B7285}" presName="node" presStyleLbl="node1" presStyleIdx="3" presStyleCnt="7" custScaleX="199846" custScaleY="101481" custRadScaleRad="114202" custRadScaleInc="-58030">
        <dgm:presLayoutVars>
          <dgm:bulletEnabled val="1"/>
        </dgm:presLayoutVars>
      </dgm:prSet>
      <dgm:spPr/>
    </dgm:pt>
    <dgm:pt modelId="{E6643808-6C88-4E8C-9DC9-71E6EC16F414}" type="pres">
      <dgm:prSet presAssocID="{C95C408A-633A-4E64-98B5-9DEFCEDB14E3}" presName="sibTrans" presStyleLbl="sibTrans2D1" presStyleIdx="3" presStyleCnt="7"/>
      <dgm:spPr/>
    </dgm:pt>
    <dgm:pt modelId="{02C87EAE-0997-494E-AFD9-83C6F12C6B86}" type="pres">
      <dgm:prSet presAssocID="{C95C408A-633A-4E64-98B5-9DEFCEDB14E3}" presName="connectorText" presStyleLbl="sibTrans2D1" presStyleIdx="3" presStyleCnt="7"/>
      <dgm:spPr/>
    </dgm:pt>
    <dgm:pt modelId="{F1650BB8-AA51-4CE0-8310-4D1E13B68A4A}" type="pres">
      <dgm:prSet presAssocID="{D85489B3-626E-498E-B554-105B6285614D}" presName="node" presStyleLbl="node1" presStyleIdx="4" presStyleCnt="7" custScaleX="203984" custScaleY="110189" custRadScaleRad="114430" custRadScaleInc="30843">
        <dgm:presLayoutVars>
          <dgm:bulletEnabled val="1"/>
        </dgm:presLayoutVars>
      </dgm:prSet>
      <dgm:spPr/>
    </dgm:pt>
    <dgm:pt modelId="{D0C4B722-F825-47D1-BFD1-07FBA1FAEF21}" type="pres">
      <dgm:prSet presAssocID="{3B941A62-B612-4A00-8A96-19A777CBE6C7}" presName="sibTrans" presStyleLbl="sibTrans2D1" presStyleIdx="4" presStyleCnt="7"/>
      <dgm:spPr/>
    </dgm:pt>
    <dgm:pt modelId="{E2B6C201-9B45-4F54-A063-79E2E97DAC73}" type="pres">
      <dgm:prSet presAssocID="{3B941A62-B612-4A00-8A96-19A777CBE6C7}" presName="connectorText" presStyleLbl="sibTrans2D1" presStyleIdx="4" presStyleCnt="7"/>
      <dgm:spPr/>
    </dgm:pt>
    <dgm:pt modelId="{02103C9E-DE80-4867-9075-D11864B689A3}" type="pres">
      <dgm:prSet presAssocID="{9BAD11DE-961E-4B1B-931A-725C40A4BA03}" presName="node" presStyleLbl="node1" presStyleIdx="5" presStyleCnt="7" custScaleX="164150" custRadScaleRad="117454" custRadScaleInc="10021">
        <dgm:presLayoutVars>
          <dgm:bulletEnabled val="1"/>
        </dgm:presLayoutVars>
      </dgm:prSet>
      <dgm:spPr/>
    </dgm:pt>
    <dgm:pt modelId="{EA43B179-0CF7-40FA-8D09-490F850DA176}" type="pres">
      <dgm:prSet presAssocID="{ED3521A3-BE7B-4B79-9699-B9026E45DEF3}" presName="sibTrans" presStyleLbl="sibTrans2D1" presStyleIdx="5" presStyleCnt="7"/>
      <dgm:spPr/>
    </dgm:pt>
    <dgm:pt modelId="{85308DB1-7646-45EF-BB56-E03E04C7430A}" type="pres">
      <dgm:prSet presAssocID="{ED3521A3-BE7B-4B79-9699-B9026E45DEF3}" presName="connectorText" presStyleLbl="sibTrans2D1" presStyleIdx="5" presStyleCnt="7"/>
      <dgm:spPr/>
    </dgm:pt>
    <dgm:pt modelId="{2F189B64-8E25-4813-9DE6-39317B382901}" type="pres">
      <dgm:prSet presAssocID="{00B3512E-3FA9-4444-AA3E-57AAA1D6AFF2}" presName="node" presStyleLbl="node1" presStyleIdx="6" presStyleCnt="7" custScaleX="182649" custScaleY="109846" custRadScaleRad="116827" custRadScaleInc="-20169">
        <dgm:presLayoutVars>
          <dgm:bulletEnabled val="1"/>
        </dgm:presLayoutVars>
      </dgm:prSet>
      <dgm:spPr/>
    </dgm:pt>
    <dgm:pt modelId="{DD93E212-D64E-42C2-9F56-104EE625D5CB}" type="pres">
      <dgm:prSet presAssocID="{EB620EBF-7995-4B0C-AD19-ED0532B46E94}" presName="sibTrans" presStyleLbl="sibTrans2D1" presStyleIdx="6" presStyleCnt="7"/>
      <dgm:spPr/>
    </dgm:pt>
    <dgm:pt modelId="{5AEED510-E2AE-45D4-A3C3-34F9FC2CDE02}" type="pres">
      <dgm:prSet presAssocID="{EB620EBF-7995-4B0C-AD19-ED0532B46E94}" presName="connectorText" presStyleLbl="sibTrans2D1" presStyleIdx="6" presStyleCnt="7"/>
      <dgm:spPr/>
    </dgm:pt>
  </dgm:ptLst>
  <dgm:cxnLst>
    <dgm:cxn modelId="{58FD7918-4706-4085-8D6C-822371DB53AA}" type="presOf" srcId="{2388C4F9-01AA-4310-AA5D-2AE6C931FBA2}" destId="{738494EB-3792-477A-AC81-DF0BB99C6AE7}" srcOrd="1" destOrd="0" presId="urn:microsoft.com/office/officeart/2005/8/layout/cycle2"/>
    <dgm:cxn modelId="{E23D091A-91E1-43DA-B96A-970583FD488F}" type="presOf" srcId="{9BAD11DE-961E-4B1B-931A-725C40A4BA03}" destId="{02103C9E-DE80-4867-9075-D11864B689A3}" srcOrd="0" destOrd="0" presId="urn:microsoft.com/office/officeart/2005/8/layout/cycle2"/>
    <dgm:cxn modelId="{60D2641C-4613-43F4-A9F6-5703D1269372}" type="presOf" srcId="{C49AC21B-03EA-4FA5-8386-248FEA9DD70D}" destId="{C2D4DFC9-33F9-4E95-9EF3-B419F321CF2D}" srcOrd="0" destOrd="0" presId="urn:microsoft.com/office/officeart/2005/8/layout/cycle2"/>
    <dgm:cxn modelId="{8E99D826-5EC1-4A85-A390-CC70864CD443}" type="presOf" srcId="{9B81D43E-6FBC-4F50-BAF7-7420D1DA3DD6}" destId="{E322AC9C-E75C-4346-BC53-C195E67542C8}" srcOrd="0" destOrd="0" presId="urn:microsoft.com/office/officeart/2005/8/layout/cycle2"/>
    <dgm:cxn modelId="{BE853E33-4DBE-49A8-BB5B-D4DF5EB1BF6D}" srcId="{374CFB7A-2D1D-480A-BD78-306C95D3C2E7}" destId="{A24AF761-48F8-4652-A7DA-43EAE7F48860}" srcOrd="2" destOrd="0" parTransId="{64F1325F-A698-438C-B613-ACE385F6AF17}" sibTransId="{C49AC21B-03EA-4FA5-8386-248FEA9DD70D}"/>
    <dgm:cxn modelId="{FF8C7937-A677-4230-A08B-5F49A9735CD2}" type="presOf" srcId="{B216FA15-EAA8-426F-B4DA-199BCB63DA23}" destId="{9A3F10D4-A833-4011-97C9-D28172A8C6C2}" srcOrd="0" destOrd="0" presId="urn:microsoft.com/office/officeart/2005/8/layout/cycle2"/>
    <dgm:cxn modelId="{3FF8403A-9D1D-4FBD-A317-8086D7DD6D16}" type="presOf" srcId="{3B941A62-B612-4A00-8A96-19A777CBE6C7}" destId="{E2B6C201-9B45-4F54-A063-79E2E97DAC73}" srcOrd="1" destOrd="0" presId="urn:microsoft.com/office/officeart/2005/8/layout/cycle2"/>
    <dgm:cxn modelId="{919CAF3D-8E87-47F1-8BBF-6805107C9CA9}" type="presOf" srcId="{AE361334-1D5D-4F8A-9931-D33D6D5D608F}" destId="{0B0614E4-D35C-433C-9EE1-581CFC1699F0}" srcOrd="1" destOrd="0" presId="urn:microsoft.com/office/officeart/2005/8/layout/cycle2"/>
    <dgm:cxn modelId="{1CE8DC3D-FD3D-410D-A688-2B249636FF24}" type="presOf" srcId="{2388C4F9-01AA-4310-AA5D-2AE6C931FBA2}" destId="{AEBE5B2B-B9B8-441E-A710-C6D15AD28B3D}" srcOrd="0" destOrd="0" presId="urn:microsoft.com/office/officeart/2005/8/layout/cycle2"/>
    <dgm:cxn modelId="{0EEF4943-AD4F-4E11-B74F-EE3C9A1AE476}" type="presOf" srcId="{C95C408A-633A-4E64-98B5-9DEFCEDB14E3}" destId="{02C87EAE-0997-494E-AFD9-83C6F12C6B86}" srcOrd="1" destOrd="0" presId="urn:microsoft.com/office/officeart/2005/8/layout/cycle2"/>
    <dgm:cxn modelId="{C7BC0167-A64B-4083-93D1-28A080A0400E}" type="presOf" srcId="{C49AC21B-03EA-4FA5-8386-248FEA9DD70D}" destId="{6AD1C76D-CBF6-4B01-90CE-C3D8149C662D}" srcOrd="1" destOrd="0" presId="urn:microsoft.com/office/officeart/2005/8/layout/cycle2"/>
    <dgm:cxn modelId="{AB1AF154-5214-45E7-A706-6658989BA701}" type="presOf" srcId="{ED3521A3-BE7B-4B79-9699-B9026E45DEF3}" destId="{EA43B179-0CF7-40FA-8D09-490F850DA176}" srcOrd="0" destOrd="0" presId="urn:microsoft.com/office/officeart/2005/8/layout/cycle2"/>
    <dgm:cxn modelId="{B0022379-DE1C-4AB7-8898-577092A4B77F}" type="presOf" srcId="{EB620EBF-7995-4B0C-AD19-ED0532B46E94}" destId="{DD93E212-D64E-42C2-9F56-104EE625D5CB}" srcOrd="0" destOrd="0" presId="urn:microsoft.com/office/officeart/2005/8/layout/cycle2"/>
    <dgm:cxn modelId="{B7E9717D-79A2-4BD7-91E0-C49FEF705C66}" type="presOf" srcId="{A24AF761-48F8-4652-A7DA-43EAE7F48860}" destId="{6A5195DF-0B24-4DD6-90F5-71AED63908D0}" srcOrd="0" destOrd="0" presId="urn:microsoft.com/office/officeart/2005/8/layout/cycle2"/>
    <dgm:cxn modelId="{DB03727E-038B-4530-94B4-B4875AA58D36}" type="presOf" srcId="{ED3521A3-BE7B-4B79-9699-B9026E45DEF3}" destId="{85308DB1-7646-45EF-BB56-E03E04C7430A}" srcOrd="1" destOrd="0" presId="urn:microsoft.com/office/officeart/2005/8/layout/cycle2"/>
    <dgm:cxn modelId="{DB7ACD7F-932F-4B11-AF39-3655CD07DCAF}" type="presOf" srcId="{3B941A62-B612-4A00-8A96-19A777CBE6C7}" destId="{D0C4B722-F825-47D1-BFD1-07FBA1FAEF21}" srcOrd="0" destOrd="0" presId="urn:microsoft.com/office/officeart/2005/8/layout/cycle2"/>
    <dgm:cxn modelId="{B46F2183-47E4-4620-B621-F56F778E518F}" type="presOf" srcId="{62965BBB-6148-4F79-A874-9B01126B7285}" destId="{0F73D337-C161-4872-8778-71BA6D5CAC52}" srcOrd="0" destOrd="0" presId="urn:microsoft.com/office/officeart/2005/8/layout/cycle2"/>
    <dgm:cxn modelId="{DB47E489-AE07-4AAA-A744-6B246CF05C14}" type="presOf" srcId="{D85489B3-626E-498E-B554-105B6285614D}" destId="{F1650BB8-AA51-4CE0-8310-4D1E13B68A4A}" srcOrd="0" destOrd="0" presId="urn:microsoft.com/office/officeart/2005/8/layout/cycle2"/>
    <dgm:cxn modelId="{62ADEB9C-8573-4EC3-93EB-D3F04F8E81AB}" srcId="{374CFB7A-2D1D-480A-BD78-306C95D3C2E7}" destId="{00B3512E-3FA9-4444-AA3E-57AAA1D6AFF2}" srcOrd="6" destOrd="0" parTransId="{8C5CF9D2-543C-4DC1-ACE4-111C5F1028FF}" sibTransId="{EB620EBF-7995-4B0C-AD19-ED0532B46E94}"/>
    <dgm:cxn modelId="{615ABBAB-B391-496D-BBB5-EB9544E8388F}" type="presOf" srcId="{AE361334-1D5D-4F8A-9931-D33D6D5D608F}" destId="{6A121428-4040-4E80-8DDC-C71FBB0620C1}" srcOrd="0" destOrd="0" presId="urn:microsoft.com/office/officeart/2005/8/layout/cycle2"/>
    <dgm:cxn modelId="{96CE6FB6-9A23-4BB4-B63C-1D6D95442605}" srcId="{374CFB7A-2D1D-480A-BD78-306C95D3C2E7}" destId="{B216FA15-EAA8-426F-B4DA-199BCB63DA23}" srcOrd="0" destOrd="0" parTransId="{8792AA61-6156-45E0-A9E7-3D4DFD968801}" sibTransId="{2388C4F9-01AA-4310-AA5D-2AE6C931FBA2}"/>
    <dgm:cxn modelId="{7B19B8BB-8D1C-4C8F-9A16-F4B926046990}" srcId="{374CFB7A-2D1D-480A-BD78-306C95D3C2E7}" destId="{D85489B3-626E-498E-B554-105B6285614D}" srcOrd="4" destOrd="0" parTransId="{EBABB08A-90C6-4008-80D5-C5DCC72FA58A}" sibTransId="{3B941A62-B612-4A00-8A96-19A777CBE6C7}"/>
    <dgm:cxn modelId="{0B8EDCCF-6235-443D-B6BC-6C632E731C53}" type="presOf" srcId="{374CFB7A-2D1D-480A-BD78-306C95D3C2E7}" destId="{086CC168-9F3A-4FC7-A569-75808C815B37}" srcOrd="0" destOrd="0" presId="urn:microsoft.com/office/officeart/2005/8/layout/cycle2"/>
    <dgm:cxn modelId="{FC561DD1-E691-4270-BE06-DF405A9D9353}" type="presOf" srcId="{00B3512E-3FA9-4444-AA3E-57AAA1D6AFF2}" destId="{2F189B64-8E25-4813-9DE6-39317B382901}" srcOrd="0" destOrd="0" presId="urn:microsoft.com/office/officeart/2005/8/layout/cycle2"/>
    <dgm:cxn modelId="{0DBB0CD7-8023-4469-80CD-31869826FA2B}" srcId="{374CFB7A-2D1D-480A-BD78-306C95D3C2E7}" destId="{9BAD11DE-961E-4B1B-931A-725C40A4BA03}" srcOrd="5" destOrd="0" parTransId="{70C18CEA-41DD-4DAC-B3F5-C1A4FF97F3C4}" sibTransId="{ED3521A3-BE7B-4B79-9699-B9026E45DEF3}"/>
    <dgm:cxn modelId="{798048D9-A02E-4970-B8E0-E561CBD50303}" type="presOf" srcId="{C95C408A-633A-4E64-98B5-9DEFCEDB14E3}" destId="{E6643808-6C88-4E8C-9DC9-71E6EC16F414}" srcOrd="0" destOrd="0" presId="urn:microsoft.com/office/officeart/2005/8/layout/cycle2"/>
    <dgm:cxn modelId="{E0FBD4E7-CB62-4D09-BDB7-46947BE2DDDC}" type="presOf" srcId="{EB620EBF-7995-4B0C-AD19-ED0532B46E94}" destId="{5AEED510-E2AE-45D4-A3C3-34F9FC2CDE02}" srcOrd="1" destOrd="0" presId="urn:microsoft.com/office/officeart/2005/8/layout/cycle2"/>
    <dgm:cxn modelId="{A03BE1F0-46E5-4DD7-8CC3-F49A6FFFBADB}" srcId="{374CFB7A-2D1D-480A-BD78-306C95D3C2E7}" destId="{62965BBB-6148-4F79-A874-9B01126B7285}" srcOrd="3" destOrd="0" parTransId="{63632261-2087-45EA-A2CF-271611A05E65}" sibTransId="{C95C408A-633A-4E64-98B5-9DEFCEDB14E3}"/>
    <dgm:cxn modelId="{3FB2D2FD-1834-45D0-8BF6-FCB70E7629BA}" srcId="{374CFB7A-2D1D-480A-BD78-306C95D3C2E7}" destId="{9B81D43E-6FBC-4F50-BAF7-7420D1DA3DD6}" srcOrd="1" destOrd="0" parTransId="{B54211AE-85AC-4E4F-99C6-6CBE3C013A74}" sibTransId="{AE361334-1D5D-4F8A-9931-D33D6D5D608F}"/>
    <dgm:cxn modelId="{58E8A80C-39DD-40A8-BE5D-5128AE6114D7}" type="presParOf" srcId="{086CC168-9F3A-4FC7-A569-75808C815B37}" destId="{9A3F10D4-A833-4011-97C9-D28172A8C6C2}" srcOrd="0" destOrd="0" presId="urn:microsoft.com/office/officeart/2005/8/layout/cycle2"/>
    <dgm:cxn modelId="{3C0CB9C1-F222-46FC-8C5F-EFD649638F20}" type="presParOf" srcId="{086CC168-9F3A-4FC7-A569-75808C815B37}" destId="{AEBE5B2B-B9B8-441E-A710-C6D15AD28B3D}" srcOrd="1" destOrd="0" presId="urn:microsoft.com/office/officeart/2005/8/layout/cycle2"/>
    <dgm:cxn modelId="{D0D4BF44-99B5-47B5-80D8-49DD56E88E51}" type="presParOf" srcId="{AEBE5B2B-B9B8-441E-A710-C6D15AD28B3D}" destId="{738494EB-3792-477A-AC81-DF0BB99C6AE7}" srcOrd="0" destOrd="0" presId="urn:microsoft.com/office/officeart/2005/8/layout/cycle2"/>
    <dgm:cxn modelId="{6749558B-7E62-4D03-9F72-CCDE913C7B7E}" type="presParOf" srcId="{086CC168-9F3A-4FC7-A569-75808C815B37}" destId="{E322AC9C-E75C-4346-BC53-C195E67542C8}" srcOrd="2" destOrd="0" presId="urn:microsoft.com/office/officeart/2005/8/layout/cycle2"/>
    <dgm:cxn modelId="{CB8B6955-4394-44F9-AAE6-389861A0DB05}" type="presParOf" srcId="{086CC168-9F3A-4FC7-A569-75808C815B37}" destId="{6A121428-4040-4E80-8DDC-C71FBB0620C1}" srcOrd="3" destOrd="0" presId="urn:microsoft.com/office/officeart/2005/8/layout/cycle2"/>
    <dgm:cxn modelId="{CC74185A-2B5A-4060-AC33-611B48BC0A20}" type="presParOf" srcId="{6A121428-4040-4E80-8DDC-C71FBB0620C1}" destId="{0B0614E4-D35C-433C-9EE1-581CFC1699F0}" srcOrd="0" destOrd="0" presId="urn:microsoft.com/office/officeart/2005/8/layout/cycle2"/>
    <dgm:cxn modelId="{AA97BC94-CAE6-444B-B5D3-F43973DBEA2C}" type="presParOf" srcId="{086CC168-9F3A-4FC7-A569-75808C815B37}" destId="{6A5195DF-0B24-4DD6-90F5-71AED63908D0}" srcOrd="4" destOrd="0" presId="urn:microsoft.com/office/officeart/2005/8/layout/cycle2"/>
    <dgm:cxn modelId="{40070D71-0AFF-4AAA-97D5-31D1B55567B0}" type="presParOf" srcId="{086CC168-9F3A-4FC7-A569-75808C815B37}" destId="{C2D4DFC9-33F9-4E95-9EF3-B419F321CF2D}" srcOrd="5" destOrd="0" presId="urn:microsoft.com/office/officeart/2005/8/layout/cycle2"/>
    <dgm:cxn modelId="{1B501DE4-A610-4A5D-BA3B-74F66AA9BC95}" type="presParOf" srcId="{C2D4DFC9-33F9-4E95-9EF3-B419F321CF2D}" destId="{6AD1C76D-CBF6-4B01-90CE-C3D8149C662D}" srcOrd="0" destOrd="0" presId="urn:microsoft.com/office/officeart/2005/8/layout/cycle2"/>
    <dgm:cxn modelId="{ABE45081-E126-4EEF-B495-BAF4994C84AB}" type="presParOf" srcId="{086CC168-9F3A-4FC7-A569-75808C815B37}" destId="{0F73D337-C161-4872-8778-71BA6D5CAC52}" srcOrd="6" destOrd="0" presId="urn:microsoft.com/office/officeart/2005/8/layout/cycle2"/>
    <dgm:cxn modelId="{99229702-9F49-44A4-9854-56318A48D090}" type="presParOf" srcId="{086CC168-9F3A-4FC7-A569-75808C815B37}" destId="{E6643808-6C88-4E8C-9DC9-71E6EC16F414}" srcOrd="7" destOrd="0" presId="urn:microsoft.com/office/officeart/2005/8/layout/cycle2"/>
    <dgm:cxn modelId="{1008648B-71C1-4801-9680-E2B0D1812BA1}" type="presParOf" srcId="{E6643808-6C88-4E8C-9DC9-71E6EC16F414}" destId="{02C87EAE-0997-494E-AFD9-83C6F12C6B86}" srcOrd="0" destOrd="0" presId="urn:microsoft.com/office/officeart/2005/8/layout/cycle2"/>
    <dgm:cxn modelId="{D66A208A-F0BC-432A-8E48-8E9B13473799}" type="presParOf" srcId="{086CC168-9F3A-4FC7-A569-75808C815B37}" destId="{F1650BB8-AA51-4CE0-8310-4D1E13B68A4A}" srcOrd="8" destOrd="0" presId="urn:microsoft.com/office/officeart/2005/8/layout/cycle2"/>
    <dgm:cxn modelId="{079295D1-A5DF-4D90-BDB4-04AFA23B6CE7}" type="presParOf" srcId="{086CC168-9F3A-4FC7-A569-75808C815B37}" destId="{D0C4B722-F825-47D1-BFD1-07FBA1FAEF21}" srcOrd="9" destOrd="0" presId="urn:microsoft.com/office/officeart/2005/8/layout/cycle2"/>
    <dgm:cxn modelId="{7B3A9879-8A36-49BB-8079-F73626DAD61D}" type="presParOf" srcId="{D0C4B722-F825-47D1-BFD1-07FBA1FAEF21}" destId="{E2B6C201-9B45-4F54-A063-79E2E97DAC73}" srcOrd="0" destOrd="0" presId="urn:microsoft.com/office/officeart/2005/8/layout/cycle2"/>
    <dgm:cxn modelId="{06AC3615-4863-4E6C-A539-A6B0BA2057D2}" type="presParOf" srcId="{086CC168-9F3A-4FC7-A569-75808C815B37}" destId="{02103C9E-DE80-4867-9075-D11864B689A3}" srcOrd="10" destOrd="0" presId="urn:microsoft.com/office/officeart/2005/8/layout/cycle2"/>
    <dgm:cxn modelId="{F60D100B-B179-4746-B0D3-1F4DF312C1F8}" type="presParOf" srcId="{086CC168-9F3A-4FC7-A569-75808C815B37}" destId="{EA43B179-0CF7-40FA-8D09-490F850DA176}" srcOrd="11" destOrd="0" presId="urn:microsoft.com/office/officeart/2005/8/layout/cycle2"/>
    <dgm:cxn modelId="{220B9E37-3A2A-4B9A-9DD0-BA9DABAE38BB}" type="presParOf" srcId="{EA43B179-0CF7-40FA-8D09-490F850DA176}" destId="{85308DB1-7646-45EF-BB56-E03E04C7430A}" srcOrd="0" destOrd="0" presId="urn:microsoft.com/office/officeart/2005/8/layout/cycle2"/>
    <dgm:cxn modelId="{4D7747F1-8488-4B88-8005-19570AF8E93B}" type="presParOf" srcId="{086CC168-9F3A-4FC7-A569-75808C815B37}" destId="{2F189B64-8E25-4813-9DE6-39317B382901}" srcOrd="12" destOrd="0" presId="urn:microsoft.com/office/officeart/2005/8/layout/cycle2"/>
    <dgm:cxn modelId="{3B77773C-C888-4981-AF78-06E662A25FFD}" type="presParOf" srcId="{086CC168-9F3A-4FC7-A569-75808C815B37}" destId="{DD93E212-D64E-42C2-9F56-104EE625D5CB}" srcOrd="13" destOrd="0" presId="urn:microsoft.com/office/officeart/2005/8/layout/cycle2"/>
    <dgm:cxn modelId="{06355A0D-687A-4C72-BE6F-530A0E4C9CED}" type="presParOf" srcId="{DD93E212-D64E-42C2-9F56-104EE625D5CB}" destId="{5AEED510-E2AE-45D4-A3C3-34F9FC2CDE0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4CFB7A-2D1D-480A-BD78-306C95D3C2E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B216FA15-EAA8-426F-B4DA-199BCB63DA23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NZ" sz="2000" b="1" cap="none" spc="0" dirty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Define criteria to measure the learning outcome?</a:t>
          </a:r>
        </a:p>
      </dgm:t>
    </dgm:pt>
    <dgm:pt modelId="{8792AA61-6156-45E0-A9E7-3D4DFD968801}" type="parTrans" cxnId="{96CE6FB6-9A23-4BB4-B63C-1D6D95442605}">
      <dgm:prSet/>
      <dgm:spPr/>
      <dgm:t>
        <a:bodyPr/>
        <a:lstStyle/>
        <a:p>
          <a:endParaRPr lang="en-NZ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2388C4F9-01AA-4310-AA5D-2AE6C931FBA2}" type="sibTrans" cxnId="{96CE6FB6-9A23-4BB4-B63C-1D6D95442605}">
      <dgm:prSet/>
      <dgm:spPr/>
      <dgm:t>
        <a:bodyPr/>
        <a:lstStyle/>
        <a:p>
          <a:endParaRPr lang="en-NZ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B81D43E-6FBC-4F50-BAF7-7420D1DA3DD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NZ" sz="2000" b="1" cap="none" spc="0" dirty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Back and forth?</a:t>
          </a:r>
        </a:p>
      </dgm:t>
    </dgm:pt>
    <dgm:pt modelId="{B54211AE-85AC-4E4F-99C6-6CBE3C013A74}" type="parTrans" cxnId="{3FB2D2FD-1834-45D0-8BF6-FCB70E7629BA}">
      <dgm:prSet/>
      <dgm:spPr/>
      <dgm:t>
        <a:bodyPr/>
        <a:lstStyle/>
        <a:p>
          <a:endParaRPr lang="en-NZ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E361334-1D5D-4F8A-9931-D33D6D5D608F}" type="sibTrans" cxnId="{3FB2D2FD-1834-45D0-8BF6-FCB70E7629BA}">
      <dgm:prSet/>
      <dgm:spPr/>
      <dgm:t>
        <a:bodyPr/>
        <a:lstStyle/>
        <a:p>
          <a:endParaRPr lang="en-NZ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0B3512E-3FA9-4444-AA3E-57AAA1D6AFF2}">
      <dgm:prSet phldrT="[Text]" custT="1"/>
      <dgm:spPr/>
      <dgm:t>
        <a:bodyPr/>
        <a:lstStyle/>
        <a:p>
          <a:r>
            <a:rPr lang="en-NZ" sz="2000" b="1" cap="none" spc="0" dirty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Design the task first?</a:t>
          </a:r>
        </a:p>
      </dgm:t>
    </dgm:pt>
    <dgm:pt modelId="{8C5CF9D2-543C-4DC1-ACE4-111C5F1028FF}" type="parTrans" cxnId="{62ADEB9C-8573-4EC3-93EB-D3F04F8E81AB}">
      <dgm:prSet/>
      <dgm:spPr/>
      <dgm:t>
        <a:bodyPr/>
        <a:lstStyle/>
        <a:p>
          <a:endParaRPr lang="en-NZ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EB620EBF-7995-4B0C-AD19-ED0532B46E94}" type="sibTrans" cxnId="{62ADEB9C-8573-4EC3-93EB-D3F04F8E81AB}">
      <dgm:prSet/>
      <dgm:spPr/>
      <dgm:t>
        <a:bodyPr/>
        <a:lstStyle/>
        <a:p>
          <a:endParaRPr lang="en-NZ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86CC168-9F3A-4FC7-A569-75808C815B37}" type="pres">
      <dgm:prSet presAssocID="{374CFB7A-2D1D-480A-BD78-306C95D3C2E7}" presName="cycle" presStyleCnt="0">
        <dgm:presLayoutVars>
          <dgm:dir/>
          <dgm:resizeHandles val="exact"/>
        </dgm:presLayoutVars>
      </dgm:prSet>
      <dgm:spPr/>
    </dgm:pt>
    <dgm:pt modelId="{9A3F10D4-A833-4011-97C9-D28172A8C6C2}" type="pres">
      <dgm:prSet presAssocID="{B216FA15-EAA8-426F-B4DA-199BCB63DA23}" presName="node" presStyleLbl="node1" presStyleIdx="0" presStyleCnt="3" custScaleX="165975" custRadScaleRad="202119" custRadScaleInc="-102084">
        <dgm:presLayoutVars>
          <dgm:bulletEnabled val="1"/>
        </dgm:presLayoutVars>
      </dgm:prSet>
      <dgm:spPr/>
    </dgm:pt>
    <dgm:pt modelId="{AEBE5B2B-B9B8-441E-A710-C6D15AD28B3D}" type="pres">
      <dgm:prSet presAssocID="{2388C4F9-01AA-4310-AA5D-2AE6C931FBA2}" presName="sibTrans" presStyleLbl="sibTrans2D1" presStyleIdx="0" presStyleCnt="3"/>
      <dgm:spPr/>
    </dgm:pt>
    <dgm:pt modelId="{738494EB-3792-477A-AC81-DF0BB99C6AE7}" type="pres">
      <dgm:prSet presAssocID="{2388C4F9-01AA-4310-AA5D-2AE6C931FBA2}" presName="connectorText" presStyleLbl="sibTrans2D1" presStyleIdx="0" presStyleCnt="3"/>
      <dgm:spPr/>
    </dgm:pt>
    <dgm:pt modelId="{E322AC9C-E75C-4346-BC53-C195E67542C8}" type="pres">
      <dgm:prSet presAssocID="{9B81D43E-6FBC-4F50-BAF7-7420D1DA3DD6}" presName="node" presStyleLbl="node1" presStyleIdx="1" presStyleCnt="3" custScaleX="190325" custScaleY="109846" custRadScaleRad="61312" custRadScaleInc="101529">
        <dgm:presLayoutVars>
          <dgm:bulletEnabled val="1"/>
        </dgm:presLayoutVars>
      </dgm:prSet>
      <dgm:spPr/>
    </dgm:pt>
    <dgm:pt modelId="{6A121428-4040-4E80-8DDC-C71FBB0620C1}" type="pres">
      <dgm:prSet presAssocID="{AE361334-1D5D-4F8A-9931-D33D6D5D608F}" presName="sibTrans" presStyleLbl="sibTrans2D1" presStyleIdx="1" presStyleCnt="3"/>
      <dgm:spPr/>
    </dgm:pt>
    <dgm:pt modelId="{0B0614E4-D35C-433C-9EE1-581CFC1699F0}" type="pres">
      <dgm:prSet presAssocID="{AE361334-1D5D-4F8A-9931-D33D6D5D608F}" presName="connectorText" presStyleLbl="sibTrans2D1" presStyleIdx="1" presStyleCnt="3"/>
      <dgm:spPr/>
    </dgm:pt>
    <dgm:pt modelId="{2F189B64-8E25-4813-9DE6-39317B382901}" type="pres">
      <dgm:prSet presAssocID="{00B3512E-3FA9-4444-AA3E-57AAA1D6AFF2}" presName="node" presStyleLbl="node1" presStyleIdx="2" presStyleCnt="3" custScaleX="182649" custScaleY="109846" custRadScaleRad="160547" custRadScaleInc="295484">
        <dgm:presLayoutVars>
          <dgm:bulletEnabled val="1"/>
        </dgm:presLayoutVars>
      </dgm:prSet>
      <dgm:spPr/>
    </dgm:pt>
    <dgm:pt modelId="{DD93E212-D64E-42C2-9F56-104EE625D5CB}" type="pres">
      <dgm:prSet presAssocID="{EB620EBF-7995-4B0C-AD19-ED0532B46E94}" presName="sibTrans" presStyleLbl="sibTrans2D1" presStyleIdx="2" presStyleCnt="3"/>
      <dgm:spPr/>
    </dgm:pt>
    <dgm:pt modelId="{5AEED510-E2AE-45D4-A3C3-34F9FC2CDE02}" type="pres">
      <dgm:prSet presAssocID="{EB620EBF-7995-4B0C-AD19-ED0532B46E94}" presName="connectorText" presStyleLbl="sibTrans2D1" presStyleIdx="2" presStyleCnt="3"/>
      <dgm:spPr/>
    </dgm:pt>
  </dgm:ptLst>
  <dgm:cxnLst>
    <dgm:cxn modelId="{58FD7918-4706-4085-8D6C-822371DB53AA}" type="presOf" srcId="{2388C4F9-01AA-4310-AA5D-2AE6C931FBA2}" destId="{738494EB-3792-477A-AC81-DF0BB99C6AE7}" srcOrd="1" destOrd="0" presId="urn:microsoft.com/office/officeart/2005/8/layout/cycle2"/>
    <dgm:cxn modelId="{8E99D826-5EC1-4A85-A390-CC70864CD443}" type="presOf" srcId="{9B81D43E-6FBC-4F50-BAF7-7420D1DA3DD6}" destId="{E322AC9C-E75C-4346-BC53-C195E67542C8}" srcOrd="0" destOrd="0" presId="urn:microsoft.com/office/officeart/2005/8/layout/cycle2"/>
    <dgm:cxn modelId="{FF8C7937-A677-4230-A08B-5F49A9735CD2}" type="presOf" srcId="{B216FA15-EAA8-426F-B4DA-199BCB63DA23}" destId="{9A3F10D4-A833-4011-97C9-D28172A8C6C2}" srcOrd="0" destOrd="0" presId="urn:microsoft.com/office/officeart/2005/8/layout/cycle2"/>
    <dgm:cxn modelId="{919CAF3D-8E87-47F1-8BBF-6805107C9CA9}" type="presOf" srcId="{AE361334-1D5D-4F8A-9931-D33D6D5D608F}" destId="{0B0614E4-D35C-433C-9EE1-581CFC1699F0}" srcOrd="1" destOrd="0" presId="urn:microsoft.com/office/officeart/2005/8/layout/cycle2"/>
    <dgm:cxn modelId="{1CE8DC3D-FD3D-410D-A688-2B249636FF24}" type="presOf" srcId="{2388C4F9-01AA-4310-AA5D-2AE6C931FBA2}" destId="{AEBE5B2B-B9B8-441E-A710-C6D15AD28B3D}" srcOrd="0" destOrd="0" presId="urn:microsoft.com/office/officeart/2005/8/layout/cycle2"/>
    <dgm:cxn modelId="{B0022379-DE1C-4AB7-8898-577092A4B77F}" type="presOf" srcId="{EB620EBF-7995-4B0C-AD19-ED0532B46E94}" destId="{DD93E212-D64E-42C2-9F56-104EE625D5CB}" srcOrd="0" destOrd="0" presId="urn:microsoft.com/office/officeart/2005/8/layout/cycle2"/>
    <dgm:cxn modelId="{62ADEB9C-8573-4EC3-93EB-D3F04F8E81AB}" srcId="{374CFB7A-2D1D-480A-BD78-306C95D3C2E7}" destId="{00B3512E-3FA9-4444-AA3E-57AAA1D6AFF2}" srcOrd="2" destOrd="0" parTransId="{8C5CF9D2-543C-4DC1-ACE4-111C5F1028FF}" sibTransId="{EB620EBF-7995-4B0C-AD19-ED0532B46E94}"/>
    <dgm:cxn modelId="{615ABBAB-B391-496D-BBB5-EB9544E8388F}" type="presOf" srcId="{AE361334-1D5D-4F8A-9931-D33D6D5D608F}" destId="{6A121428-4040-4E80-8DDC-C71FBB0620C1}" srcOrd="0" destOrd="0" presId="urn:microsoft.com/office/officeart/2005/8/layout/cycle2"/>
    <dgm:cxn modelId="{96CE6FB6-9A23-4BB4-B63C-1D6D95442605}" srcId="{374CFB7A-2D1D-480A-BD78-306C95D3C2E7}" destId="{B216FA15-EAA8-426F-B4DA-199BCB63DA23}" srcOrd="0" destOrd="0" parTransId="{8792AA61-6156-45E0-A9E7-3D4DFD968801}" sibTransId="{2388C4F9-01AA-4310-AA5D-2AE6C931FBA2}"/>
    <dgm:cxn modelId="{0B8EDCCF-6235-443D-B6BC-6C632E731C53}" type="presOf" srcId="{374CFB7A-2D1D-480A-BD78-306C95D3C2E7}" destId="{086CC168-9F3A-4FC7-A569-75808C815B37}" srcOrd="0" destOrd="0" presId="urn:microsoft.com/office/officeart/2005/8/layout/cycle2"/>
    <dgm:cxn modelId="{FC561DD1-E691-4270-BE06-DF405A9D9353}" type="presOf" srcId="{00B3512E-3FA9-4444-AA3E-57AAA1D6AFF2}" destId="{2F189B64-8E25-4813-9DE6-39317B382901}" srcOrd="0" destOrd="0" presId="urn:microsoft.com/office/officeart/2005/8/layout/cycle2"/>
    <dgm:cxn modelId="{E0FBD4E7-CB62-4D09-BDB7-46947BE2DDDC}" type="presOf" srcId="{EB620EBF-7995-4B0C-AD19-ED0532B46E94}" destId="{5AEED510-E2AE-45D4-A3C3-34F9FC2CDE02}" srcOrd="1" destOrd="0" presId="urn:microsoft.com/office/officeart/2005/8/layout/cycle2"/>
    <dgm:cxn modelId="{3FB2D2FD-1834-45D0-8BF6-FCB70E7629BA}" srcId="{374CFB7A-2D1D-480A-BD78-306C95D3C2E7}" destId="{9B81D43E-6FBC-4F50-BAF7-7420D1DA3DD6}" srcOrd="1" destOrd="0" parTransId="{B54211AE-85AC-4E4F-99C6-6CBE3C013A74}" sibTransId="{AE361334-1D5D-4F8A-9931-D33D6D5D608F}"/>
    <dgm:cxn modelId="{58E8A80C-39DD-40A8-BE5D-5128AE6114D7}" type="presParOf" srcId="{086CC168-9F3A-4FC7-A569-75808C815B37}" destId="{9A3F10D4-A833-4011-97C9-D28172A8C6C2}" srcOrd="0" destOrd="0" presId="urn:microsoft.com/office/officeart/2005/8/layout/cycle2"/>
    <dgm:cxn modelId="{3C0CB9C1-F222-46FC-8C5F-EFD649638F20}" type="presParOf" srcId="{086CC168-9F3A-4FC7-A569-75808C815B37}" destId="{AEBE5B2B-B9B8-441E-A710-C6D15AD28B3D}" srcOrd="1" destOrd="0" presId="urn:microsoft.com/office/officeart/2005/8/layout/cycle2"/>
    <dgm:cxn modelId="{D0D4BF44-99B5-47B5-80D8-49DD56E88E51}" type="presParOf" srcId="{AEBE5B2B-B9B8-441E-A710-C6D15AD28B3D}" destId="{738494EB-3792-477A-AC81-DF0BB99C6AE7}" srcOrd="0" destOrd="0" presId="urn:microsoft.com/office/officeart/2005/8/layout/cycle2"/>
    <dgm:cxn modelId="{6749558B-7E62-4D03-9F72-CCDE913C7B7E}" type="presParOf" srcId="{086CC168-9F3A-4FC7-A569-75808C815B37}" destId="{E322AC9C-E75C-4346-BC53-C195E67542C8}" srcOrd="2" destOrd="0" presId="urn:microsoft.com/office/officeart/2005/8/layout/cycle2"/>
    <dgm:cxn modelId="{CB8B6955-4394-44F9-AAE6-389861A0DB05}" type="presParOf" srcId="{086CC168-9F3A-4FC7-A569-75808C815B37}" destId="{6A121428-4040-4E80-8DDC-C71FBB0620C1}" srcOrd="3" destOrd="0" presId="urn:microsoft.com/office/officeart/2005/8/layout/cycle2"/>
    <dgm:cxn modelId="{CC74185A-2B5A-4060-AC33-611B48BC0A20}" type="presParOf" srcId="{6A121428-4040-4E80-8DDC-C71FBB0620C1}" destId="{0B0614E4-D35C-433C-9EE1-581CFC1699F0}" srcOrd="0" destOrd="0" presId="urn:microsoft.com/office/officeart/2005/8/layout/cycle2"/>
    <dgm:cxn modelId="{4D7747F1-8488-4B88-8005-19570AF8E93B}" type="presParOf" srcId="{086CC168-9F3A-4FC7-A569-75808C815B37}" destId="{2F189B64-8E25-4813-9DE6-39317B382901}" srcOrd="4" destOrd="0" presId="urn:microsoft.com/office/officeart/2005/8/layout/cycle2"/>
    <dgm:cxn modelId="{3B77773C-C888-4981-AF78-06E662A25FFD}" type="presParOf" srcId="{086CC168-9F3A-4FC7-A569-75808C815B37}" destId="{DD93E212-D64E-42C2-9F56-104EE625D5CB}" srcOrd="5" destOrd="0" presId="urn:microsoft.com/office/officeart/2005/8/layout/cycle2"/>
    <dgm:cxn modelId="{06355A0D-687A-4C72-BE6F-530A0E4C9CED}" type="presParOf" srcId="{DD93E212-D64E-42C2-9F56-104EE625D5CB}" destId="{5AEED510-E2AE-45D4-A3C3-34F9FC2CDE0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684895-CB25-4DE6-B0CF-3AB9DCF73A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CB744A-02E8-4A7A-9CD2-FE87B1409E32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dirty="0"/>
            <a:t>Your name</a:t>
          </a:r>
        </a:p>
      </dgm:t>
    </dgm:pt>
    <dgm:pt modelId="{7DBAA13A-DAF6-4B94-8FC2-DCA32F2F9743}" type="parTrans" cxnId="{D66ECBCF-1AB3-4D08-81DB-0BCF91AE7711}">
      <dgm:prSet/>
      <dgm:spPr/>
      <dgm:t>
        <a:bodyPr/>
        <a:lstStyle/>
        <a:p>
          <a:endParaRPr lang="en-US"/>
        </a:p>
      </dgm:t>
    </dgm:pt>
    <dgm:pt modelId="{B7D412B0-1B86-4FD6-B1B1-B285F1D2E9B6}" type="sibTrans" cxnId="{D66ECBCF-1AB3-4D08-81DB-0BCF91AE7711}">
      <dgm:prSet/>
      <dgm:spPr/>
      <dgm:t>
        <a:bodyPr/>
        <a:lstStyle/>
        <a:p>
          <a:endParaRPr lang="en-US"/>
        </a:p>
      </dgm:t>
    </dgm:pt>
    <dgm:pt modelId="{951E0C80-B6F9-48B9-AA76-4CFB28C8227C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dirty="0"/>
            <a:t>What is going well for you/ what have you found useful?</a:t>
          </a:r>
        </a:p>
      </dgm:t>
    </dgm:pt>
    <dgm:pt modelId="{07091ACE-56DE-4087-A930-25080CCEC614}" type="parTrans" cxnId="{948151CF-643A-4287-8E03-B95A48A3C462}">
      <dgm:prSet/>
      <dgm:spPr/>
      <dgm:t>
        <a:bodyPr/>
        <a:lstStyle/>
        <a:p>
          <a:endParaRPr lang="en-US"/>
        </a:p>
      </dgm:t>
    </dgm:pt>
    <dgm:pt modelId="{2E35A9D6-9125-4525-A33B-17BEE8604494}" type="sibTrans" cxnId="{948151CF-643A-4287-8E03-B95A48A3C462}">
      <dgm:prSet/>
      <dgm:spPr/>
      <dgm:t>
        <a:bodyPr/>
        <a:lstStyle/>
        <a:p>
          <a:endParaRPr lang="en-US"/>
        </a:p>
      </dgm:t>
    </dgm:pt>
    <dgm:pt modelId="{FC263621-0D84-3F45-B753-BF142CD31F48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dirty="0"/>
            <a:t>What would you like more information on or support with?</a:t>
          </a:r>
        </a:p>
      </dgm:t>
    </dgm:pt>
    <dgm:pt modelId="{BC9A824D-A105-924F-8BF2-343AD55C746F}" type="parTrans" cxnId="{3D3DC53F-B95B-4147-8AA5-6B0CF9ADF7BC}">
      <dgm:prSet/>
      <dgm:spPr/>
      <dgm:t>
        <a:bodyPr/>
        <a:lstStyle/>
        <a:p>
          <a:endParaRPr lang="en-US"/>
        </a:p>
      </dgm:t>
    </dgm:pt>
    <dgm:pt modelId="{84434945-6CFF-EA40-AA38-D4D43963C8DE}" type="sibTrans" cxnId="{3D3DC53F-B95B-4147-8AA5-6B0CF9ADF7BC}">
      <dgm:prSet/>
      <dgm:spPr/>
      <dgm:t>
        <a:bodyPr/>
        <a:lstStyle/>
        <a:p>
          <a:endParaRPr lang="en-NZ"/>
        </a:p>
      </dgm:t>
    </dgm:pt>
    <dgm:pt modelId="{1A7A03FC-20C5-EC46-A8DF-8F27ABD2693A}" type="pres">
      <dgm:prSet presAssocID="{FD684895-CB25-4DE6-B0CF-3AB9DCF73A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9DC817-AB2D-6E4F-8944-B45D6046AF5B}" type="pres">
      <dgm:prSet presAssocID="{C5CB744A-02E8-4A7A-9CD2-FE87B1409E32}" presName="hierRoot1" presStyleCnt="0"/>
      <dgm:spPr/>
    </dgm:pt>
    <dgm:pt modelId="{6F2B6A25-E57F-804A-8D2C-D676CCB92606}" type="pres">
      <dgm:prSet presAssocID="{C5CB744A-02E8-4A7A-9CD2-FE87B1409E32}" presName="composite" presStyleCnt="0"/>
      <dgm:spPr/>
    </dgm:pt>
    <dgm:pt modelId="{CAFACFB7-C9BE-4E45-980B-0B11B8010C27}" type="pres">
      <dgm:prSet presAssocID="{C5CB744A-02E8-4A7A-9CD2-FE87B1409E32}" presName="background" presStyleLbl="node0" presStyleIdx="0" presStyleCnt="3"/>
      <dgm:spPr>
        <a:solidFill>
          <a:schemeClr val="accent3">
            <a:lumMod val="60000"/>
            <a:lumOff val="40000"/>
          </a:schemeClr>
        </a:solidFill>
      </dgm:spPr>
    </dgm:pt>
    <dgm:pt modelId="{45016D9E-5684-EB43-A92D-EF91DBBFBBA6}" type="pres">
      <dgm:prSet presAssocID="{C5CB744A-02E8-4A7A-9CD2-FE87B1409E32}" presName="text" presStyleLbl="fgAcc0" presStyleIdx="0" presStyleCnt="3">
        <dgm:presLayoutVars>
          <dgm:chPref val="3"/>
        </dgm:presLayoutVars>
      </dgm:prSet>
      <dgm:spPr/>
    </dgm:pt>
    <dgm:pt modelId="{08829EB7-5C3E-1F40-8420-631F2BF08ED7}" type="pres">
      <dgm:prSet presAssocID="{C5CB744A-02E8-4A7A-9CD2-FE87B1409E32}" presName="hierChild2" presStyleCnt="0"/>
      <dgm:spPr/>
    </dgm:pt>
    <dgm:pt modelId="{AD6BE524-B240-5948-832C-AA606E8E8B1F}" type="pres">
      <dgm:prSet presAssocID="{951E0C80-B6F9-48B9-AA76-4CFB28C8227C}" presName="hierRoot1" presStyleCnt="0"/>
      <dgm:spPr/>
    </dgm:pt>
    <dgm:pt modelId="{C6E519D5-A69D-524B-9802-6DC9266B75B7}" type="pres">
      <dgm:prSet presAssocID="{951E0C80-B6F9-48B9-AA76-4CFB28C8227C}" presName="composite" presStyleCnt="0"/>
      <dgm:spPr/>
    </dgm:pt>
    <dgm:pt modelId="{5BCFDEBC-0E5B-4043-B547-753960F45F4E}" type="pres">
      <dgm:prSet presAssocID="{951E0C80-B6F9-48B9-AA76-4CFB28C8227C}" presName="background" presStyleLbl="node0" presStyleIdx="1" presStyleCnt="3"/>
      <dgm:spPr>
        <a:solidFill>
          <a:schemeClr val="accent3">
            <a:lumMod val="60000"/>
            <a:lumOff val="40000"/>
          </a:schemeClr>
        </a:solidFill>
      </dgm:spPr>
    </dgm:pt>
    <dgm:pt modelId="{6CE3A471-AABF-CE48-BF79-1CE055FD97A1}" type="pres">
      <dgm:prSet presAssocID="{951E0C80-B6F9-48B9-AA76-4CFB28C8227C}" presName="text" presStyleLbl="fgAcc0" presStyleIdx="1" presStyleCnt="3">
        <dgm:presLayoutVars>
          <dgm:chPref val="3"/>
        </dgm:presLayoutVars>
      </dgm:prSet>
      <dgm:spPr/>
    </dgm:pt>
    <dgm:pt modelId="{40B940C7-ABE5-514A-ADAD-B7A135AC83F4}" type="pres">
      <dgm:prSet presAssocID="{951E0C80-B6F9-48B9-AA76-4CFB28C8227C}" presName="hierChild2" presStyleCnt="0"/>
      <dgm:spPr/>
    </dgm:pt>
    <dgm:pt modelId="{2AE252BD-F645-4B44-AB3B-0213804CC08F}" type="pres">
      <dgm:prSet presAssocID="{FC263621-0D84-3F45-B753-BF142CD31F48}" presName="hierRoot1" presStyleCnt="0"/>
      <dgm:spPr/>
    </dgm:pt>
    <dgm:pt modelId="{CA2145D1-8ADC-A24F-90E9-1971CAE0A7FC}" type="pres">
      <dgm:prSet presAssocID="{FC263621-0D84-3F45-B753-BF142CD31F48}" presName="composite" presStyleCnt="0"/>
      <dgm:spPr/>
    </dgm:pt>
    <dgm:pt modelId="{26487ABE-9057-4343-B85E-6F46B70C6929}" type="pres">
      <dgm:prSet presAssocID="{FC263621-0D84-3F45-B753-BF142CD31F48}" presName="background" presStyleLbl="node0" presStyleIdx="2" presStyleCnt="3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</dgm:pt>
    <dgm:pt modelId="{AED67937-23A7-5348-8EFB-6C3DB207112B}" type="pres">
      <dgm:prSet presAssocID="{FC263621-0D84-3F45-B753-BF142CD31F48}" presName="text" presStyleLbl="fgAcc0" presStyleIdx="2" presStyleCnt="3">
        <dgm:presLayoutVars>
          <dgm:chPref val="3"/>
        </dgm:presLayoutVars>
      </dgm:prSet>
      <dgm:spPr/>
    </dgm:pt>
    <dgm:pt modelId="{3C6010C1-F797-E34B-8979-C71CE53CAEF4}" type="pres">
      <dgm:prSet presAssocID="{FC263621-0D84-3F45-B753-BF142CD31F48}" presName="hierChild2" presStyleCnt="0"/>
      <dgm:spPr/>
    </dgm:pt>
  </dgm:ptLst>
  <dgm:cxnLst>
    <dgm:cxn modelId="{40701425-C564-6949-A6C9-FDBF23C00AD7}" type="presOf" srcId="{FD684895-CB25-4DE6-B0CF-3AB9DCF73A1C}" destId="{1A7A03FC-20C5-EC46-A8DF-8F27ABD2693A}" srcOrd="0" destOrd="0" presId="urn:microsoft.com/office/officeart/2005/8/layout/hierarchy1"/>
    <dgm:cxn modelId="{3D3DC53F-B95B-4147-8AA5-6B0CF9ADF7BC}" srcId="{FD684895-CB25-4DE6-B0CF-3AB9DCF73A1C}" destId="{FC263621-0D84-3F45-B753-BF142CD31F48}" srcOrd="2" destOrd="0" parTransId="{BC9A824D-A105-924F-8BF2-343AD55C746F}" sibTransId="{84434945-6CFF-EA40-AA38-D4D43963C8DE}"/>
    <dgm:cxn modelId="{8B752BA8-754C-2642-9F5E-804F7678E6A6}" type="presOf" srcId="{C5CB744A-02E8-4A7A-9CD2-FE87B1409E32}" destId="{45016D9E-5684-EB43-A92D-EF91DBBFBBA6}" srcOrd="0" destOrd="0" presId="urn:microsoft.com/office/officeart/2005/8/layout/hierarchy1"/>
    <dgm:cxn modelId="{104BB3C7-56BE-B74F-BAD7-2BE879DAFFC1}" type="presOf" srcId="{951E0C80-B6F9-48B9-AA76-4CFB28C8227C}" destId="{6CE3A471-AABF-CE48-BF79-1CE055FD97A1}" srcOrd="0" destOrd="0" presId="urn:microsoft.com/office/officeart/2005/8/layout/hierarchy1"/>
    <dgm:cxn modelId="{948151CF-643A-4287-8E03-B95A48A3C462}" srcId="{FD684895-CB25-4DE6-B0CF-3AB9DCF73A1C}" destId="{951E0C80-B6F9-48B9-AA76-4CFB28C8227C}" srcOrd="1" destOrd="0" parTransId="{07091ACE-56DE-4087-A930-25080CCEC614}" sibTransId="{2E35A9D6-9125-4525-A33B-17BEE8604494}"/>
    <dgm:cxn modelId="{D66ECBCF-1AB3-4D08-81DB-0BCF91AE7711}" srcId="{FD684895-CB25-4DE6-B0CF-3AB9DCF73A1C}" destId="{C5CB744A-02E8-4A7A-9CD2-FE87B1409E32}" srcOrd="0" destOrd="0" parTransId="{7DBAA13A-DAF6-4B94-8FC2-DCA32F2F9743}" sibTransId="{B7D412B0-1B86-4FD6-B1B1-B285F1D2E9B6}"/>
    <dgm:cxn modelId="{74D2D0E5-0A87-7E4E-BA2B-BFF7ED3BFA7E}" type="presOf" srcId="{FC263621-0D84-3F45-B753-BF142CD31F48}" destId="{AED67937-23A7-5348-8EFB-6C3DB207112B}" srcOrd="0" destOrd="0" presId="urn:microsoft.com/office/officeart/2005/8/layout/hierarchy1"/>
    <dgm:cxn modelId="{596EFD84-F78D-C94C-A780-2828C9C44B09}" type="presParOf" srcId="{1A7A03FC-20C5-EC46-A8DF-8F27ABD2693A}" destId="{9E9DC817-AB2D-6E4F-8944-B45D6046AF5B}" srcOrd="0" destOrd="0" presId="urn:microsoft.com/office/officeart/2005/8/layout/hierarchy1"/>
    <dgm:cxn modelId="{C198DAFA-F9AB-5E41-BED2-0BDE2F3A1A7B}" type="presParOf" srcId="{9E9DC817-AB2D-6E4F-8944-B45D6046AF5B}" destId="{6F2B6A25-E57F-804A-8D2C-D676CCB92606}" srcOrd="0" destOrd="0" presId="urn:microsoft.com/office/officeart/2005/8/layout/hierarchy1"/>
    <dgm:cxn modelId="{BE04540D-97E9-C147-A7FB-368E89D9AE20}" type="presParOf" srcId="{6F2B6A25-E57F-804A-8D2C-D676CCB92606}" destId="{CAFACFB7-C9BE-4E45-980B-0B11B8010C27}" srcOrd="0" destOrd="0" presId="urn:microsoft.com/office/officeart/2005/8/layout/hierarchy1"/>
    <dgm:cxn modelId="{C92F4184-BF91-714C-A17D-438D4C600E9D}" type="presParOf" srcId="{6F2B6A25-E57F-804A-8D2C-D676CCB92606}" destId="{45016D9E-5684-EB43-A92D-EF91DBBFBBA6}" srcOrd="1" destOrd="0" presId="urn:microsoft.com/office/officeart/2005/8/layout/hierarchy1"/>
    <dgm:cxn modelId="{A5D60463-94E1-E746-B51F-6DE6D9DB0B70}" type="presParOf" srcId="{9E9DC817-AB2D-6E4F-8944-B45D6046AF5B}" destId="{08829EB7-5C3E-1F40-8420-631F2BF08ED7}" srcOrd="1" destOrd="0" presId="urn:microsoft.com/office/officeart/2005/8/layout/hierarchy1"/>
    <dgm:cxn modelId="{4ECFC5C6-12B8-9644-931A-788B3771CC10}" type="presParOf" srcId="{1A7A03FC-20C5-EC46-A8DF-8F27ABD2693A}" destId="{AD6BE524-B240-5948-832C-AA606E8E8B1F}" srcOrd="1" destOrd="0" presId="urn:microsoft.com/office/officeart/2005/8/layout/hierarchy1"/>
    <dgm:cxn modelId="{5DB0E089-60A6-4F45-A7E3-D42EDA4150E2}" type="presParOf" srcId="{AD6BE524-B240-5948-832C-AA606E8E8B1F}" destId="{C6E519D5-A69D-524B-9802-6DC9266B75B7}" srcOrd="0" destOrd="0" presId="urn:microsoft.com/office/officeart/2005/8/layout/hierarchy1"/>
    <dgm:cxn modelId="{047225F5-1D77-7C4A-9A0C-DD7625627797}" type="presParOf" srcId="{C6E519D5-A69D-524B-9802-6DC9266B75B7}" destId="{5BCFDEBC-0E5B-4043-B547-753960F45F4E}" srcOrd="0" destOrd="0" presId="urn:microsoft.com/office/officeart/2005/8/layout/hierarchy1"/>
    <dgm:cxn modelId="{BB1E3D81-E370-1E4A-B690-E4F611680B75}" type="presParOf" srcId="{C6E519D5-A69D-524B-9802-6DC9266B75B7}" destId="{6CE3A471-AABF-CE48-BF79-1CE055FD97A1}" srcOrd="1" destOrd="0" presId="urn:microsoft.com/office/officeart/2005/8/layout/hierarchy1"/>
    <dgm:cxn modelId="{BA0AD5E3-6EB9-1843-9009-3E03E5E84C96}" type="presParOf" srcId="{AD6BE524-B240-5948-832C-AA606E8E8B1F}" destId="{40B940C7-ABE5-514A-ADAD-B7A135AC83F4}" srcOrd="1" destOrd="0" presId="urn:microsoft.com/office/officeart/2005/8/layout/hierarchy1"/>
    <dgm:cxn modelId="{A833C07B-7A06-D844-93AD-8AE26A9C79E3}" type="presParOf" srcId="{1A7A03FC-20C5-EC46-A8DF-8F27ABD2693A}" destId="{2AE252BD-F645-4B44-AB3B-0213804CC08F}" srcOrd="2" destOrd="0" presId="urn:microsoft.com/office/officeart/2005/8/layout/hierarchy1"/>
    <dgm:cxn modelId="{236BB03B-E32D-034C-9E64-2C70AC9306CB}" type="presParOf" srcId="{2AE252BD-F645-4B44-AB3B-0213804CC08F}" destId="{CA2145D1-8ADC-A24F-90E9-1971CAE0A7FC}" srcOrd="0" destOrd="0" presId="urn:microsoft.com/office/officeart/2005/8/layout/hierarchy1"/>
    <dgm:cxn modelId="{FA93F63A-00C4-5844-880D-D93993C452DD}" type="presParOf" srcId="{CA2145D1-8ADC-A24F-90E9-1971CAE0A7FC}" destId="{26487ABE-9057-4343-B85E-6F46B70C6929}" srcOrd="0" destOrd="0" presId="urn:microsoft.com/office/officeart/2005/8/layout/hierarchy1"/>
    <dgm:cxn modelId="{D868A369-30F7-F741-8C34-30998580AB55}" type="presParOf" srcId="{CA2145D1-8ADC-A24F-90E9-1971CAE0A7FC}" destId="{AED67937-23A7-5348-8EFB-6C3DB207112B}" srcOrd="1" destOrd="0" presId="urn:microsoft.com/office/officeart/2005/8/layout/hierarchy1"/>
    <dgm:cxn modelId="{FE804A38-9B93-D744-860D-8055CA4CBE93}" type="presParOf" srcId="{2AE252BD-F645-4B44-AB3B-0213804CC08F}" destId="{3C6010C1-F797-E34B-8979-C71CE53CAEF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F10D4-A833-4011-97C9-D28172A8C6C2}">
      <dsp:nvSpPr>
        <dsp:cNvPr id="0" name=""/>
        <dsp:cNvSpPr/>
      </dsp:nvSpPr>
      <dsp:spPr>
        <a:xfrm>
          <a:off x="3072661" y="-12592"/>
          <a:ext cx="1508513" cy="908880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b="1" kern="1200" cap="none" spc="0" dirty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Graduate profile</a:t>
          </a:r>
        </a:p>
      </dsp:txBody>
      <dsp:txXfrm>
        <a:off x="3293578" y="120510"/>
        <a:ext cx="1066679" cy="642676"/>
      </dsp:txXfrm>
    </dsp:sp>
    <dsp:sp modelId="{AEBE5B2B-B9B8-441E-A710-C6D15AD28B3D}">
      <dsp:nvSpPr>
        <dsp:cNvPr id="0" name=""/>
        <dsp:cNvSpPr/>
      </dsp:nvSpPr>
      <dsp:spPr>
        <a:xfrm rot="1138927">
          <a:off x="4511831" y="538142"/>
          <a:ext cx="81820" cy="3067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4512498" y="595499"/>
        <a:ext cx="57274" cy="184049"/>
      </dsp:txXfrm>
    </dsp:sp>
    <dsp:sp modelId="{E322AC9C-E75C-4346-BC53-C195E67542C8}">
      <dsp:nvSpPr>
        <dsp:cNvPr id="0" name=""/>
        <dsp:cNvSpPr/>
      </dsp:nvSpPr>
      <dsp:spPr>
        <a:xfrm>
          <a:off x="4505976" y="473756"/>
          <a:ext cx="1729825" cy="998368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b="1" kern="1200" cap="none" spc="0" dirty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Module Descriptor</a:t>
          </a:r>
        </a:p>
      </dsp:txBody>
      <dsp:txXfrm>
        <a:off x="4759303" y="619964"/>
        <a:ext cx="1223171" cy="705952"/>
      </dsp:txXfrm>
    </dsp:sp>
    <dsp:sp modelId="{6A121428-4040-4E80-8DDC-C71FBB0620C1}">
      <dsp:nvSpPr>
        <dsp:cNvPr id="0" name=""/>
        <dsp:cNvSpPr/>
      </dsp:nvSpPr>
      <dsp:spPr>
        <a:xfrm rot="4477875">
          <a:off x="5457346" y="1480695"/>
          <a:ext cx="190519" cy="3067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5478350" y="1514488"/>
        <a:ext cx="133363" cy="184049"/>
      </dsp:txXfrm>
    </dsp:sp>
    <dsp:sp modelId="{6A5195DF-0B24-4DD6-90F5-71AED63908D0}">
      <dsp:nvSpPr>
        <dsp:cNvPr id="0" name=""/>
        <dsp:cNvSpPr/>
      </dsp:nvSpPr>
      <dsp:spPr>
        <a:xfrm>
          <a:off x="4877341" y="1807724"/>
          <a:ext cx="1695806" cy="908879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b="1" kern="1200" cap="none" spc="0" dirty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Learning outcomes</a:t>
          </a:r>
        </a:p>
      </dsp:txBody>
      <dsp:txXfrm>
        <a:off x="5125686" y="1940826"/>
        <a:ext cx="1199116" cy="642675"/>
      </dsp:txXfrm>
    </dsp:sp>
    <dsp:sp modelId="{C2D4DFC9-33F9-4E95-9EF3-B419F321CF2D}">
      <dsp:nvSpPr>
        <dsp:cNvPr id="0" name=""/>
        <dsp:cNvSpPr/>
      </dsp:nvSpPr>
      <dsp:spPr>
        <a:xfrm rot="7405305">
          <a:off x="5290250" y="2653049"/>
          <a:ext cx="151650" cy="3067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 rot="10800000">
        <a:off x="5325527" y="2695412"/>
        <a:ext cx="106155" cy="184049"/>
      </dsp:txXfrm>
    </dsp:sp>
    <dsp:sp modelId="{0F73D337-C161-4872-8778-71BA6D5CAC52}">
      <dsp:nvSpPr>
        <dsp:cNvPr id="0" name=""/>
        <dsp:cNvSpPr/>
      </dsp:nvSpPr>
      <dsp:spPr>
        <a:xfrm>
          <a:off x="4088165" y="2905515"/>
          <a:ext cx="1816360" cy="922340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b="1" kern="1200" cap="none" spc="0" dirty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Planning Assessment</a:t>
          </a:r>
        </a:p>
      </dsp:txBody>
      <dsp:txXfrm>
        <a:off x="4354165" y="3040589"/>
        <a:ext cx="1284360" cy="652192"/>
      </dsp:txXfrm>
    </dsp:sp>
    <dsp:sp modelId="{E6643808-6C88-4E8C-9DC9-71E6EC16F414}">
      <dsp:nvSpPr>
        <dsp:cNvPr id="0" name=""/>
        <dsp:cNvSpPr/>
      </dsp:nvSpPr>
      <dsp:spPr>
        <a:xfrm rot="10714341">
          <a:off x="3839323" y="3239946"/>
          <a:ext cx="176654" cy="3067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 rot="10800000">
        <a:off x="3892311" y="3300635"/>
        <a:ext cx="123658" cy="184049"/>
      </dsp:txXfrm>
    </dsp:sp>
    <dsp:sp modelId="{F1650BB8-AA51-4CE0-8310-4D1E13B68A4A}">
      <dsp:nvSpPr>
        <dsp:cNvPr id="0" name=""/>
        <dsp:cNvSpPr/>
      </dsp:nvSpPr>
      <dsp:spPr>
        <a:xfrm>
          <a:off x="1903064" y="2919931"/>
          <a:ext cx="1853969" cy="10014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b="1" kern="1200" cap="none" spc="0" dirty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Clarity, Fairness, Transparency, Accountability</a:t>
          </a:r>
        </a:p>
      </dsp:txBody>
      <dsp:txXfrm>
        <a:off x="2174571" y="3066595"/>
        <a:ext cx="1310955" cy="708157"/>
      </dsp:txXfrm>
    </dsp:sp>
    <dsp:sp modelId="{D0C4B722-F825-47D1-BFD1-07FBA1FAEF21}">
      <dsp:nvSpPr>
        <dsp:cNvPr id="0" name=""/>
        <dsp:cNvSpPr/>
      </dsp:nvSpPr>
      <dsp:spPr>
        <a:xfrm rot="13977747">
          <a:off x="2333266" y="2701533"/>
          <a:ext cx="139728" cy="3067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 rot="10800000">
        <a:off x="2366849" y="2779612"/>
        <a:ext cx="97810" cy="184049"/>
      </dsp:txXfrm>
    </dsp:sp>
    <dsp:sp modelId="{02103C9E-DE80-4867-9075-D11864B689A3}">
      <dsp:nvSpPr>
        <dsp:cNvPr id="0" name=""/>
        <dsp:cNvSpPr/>
      </dsp:nvSpPr>
      <dsp:spPr>
        <a:xfrm>
          <a:off x="1263817" y="1879183"/>
          <a:ext cx="1491926" cy="9088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b="1" kern="1200" cap="none" spc="0" dirty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Feedback</a:t>
          </a:r>
        </a:p>
      </dsp:txBody>
      <dsp:txXfrm>
        <a:off x="1482305" y="2012285"/>
        <a:ext cx="1054950" cy="642676"/>
      </dsp:txXfrm>
    </dsp:sp>
    <dsp:sp modelId="{EA43B179-0CF7-40FA-8D09-490F850DA176}">
      <dsp:nvSpPr>
        <dsp:cNvPr id="0" name=""/>
        <dsp:cNvSpPr/>
      </dsp:nvSpPr>
      <dsp:spPr>
        <a:xfrm rot="16916108">
          <a:off x="2038647" y="1538217"/>
          <a:ext cx="213683" cy="3067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2064071" y="1630926"/>
        <a:ext cx="149578" cy="184049"/>
      </dsp:txXfrm>
    </dsp:sp>
    <dsp:sp modelId="{2F189B64-8E25-4813-9DE6-39317B382901}">
      <dsp:nvSpPr>
        <dsp:cNvPr id="0" name=""/>
        <dsp:cNvSpPr/>
      </dsp:nvSpPr>
      <dsp:spPr>
        <a:xfrm>
          <a:off x="1463070" y="494059"/>
          <a:ext cx="1660060" cy="998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b="1" kern="1200" cap="none" spc="0" dirty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Reflective practice</a:t>
          </a:r>
        </a:p>
      </dsp:txBody>
      <dsp:txXfrm>
        <a:off x="1706180" y="640267"/>
        <a:ext cx="1173840" cy="705952"/>
      </dsp:txXfrm>
    </dsp:sp>
    <dsp:sp modelId="{DD93E212-D64E-42C2-9F56-104EE625D5CB}">
      <dsp:nvSpPr>
        <dsp:cNvPr id="0" name=""/>
        <dsp:cNvSpPr/>
      </dsp:nvSpPr>
      <dsp:spPr>
        <a:xfrm rot="20413611">
          <a:off x="3040869" y="553473"/>
          <a:ext cx="97799" cy="3067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3041734" y="619785"/>
        <a:ext cx="68459" cy="1840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F10D4-A833-4011-97C9-D28172A8C6C2}">
      <dsp:nvSpPr>
        <dsp:cNvPr id="0" name=""/>
        <dsp:cNvSpPr/>
      </dsp:nvSpPr>
      <dsp:spPr>
        <a:xfrm>
          <a:off x="0" y="7"/>
          <a:ext cx="2812749" cy="1694682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cap="none" spc="0" dirty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Define criteria to measure the learning outcome?</a:t>
          </a:r>
        </a:p>
      </dsp:txBody>
      <dsp:txXfrm>
        <a:off x="411918" y="248187"/>
        <a:ext cx="1988913" cy="1198322"/>
      </dsp:txXfrm>
    </dsp:sp>
    <dsp:sp modelId="{AEBE5B2B-B9B8-441E-A710-C6D15AD28B3D}">
      <dsp:nvSpPr>
        <dsp:cNvPr id="0" name=""/>
        <dsp:cNvSpPr/>
      </dsp:nvSpPr>
      <dsp:spPr>
        <a:xfrm rot="2502946">
          <a:off x="2292760" y="1592270"/>
          <a:ext cx="540056" cy="5719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26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2313299" y="1652755"/>
        <a:ext cx="378039" cy="343173"/>
      </dsp:txXfrm>
    </dsp:sp>
    <dsp:sp modelId="{E322AC9C-E75C-4346-BC53-C195E67542C8}">
      <dsp:nvSpPr>
        <dsp:cNvPr id="0" name=""/>
        <dsp:cNvSpPr/>
      </dsp:nvSpPr>
      <dsp:spPr>
        <a:xfrm>
          <a:off x="2218252" y="2077997"/>
          <a:ext cx="3225404" cy="1861540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cap="none" spc="0" dirty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Back and forth?</a:t>
          </a:r>
        </a:p>
      </dsp:txBody>
      <dsp:txXfrm>
        <a:off x="2690601" y="2350613"/>
        <a:ext cx="2280706" cy="1316308"/>
      </dsp:txXfrm>
    </dsp:sp>
    <dsp:sp modelId="{6A121428-4040-4E80-8DDC-C71FBB0620C1}">
      <dsp:nvSpPr>
        <dsp:cNvPr id="0" name=""/>
        <dsp:cNvSpPr/>
      </dsp:nvSpPr>
      <dsp:spPr>
        <a:xfrm rot="18891338">
          <a:off x="4677762" y="1720664"/>
          <a:ext cx="300561" cy="5719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26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4691047" y="1867014"/>
        <a:ext cx="210393" cy="343173"/>
      </dsp:txXfrm>
    </dsp:sp>
    <dsp:sp modelId="{2F189B64-8E25-4813-9DE6-39317B382901}">
      <dsp:nvSpPr>
        <dsp:cNvPr id="0" name=""/>
        <dsp:cNvSpPr/>
      </dsp:nvSpPr>
      <dsp:spPr>
        <a:xfrm>
          <a:off x="4281059" y="70139"/>
          <a:ext cx="3095320" cy="18615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cap="none" spc="0" dirty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Design the task first?</a:t>
          </a:r>
        </a:p>
      </dsp:txBody>
      <dsp:txXfrm>
        <a:off x="4734358" y="342755"/>
        <a:ext cx="2188722" cy="1316308"/>
      </dsp:txXfrm>
    </dsp:sp>
    <dsp:sp modelId="{DD93E212-D64E-42C2-9F56-104EE625D5CB}">
      <dsp:nvSpPr>
        <dsp:cNvPr id="0" name=""/>
        <dsp:cNvSpPr/>
      </dsp:nvSpPr>
      <dsp:spPr>
        <a:xfrm rot="10919324">
          <a:off x="3178487" y="636470"/>
          <a:ext cx="781273" cy="5719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26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 rot="10800000">
        <a:off x="3350021" y="753838"/>
        <a:ext cx="609687" cy="3431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ACFB7-C9BE-4E45-980B-0B11B8010C27}">
      <dsp:nvSpPr>
        <dsp:cNvPr id="0" name=""/>
        <dsp:cNvSpPr/>
      </dsp:nvSpPr>
      <dsp:spPr>
        <a:xfrm>
          <a:off x="0" y="749316"/>
          <a:ext cx="2050367" cy="1301983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16D9E-5684-EB43-A92D-EF91DBBFBBA6}">
      <dsp:nvSpPr>
        <dsp:cNvPr id="0" name=""/>
        <dsp:cNvSpPr/>
      </dsp:nvSpPr>
      <dsp:spPr>
        <a:xfrm>
          <a:off x="227818" y="965744"/>
          <a:ext cx="2050367" cy="13019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Your name</a:t>
          </a:r>
        </a:p>
      </dsp:txBody>
      <dsp:txXfrm>
        <a:off x="265952" y="1003878"/>
        <a:ext cx="1974099" cy="1225715"/>
      </dsp:txXfrm>
    </dsp:sp>
    <dsp:sp modelId="{5BCFDEBC-0E5B-4043-B547-753960F45F4E}">
      <dsp:nvSpPr>
        <dsp:cNvPr id="0" name=""/>
        <dsp:cNvSpPr/>
      </dsp:nvSpPr>
      <dsp:spPr>
        <a:xfrm>
          <a:off x="2506005" y="749316"/>
          <a:ext cx="2050367" cy="1301983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3A471-AABF-CE48-BF79-1CE055FD97A1}">
      <dsp:nvSpPr>
        <dsp:cNvPr id="0" name=""/>
        <dsp:cNvSpPr/>
      </dsp:nvSpPr>
      <dsp:spPr>
        <a:xfrm>
          <a:off x="2733823" y="965744"/>
          <a:ext cx="2050367" cy="13019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is going well for you/ what have you found useful?</a:t>
          </a:r>
        </a:p>
      </dsp:txBody>
      <dsp:txXfrm>
        <a:off x="2771957" y="1003878"/>
        <a:ext cx="1974099" cy="1225715"/>
      </dsp:txXfrm>
    </dsp:sp>
    <dsp:sp modelId="{26487ABE-9057-4343-B85E-6F46B70C6929}">
      <dsp:nvSpPr>
        <dsp:cNvPr id="0" name=""/>
        <dsp:cNvSpPr/>
      </dsp:nvSpPr>
      <dsp:spPr>
        <a:xfrm>
          <a:off x="5012010" y="749316"/>
          <a:ext cx="2050367" cy="1301983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67937-23A7-5348-8EFB-6C3DB207112B}">
      <dsp:nvSpPr>
        <dsp:cNvPr id="0" name=""/>
        <dsp:cNvSpPr/>
      </dsp:nvSpPr>
      <dsp:spPr>
        <a:xfrm>
          <a:off x="5239829" y="965744"/>
          <a:ext cx="2050367" cy="13019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would you like more information on or support with?</a:t>
          </a:r>
        </a:p>
      </dsp:txBody>
      <dsp:txXfrm>
        <a:off x="5277963" y="1003878"/>
        <a:ext cx="1974099" cy="1225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wrap="square" lIns="96634" tIns="48317" rIns="96634" bIns="48317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EF808F6F-3BCC-8548-9930-644B1D819996}" type="datetime1">
              <a:rPr lang="en-US" altLang="en-US"/>
              <a:pPr/>
              <a:t>6/12/2019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wrap="square" lIns="96634" tIns="48317" rIns="96634" bIns="48317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D3E236C0-65DA-174A-BFCE-BE46EE1AB2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16389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wrap="square" lIns="96634" tIns="48317" rIns="96634" bIns="48317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BC7140C2-04DF-794D-9639-7EF0D0A953E0}" type="datetime1">
              <a:rPr lang="en-US" altLang="en-US"/>
              <a:pPr/>
              <a:t>6/12/2019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wrap="square" lIns="96634" tIns="48317" rIns="96634" bIns="4831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wrap="square" lIns="96634" tIns="48317" rIns="96634" bIns="48317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A311DAF-1433-E348-952C-4295ACCD58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8322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 pitchFamily="-109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150" indent="-301981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7922" indent="-241584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091" indent="-241584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260" indent="-241584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7429" indent="-241584" defTabSz="48316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0598" indent="-241584" defTabSz="48316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3767" indent="-241584" defTabSz="48316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6936" indent="-241584" defTabSz="48316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336790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40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3169"/>
            <a:r>
              <a:rPr lang="en-NZ" dirty="0"/>
              <a:t>Facilitator </a:t>
            </a:r>
            <a:r>
              <a:rPr lang="en-US" sz="1300" dirty="0"/>
              <a:t>split words into two piles  and issue, learners take turns in defining the word for the other to guess without saying the word. </a:t>
            </a:r>
            <a:endParaRPr lang="en-NZ" sz="1300" dirty="0"/>
          </a:p>
          <a:p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22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Some examples might be …..Multiple drafts of written work, Oral presentations, Student evaluations of each other’s work, Service-learning involving community or business/industry, p</a:t>
            </a:r>
            <a:r>
              <a:rPr lang="en-NZ" sz="1300" dirty="0"/>
              <a:t>ortfolios (and e-portfolios) in-tray exercises, posters, annotated bibliographies, reflective commentaries, critical incident accounts, reviews, role-plays, case studies. </a:t>
            </a:r>
          </a:p>
          <a:p>
            <a:r>
              <a:rPr lang="en-NZ" sz="1300" dirty="0"/>
              <a:t>[Ref: http://www.qub.ac.uk/directorates/AcademicStudentAffairs/CentreforEducationalDevelopment/FilestoreDONOTDELETE/Filetoupload%2C120807%2Cen.pdf]</a:t>
            </a:r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35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suggestions do you have to improve this questions – brainstorm ideas, share and then compare with next slide</a:t>
            </a:r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39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300" dirty="0"/>
              <a:t>Provide more direction by changing the essay question to a structured question</a:t>
            </a:r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40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27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55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5894BFF-05E5-2C4D-86FB-D923AE88D33E}" type="datetime1">
              <a:rPr lang="en-US" altLang="en-US"/>
              <a:pPr/>
              <a:t>6/12/2019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C53DB72-F353-3E46-A8A1-408359139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08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C9A44D9-4157-0F4A-AA67-6E48CD28A310}" type="datetime1">
              <a:rPr lang="en-US" altLang="en-US"/>
              <a:pPr/>
              <a:t>6/12/2019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B4EE690-1A44-854B-AD12-6642A316DA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802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FA06B46-9F8C-BE43-9590-46E734E9776A}" type="datetime1">
              <a:rPr lang="en-US" altLang="en-US"/>
              <a:pPr/>
              <a:t>6/12/2019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14F5F57-7FBF-DD44-A335-ACC5AF7B86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49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FCC1E22-BD0A-1848-9261-810858117ABF}" type="datetime1">
              <a:rPr lang="en-US" altLang="en-US"/>
              <a:pPr/>
              <a:t>6/12/2019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F1FAF1E-E89D-EB42-A56E-87E7AEFADF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99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34AD528-6637-A94B-9705-AADE540ACDE6}" type="datetime1">
              <a:rPr lang="en-US" altLang="en-US"/>
              <a:pPr/>
              <a:t>6/12/2019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189140E-AA30-8C49-B164-470641A874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46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E3896B6-8360-8746-9CFC-1F263391D5DB}" type="datetime1">
              <a:rPr lang="en-US" altLang="en-US"/>
              <a:pPr/>
              <a:t>6/12/2019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6626E52-141E-CC48-9581-C598E20D04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85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C093DE6-529B-AD45-97BC-4E88DC47EA84}" type="datetime1">
              <a:rPr lang="en-US" altLang="en-US"/>
              <a:pPr/>
              <a:t>6/12/2019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34AC801-FE54-4D4D-8CBE-BCE744F49B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74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30FD3A6-9E88-E746-BC14-AA1218108928}" type="datetime1">
              <a:rPr lang="en-US" altLang="en-US"/>
              <a:pPr/>
              <a:t>6/12/2019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644362D-1867-254B-ACB4-FBCE2A9C96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72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7F7A5A6-969E-264A-B67A-67D420C5DA46}" type="datetime1">
              <a:rPr lang="en-US" altLang="en-US"/>
              <a:pPr/>
              <a:t>6/12/2019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3359AE5-D10D-2041-AD74-D47BC70A95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55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8A66633-27E4-834F-A0C7-4F7152FC4C9B}" type="datetime1">
              <a:rPr lang="en-US" altLang="en-US"/>
              <a:pPr/>
              <a:t>6/12/2019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5AA12B6-1CA1-484F-89E0-9D46CC94DD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47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6BE03FD-574E-EF4F-BC5C-F58172CBAB66}" type="datetime1">
              <a:rPr lang="en-US" altLang="en-US"/>
              <a:pPr/>
              <a:t>6/12/2019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9C9510A-9673-684E-A2C7-44F6D904F6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84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J019464 WIN Powerpoint Branding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40088"/>
            <a:ext cx="9144000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-109" charset="0"/>
          <a:ea typeface="ＭＳ Ｐゴシック" pitchFamily="-109" charset="-128"/>
          <a:cs typeface="ＭＳ Ｐゴシック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-109" charset="0"/>
          <a:ea typeface="ＭＳ Ｐゴシック" pitchFamily="-109" charset="-128"/>
          <a:cs typeface="ＭＳ Ｐゴシック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-109" charset="0"/>
          <a:ea typeface="ＭＳ Ｐゴシック" pitchFamily="-109" charset="-128"/>
          <a:cs typeface="ＭＳ Ｐゴシック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aliem.com/does-assessment-drive-learnin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liem.com/does-assessment-drive-learnin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lideshare.net/RichardOelmann/developing-innovative-assessment" TargetMode="External"/><Relationship Id="rId5" Type="http://schemas.openxmlformats.org/officeDocument/2006/relationships/hyperlink" Target="https://uwaterloo.ca/centre-for-teaching-excellence/teaching-resources/teaching-tips/developing-assignments/exams/questions-types-characteristics-suggestions" TargetMode="External"/><Relationship Id="rId4" Type="http://schemas.openxmlformats.org/officeDocument/2006/relationships/hyperlink" Target="Example%20website%20that%20gives%20some%20help%20with%20writing%20traditional%20exam%20questions.%20https:/uwaterloo.ca/centre-for-teaching-excellence/teaching-resources/teaching-tips/developing-assignments/exams/questions-types-characteristics-suggestion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liem.com/does-assessment-drive-learni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liem.com/does-assessment-drive-learn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?utm_source=link-attribution&amp;utm_medium=referral&amp;utm_campaign=image&amp;utm_content=2519654" TargetMode="External"/><Relationship Id="rId4" Type="http://schemas.openxmlformats.org/officeDocument/2006/relationships/hyperlink" Target="https://pixabay.com/users/jambulboy-4860762/?utm_source=link-attribution&amp;utm_medium=referral&amp;utm_campaign=image&amp;utm_content=251965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liem.com/does-assessment-drive-learnin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510167" cy="5143500"/>
          </a:xfrm>
          <a:prstGeom prst="rect">
            <a:avLst/>
          </a:prstGeom>
          <a:solidFill>
            <a:srgbClr val="386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itle 1"/>
          <p:cNvSpPr>
            <a:spLocks noGrp="1"/>
          </p:cNvSpPr>
          <p:nvPr>
            <p:ph type="ctrTitle"/>
          </p:nvPr>
        </p:nvSpPr>
        <p:spPr bwMode="auto">
          <a:xfrm>
            <a:off x="667542" y="160820"/>
            <a:ext cx="7808916" cy="2031956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74625" cmpd="thinThick">
            <a:solidFill>
              <a:srgbClr val="262626"/>
            </a:solidFill>
          </a:ln>
          <a:extLst/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14400" eaLnBrk="1" hangingPunct="1">
              <a:lnSpc>
                <a:spcPct val="90000"/>
              </a:lnSpc>
            </a:pPr>
            <a:r>
              <a:rPr lang="en-US" alt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Module Two</a:t>
            </a:r>
            <a:br>
              <a:rPr lang="en-US" alt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alt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en-US" sz="2800" dirty="0">
                <a:solidFill>
                  <a:srgbClr val="FFFFFF"/>
                </a:solidFill>
                <a:ea typeface="+mj-ea"/>
                <a:cs typeface="+mj-cs"/>
              </a:rPr>
              <a:t>Session 7</a:t>
            </a:r>
            <a:br>
              <a:rPr lang="en-US" alt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alt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752E99-C7F0-4300-805D-F75795FDBD24}"/>
              </a:ext>
            </a:extLst>
          </p:cNvPr>
          <p:cNvSpPr/>
          <p:nvPr/>
        </p:nvSpPr>
        <p:spPr>
          <a:xfrm>
            <a:off x="1595120" y="2744808"/>
            <a:ext cx="70715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3">
                      <a:lumMod val="50000"/>
                    </a:schemeClr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Writing Clear Assessment Tasks</a:t>
            </a:r>
            <a:endParaRPr lang="en-US" sz="5400" b="1" cap="none" spc="0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accent3">
                    <a:lumMod val="50000"/>
                  </a:schemeClr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3293994"/>
      </p:ext>
    </p:extLst>
  </p:cSld>
  <p:clrMapOvr>
    <a:masterClrMapping/>
  </p:clrMapOvr>
  <p:transition spd="med" advTm="868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B881B-6728-43BF-8C22-B902CFD6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206375"/>
            <a:ext cx="8512629" cy="857250"/>
          </a:xfrm>
        </p:spPr>
        <p:txBody>
          <a:bodyPr/>
          <a:lstStyle/>
          <a:p>
            <a:r>
              <a:rPr lang="en-NZ" sz="3200" dirty="0"/>
              <a:t>Learner-centred assessment items 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BFB85-2BDC-4F4B-A0CF-B636E0052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970" y="874514"/>
            <a:ext cx="7903029" cy="3394472"/>
          </a:xfrm>
        </p:spPr>
        <p:txBody>
          <a:bodyPr>
            <a:normAutofit/>
          </a:bodyPr>
          <a:lstStyle/>
          <a:p>
            <a:pPr marL="533400" indent="-533400"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NZ" dirty="0"/>
              <a:t>Are those activities that generate evidence.</a:t>
            </a:r>
            <a:endParaRPr lang="en-NZ" sz="1700" dirty="0"/>
          </a:p>
          <a:p>
            <a:pPr marL="533400" indent="-533400"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NZ" dirty="0"/>
              <a:t>Reflect a learner-centred curriculum.</a:t>
            </a:r>
          </a:p>
          <a:p>
            <a:pPr marL="533400" indent="-533400"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NZ" dirty="0"/>
              <a:t>Use methods and approaches that focus on ‘evidence of achievement’. </a:t>
            </a:r>
            <a:r>
              <a:rPr lang="en-NZ" sz="2000" dirty="0"/>
              <a:t>[not regurgitating facts]</a:t>
            </a:r>
          </a:p>
          <a:p>
            <a:pPr marL="533400" indent="-533400" defTabSz="455613"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tabLst>
                <a:tab pos="5475288" algn="l"/>
              </a:tabLst>
            </a:pPr>
            <a:r>
              <a:rPr lang="en-NZ" dirty="0"/>
              <a:t>Have the ability to apply material in real situation .	</a:t>
            </a:r>
            <a:r>
              <a:rPr lang="en-NZ" sz="1700" dirty="0"/>
              <a:t>(Brown, 2005, p. 82)</a:t>
            </a:r>
          </a:p>
        </p:txBody>
      </p:sp>
    </p:spTree>
    <p:extLst>
      <p:ext uri="{BB962C8B-B14F-4D97-AF65-F5344CB8AC3E}">
        <p14:creationId xmlns:p14="http://schemas.microsoft.com/office/powerpoint/2010/main" val="3321826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Tahoma" pitchFamily="34" charset="0"/>
                <a:cs typeface="Tahoma" pitchFamily="34" charset="0"/>
              </a:rPr>
              <a:t>Some assessment items…..</a:t>
            </a:r>
            <a:endParaRPr lang="en-NZ" sz="32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3" y="862694"/>
            <a:ext cx="7200900" cy="2770853"/>
          </a:xfrm>
        </p:spPr>
        <p:txBody>
          <a:bodyPr/>
          <a:lstStyle/>
          <a:p>
            <a:endParaRPr lang="en-NZ" sz="1800" dirty="0"/>
          </a:p>
          <a:p>
            <a:r>
              <a:rPr lang="en-NZ" sz="2800" dirty="0"/>
              <a:t>Short answer questions</a:t>
            </a:r>
          </a:p>
          <a:p>
            <a:r>
              <a:rPr lang="en-NZ" sz="2800" dirty="0"/>
              <a:t>Multiple choice questions</a:t>
            </a:r>
          </a:p>
          <a:p>
            <a:r>
              <a:rPr lang="en-NZ" sz="2800" dirty="0"/>
              <a:t>True-false questions</a:t>
            </a:r>
          </a:p>
          <a:p>
            <a:r>
              <a:rPr lang="en-NZ" sz="2800" dirty="0"/>
              <a:t>Matching block questions</a:t>
            </a:r>
          </a:p>
          <a:p>
            <a:r>
              <a:rPr lang="en-NZ" sz="2800" dirty="0"/>
              <a:t>Essays</a:t>
            </a:r>
          </a:p>
          <a:p>
            <a:r>
              <a:rPr lang="en-NZ" sz="2800" dirty="0"/>
              <a:t>Structured questions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845629" y="1063626"/>
            <a:ext cx="2427514" cy="1508124"/>
          </a:xfrm>
          <a:prstGeom prst="wedgeRoundRectCallout">
            <a:avLst>
              <a:gd name="adj1" fmla="val -98815"/>
              <a:gd name="adj2" fmla="val 6136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z="2000" dirty="0"/>
              <a:t>Which test item types are you most likely to use at?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3913" y="4432904"/>
            <a:ext cx="65749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50" dirty="0"/>
              <a:t>For more details on each test item type, see section 1.4.6 of chapter 7 in Reece, I. &amp; Walker, S. (2007). </a:t>
            </a:r>
            <a:r>
              <a:rPr lang="en-NZ" sz="1050" i="1" dirty="0"/>
              <a:t>Teaching, training &amp; learning: A practical guide</a:t>
            </a:r>
            <a:r>
              <a:rPr lang="en-NZ" sz="1050" dirty="0"/>
              <a:t>. (6</a:t>
            </a:r>
            <a:r>
              <a:rPr lang="en-NZ" sz="1050" baseline="30000" dirty="0"/>
              <a:t>th</a:t>
            </a:r>
            <a:r>
              <a:rPr lang="en-NZ" sz="1050" dirty="0"/>
              <a:t> ed.). Tyne and Wear: Business Education Publishers.</a:t>
            </a:r>
          </a:p>
          <a:p>
            <a:endParaRPr lang="en-NZ" sz="900" dirty="0"/>
          </a:p>
        </p:txBody>
      </p:sp>
    </p:spTree>
    <p:extLst>
      <p:ext uri="{BB962C8B-B14F-4D97-AF65-F5344CB8AC3E}">
        <p14:creationId xmlns:p14="http://schemas.microsoft.com/office/powerpoint/2010/main" val="2626369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807"/>
            <a:ext cx="8229600" cy="857250"/>
          </a:xfrm>
        </p:spPr>
        <p:txBody>
          <a:bodyPr/>
          <a:lstStyle/>
          <a:p>
            <a:r>
              <a:rPr lang="en-NZ" sz="3200" dirty="0"/>
              <a:t>Essay questions can be confusing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sz="2800" i="1" dirty="0"/>
              <a:t>Describe the construction of an electric bell. (16 marks)</a:t>
            </a:r>
          </a:p>
          <a:p>
            <a:endParaRPr lang="en-NZ" sz="2100" dirty="0"/>
          </a:p>
          <a:p>
            <a:r>
              <a:rPr lang="en-NZ" sz="2800" dirty="0">
                <a:solidFill>
                  <a:srgbClr val="0070C0"/>
                </a:solidFill>
              </a:rPr>
              <a:t>Would your students know how to answer this question?</a:t>
            </a:r>
          </a:p>
        </p:txBody>
      </p:sp>
    </p:spTree>
    <p:extLst>
      <p:ext uri="{BB962C8B-B14F-4D97-AF65-F5344CB8AC3E}">
        <p14:creationId xmlns:p14="http://schemas.microsoft.com/office/powerpoint/2010/main" val="270603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9" y="464156"/>
            <a:ext cx="8556171" cy="838654"/>
          </a:xfrm>
        </p:spPr>
        <p:txBody>
          <a:bodyPr/>
          <a:lstStyle/>
          <a:p>
            <a:r>
              <a:rPr lang="en-NZ" sz="3200" dirty="0"/>
              <a:t>…….structured question 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47955"/>
            <a:ext cx="8915399" cy="2629541"/>
          </a:xfrm>
        </p:spPr>
        <p:txBody>
          <a:bodyPr/>
          <a:lstStyle/>
          <a:p>
            <a:pPr marL="631825" indent="-631825">
              <a:buFont typeface="+mj-lt"/>
              <a:buAutoNum type="alphaLcParenR"/>
              <a:tabLst>
                <a:tab pos="6640513" algn="l"/>
              </a:tabLst>
            </a:pPr>
            <a:r>
              <a:rPr lang="en-NZ" sz="2800" dirty="0"/>
              <a:t>Sketch the circuit for an electric bell. 	(6 marks)</a:t>
            </a:r>
          </a:p>
          <a:p>
            <a:pPr marL="631825" indent="-631825">
              <a:buFont typeface="+mj-lt"/>
              <a:buAutoNum type="alphaLcParenR"/>
              <a:tabLst>
                <a:tab pos="6640513" algn="l"/>
              </a:tabLst>
            </a:pPr>
            <a:r>
              <a:rPr lang="en-NZ" sz="2800" dirty="0"/>
              <a:t>Label four components.	(4 marks)</a:t>
            </a:r>
          </a:p>
          <a:p>
            <a:pPr marL="631825" indent="-631825">
              <a:buFont typeface="+mj-lt"/>
              <a:buAutoNum type="alphaLcParenR"/>
              <a:tabLst>
                <a:tab pos="6640513" algn="l"/>
              </a:tabLst>
            </a:pPr>
            <a:r>
              <a:rPr lang="en-NZ" sz="2800" dirty="0"/>
              <a:t>Describe how the system works.	(4 marks)</a:t>
            </a:r>
          </a:p>
          <a:p>
            <a:pPr marL="631825" indent="-631825">
              <a:buFont typeface="+mj-lt"/>
              <a:buAutoNum type="alphaLcParenR"/>
              <a:tabLst>
                <a:tab pos="6640513" algn="l"/>
              </a:tabLst>
            </a:pPr>
            <a:r>
              <a:rPr lang="en-NZ" sz="2800" dirty="0"/>
              <a:t>State one likely fault.	(2 marks)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629" y="4594622"/>
            <a:ext cx="6781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dirty="0"/>
              <a:t>Reece, I. &amp; Walker, S. (2007). </a:t>
            </a:r>
            <a:r>
              <a:rPr lang="en-NZ" sz="1000" i="1" dirty="0"/>
              <a:t>Teaching, training &amp; learning: A practical guide</a:t>
            </a:r>
            <a:r>
              <a:rPr lang="en-NZ" sz="1000" dirty="0"/>
              <a:t>. (6</a:t>
            </a:r>
            <a:r>
              <a:rPr lang="en-NZ" sz="1000" baseline="30000" dirty="0"/>
              <a:t>th</a:t>
            </a:r>
            <a:r>
              <a:rPr lang="en-NZ" sz="1000" dirty="0"/>
              <a:t> ed.). Tyne and Wear: Business Education Publishers.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04444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609B3-1DA9-1147-907A-467B1298E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7398"/>
            <a:ext cx="8882743" cy="1124712"/>
          </a:xfrm>
        </p:spPr>
        <p:txBody>
          <a:bodyPr>
            <a:normAutofit/>
          </a:bodyPr>
          <a:lstStyle/>
          <a:p>
            <a:r>
              <a:rPr lang="en-US" sz="3200" dirty="0"/>
              <a:t>Some websites that might be helpful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3136E-3C67-4D48-8B63-770DF4CE4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56" y="1097280"/>
            <a:ext cx="7935687" cy="2948940"/>
          </a:xfrm>
        </p:spPr>
        <p:txBody>
          <a:bodyPr>
            <a:normAutofit/>
          </a:bodyPr>
          <a:lstStyle/>
          <a:p>
            <a:pPr marL="631825" indent="-631825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>
                <a:hlinkClick r:id="rId4"/>
              </a:rPr>
              <a:t>Designing Multiple Choice Questions</a:t>
            </a:r>
            <a:r>
              <a:rPr lang="en-US" dirty="0"/>
              <a:t>    </a:t>
            </a:r>
          </a:p>
          <a:p>
            <a:pPr marL="631825" indent="-631825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>
                <a:hlinkClick r:id="rId5"/>
              </a:rPr>
              <a:t>Exam Writing</a:t>
            </a:r>
            <a:r>
              <a:rPr lang="en-US" dirty="0"/>
              <a:t> </a:t>
            </a:r>
          </a:p>
          <a:p>
            <a:pPr marL="631825" indent="-631825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>
                <a:hlinkClick r:id="rId6"/>
              </a:rPr>
              <a:t>Developing-innovative-assessment</a:t>
            </a:r>
            <a:endParaRPr lang="en-US" dirty="0"/>
          </a:p>
          <a:p>
            <a:endParaRPr lang="en-US" dirty="0"/>
          </a:p>
          <a:p>
            <a:pPr marL="575072" indent="-54769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210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379" y="288671"/>
            <a:ext cx="9135036" cy="590102"/>
          </a:xfrm>
        </p:spPr>
        <p:txBody>
          <a:bodyPr/>
          <a:lstStyle/>
          <a:p>
            <a:r>
              <a:rPr lang="en-NZ" sz="3200" b="1" dirty="0"/>
              <a:t>Session outcomes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39" y="1092529"/>
            <a:ext cx="7618616" cy="3194463"/>
          </a:xfrm>
        </p:spPr>
        <p:txBody>
          <a:bodyPr>
            <a:normAutofit lnSpcReduction="10000"/>
          </a:bodyPr>
          <a:lstStyle/>
          <a:p>
            <a:pPr marL="630238" lvl="0" indent="-630238">
              <a:spcBef>
                <a:spcPts val="0"/>
              </a:spcBef>
              <a:spcAft>
                <a:spcPts val="0"/>
              </a:spcAft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tabLst>
                <a:tab pos="630238" algn="l"/>
              </a:tabLst>
            </a:pPr>
            <a:r>
              <a:rPr lang="en-AU" sz="2800" dirty="0"/>
              <a:t>Share with your </a:t>
            </a:r>
            <a:r>
              <a:rPr lang="en-NZ" sz="2800" dirty="0"/>
              <a:t>neighbour the principles you determined as necessary from today’s discussions.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tabLst>
                <a:tab pos="630238" algn="l"/>
              </a:tabLst>
            </a:pPr>
            <a:endParaRPr lang="en-NZ" sz="2800" dirty="0"/>
          </a:p>
          <a:p>
            <a:pPr marL="630238" lvl="0" indent="-630238">
              <a:spcBef>
                <a:spcPts val="0"/>
              </a:spcBef>
              <a:spcAft>
                <a:spcPts val="0"/>
              </a:spcAft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tabLst>
                <a:tab pos="630238" algn="l"/>
              </a:tabLst>
            </a:pPr>
            <a:r>
              <a:rPr lang="en-NZ" sz="2800" dirty="0"/>
              <a:t>Begin </a:t>
            </a:r>
            <a:r>
              <a:rPr lang="en-US" sz="2800" dirty="0"/>
              <a:t>creating your learner-centred innovative assessment item, with reference to using clear instructions ….this will be continued in the next session.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2367596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EE3AC-5836-2F4C-A8EC-320F7D796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3" y="438912"/>
            <a:ext cx="8752114" cy="1124712"/>
          </a:xfrm>
        </p:spPr>
        <p:txBody>
          <a:bodyPr>
            <a:normAutofit/>
          </a:bodyPr>
          <a:lstStyle/>
          <a:p>
            <a:r>
              <a:rPr lang="en-US" sz="3200" dirty="0"/>
              <a:t>Feedback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724D60-7670-41CE-B989-746B5A3AB6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264400"/>
              </p:ext>
            </p:extLst>
          </p:nvPr>
        </p:nvGraphicFramePr>
        <p:xfrm>
          <a:off x="767953" y="1714500"/>
          <a:ext cx="7290197" cy="3017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9553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26CE1-89C7-E441-ABC2-8C1A6D98A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2" y="206375"/>
            <a:ext cx="8229600" cy="857250"/>
          </a:xfrm>
        </p:spPr>
        <p:txBody>
          <a:bodyPr/>
          <a:lstStyle/>
          <a:p>
            <a:r>
              <a:rPr lang="en-US" sz="3200" dirty="0"/>
              <a:t>Karakia </a:t>
            </a:r>
            <a:r>
              <a:rPr lang="en-US" sz="3200" dirty="0" err="1"/>
              <a:t>Whakamutanga</a:t>
            </a:r>
            <a:endParaRPr lang="en-US" sz="32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8CB205B-FA36-46D8-88DE-2D0C0554069F}"/>
              </a:ext>
            </a:extLst>
          </p:cNvPr>
          <p:cNvSpPr txBox="1">
            <a:spLocks/>
          </p:cNvSpPr>
          <p:nvPr/>
        </p:nvSpPr>
        <p:spPr>
          <a:xfrm>
            <a:off x="355173" y="821094"/>
            <a:ext cx="3890866" cy="41160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 err="1">
                <a:solidFill>
                  <a:schemeClr val="bg1"/>
                </a:solidFill>
              </a:rPr>
              <a:t>Unuhia</a:t>
            </a:r>
            <a:r>
              <a:rPr lang="en-GB" sz="2400" b="1" dirty="0">
                <a:solidFill>
                  <a:schemeClr val="bg1"/>
                </a:solidFill>
              </a:rPr>
              <a:t>, </a:t>
            </a:r>
            <a:r>
              <a:rPr lang="en-GB" sz="2400" b="1" dirty="0" err="1">
                <a:solidFill>
                  <a:schemeClr val="bg1"/>
                </a:solidFill>
              </a:rPr>
              <a:t>unuhia</a:t>
            </a:r>
            <a:endParaRPr lang="en-NZ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b="1" dirty="0" err="1">
                <a:solidFill>
                  <a:schemeClr val="bg1"/>
                </a:solidFill>
              </a:rPr>
              <a:t>Unuhia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ki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te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uru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tapu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nui</a:t>
            </a:r>
            <a:endParaRPr lang="en-NZ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chemeClr val="bg1"/>
                </a:solidFill>
              </a:rPr>
              <a:t>Kia </a:t>
            </a:r>
            <a:r>
              <a:rPr lang="en-GB" sz="2400" b="1" dirty="0" err="1">
                <a:solidFill>
                  <a:schemeClr val="bg1"/>
                </a:solidFill>
              </a:rPr>
              <a:t>wātea</a:t>
            </a:r>
            <a:r>
              <a:rPr lang="en-GB" sz="2400" b="1" dirty="0">
                <a:solidFill>
                  <a:schemeClr val="bg1"/>
                </a:solidFill>
              </a:rPr>
              <a:t>, </a:t>
            </a:r>
            <a:r>
              <a:rPr lang="en-GB" sz="2400" b="1" dirty="0" err="1">
                <a:solidFill>
                  <a:schemeClr val="bg1"/>
                </a:solidFill>
              </a:rPr>
              <a:t>kia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māmā</a:t>
            </a:r>
            <a:r>
              <a:rPr lang="en-GB" sz="2400" b="1" dirty="0">
                <a:solidFill>
                  <a:schemeClr val="bg1"/>
                </a:solidFill>
              </a:rPr>
              <a:t>, </a:t>
            </a:r>
            <a:r>
              <a:rPr lang="en-GB" sz="2400" b="1" dirty="0" err="1">
                <a:solidFill>
                  <a:schemeClr val="bg1"/>
                </a:solidFill>
              </a:rPr>
              <a:t>te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ngākau</a:t>
            </a:r>
            <a:r>
              <a:rPr lang="en-GB" sz="2400" b="1" dirty="0">
                <a:solidFill>
                  <a:schemeClr val="bg1"/>
                </a:solidFill>
              </a:rPr>
              <a:t>, </a:t>
            </a:r>
            <a:r>
              <a:rPr lang="en-GB" sz="2400" b="1" dirty="0" err="1">
                <a:solidFill>
                  <a:schemeClr val="bg1"/>
                </a:solidFill>
              </a:rPr>
              <a:t>te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tinana</a:t>
            </a:r>
            <a:endParaRPr lang="en-NZ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b="1" dirty="0" err="1">
                <a:solidFill>
                  <a:schemeClr val="bg1"/>
                </a:solidFill>
              </a:rPr>
              <a:t>Te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wairua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i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te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ara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takatā</a:t>
            </a:r>
            <a:endParaRPr lang="en-NZ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b="1" dirty="0" err="1">
                <a:solidFill>
                  <a:schemeClr val="bg1"/>
                </a:solidFill>
              </a:rPr>
              <a:t>Koia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rā</a:t>
            </a:r>
            <a:r>
              <a:rPr lang="en-GB" sz="2400" b="1" dirty="0">
                <a:solidFill>
                  <a:schemeClr val="bg1"/>
                </a:solidFill>
              </a:rPr>
              <a:t> e </a:t>
            </a:r>
            <a:r>
              <a:rPr lang="en-GB" sz="2400" b="1" dirty="0" err="1">
                <a:solidFill>
                  <a:schemeClr val="bg1"/>
                </a:solidFill>
              </a:rPr>
              <a:t>Rongo</a:t>
            </a:r>
            <a:r>
              <a:rPr lang="en-GB" sz="2400" b="1" dirty="0">
                <a:solidFill>
                  <a:schemeClr val="bg1"/>
                </a:solidFill>
              </a:rPr>
              <a:t>, </a:t>
            </a:r>
            <a:r>
              <a:rPr lang="en-GB" sz="2400" b="1" dirty="0" err="1">
                <a:solidFill>
                  <a:schemeClr val="bg1"/>
                </a:solidFill>
              </a:rPr>
              <a:t>whakairia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ake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ki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runga</a:t>
            </a:r>
            <a:endParaRPr lang="en-NZ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chemeClr val="bg1"/>
                </a:solidFill>
              </a:rPr>
              <a:t>Kia </a:t>
            </a:r>
            <a:r>
              <a:rPr lang="en-GB" sz="2400" b="1" dirty="0" err="1">
                <a:solidFill>
                  <a:schemeClr val="bg1"/>
                </a:solidFill>
              </a:rPr>
              <a:t>tina</a:t>
            </a:r>
            <a:r>
              <a:rPr lang="en-GB" sz="2400" b="1" dirty="0">
                <a:solidFill>
                  <a:schemeClr val="bg1"/>
                </a:solidFill>
              </a:rPr>
              <a:t>! TINA! Hui e! TĀIKI E!</a:t>
            </a:r>
            <a:endParaRPr lang="en-NZ" sz="2400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AB01F0B-99BE-4069-848E-81A62C92D5A6}"/>
              </a:ext>
            </a:extLst>
          </p:cNvPr>
          <p:cNvSpPr txBox="1">
            <a:spLocks/>
          </p:cNvSpPr>
          <p:nvPr/>
        </p:nvSpPr>
        <p:spPr>
          <a:xfrm>
            <a:off x="4572001" y="821094"/>
            <a:ext cx="4329403" cy="41160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2400" b="1" i="1" dirty="0">
                <a:solidFill>
                  <a:schemeClr val="bg1"/>
                </a:solidFill>
              </a:rPr>
              <a:t>Draw on, draw on,</a:t>
            </a:r>
            <a:endParaRPr lang="en-NZ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NZ" sz="2400" b="1" i="1" dirty="0">
                <a:solidFill>
                  <a:schemeClr val="bg1"/>
                </a:solidFill>
              </a:rPr>
              <a:t>Draw on the supreme sacredness</a:t>
            </a:r>
            <a:endParaRPr lang="en-NZ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NZ" sz="2400" b="1" i="1" dirty="0">
                <a:solidFill>
                  <a:schemeClr val="bg1"/>
                </a:solidFill>
              </a:rPr>
              <a:t>To clear, to free the heart, the body and the spirit of mankind</a:t>
            </a:r>
            <a:endParaRPr lang="en-NZ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NZ" sz="2400" b="1" i="1" dirty="0" err="1">
                <a:solidFill>
                  <a:schemeClr val="bg1"/>
                </a:solidFill>
              </a:rPr>
              <a:t>Rongo</a:t>
            </a:r>
            <a:r>
              <a:rPr lang="en-NZ" sz="2400" b="1" i="1" dirty="0">
                <a:solidFill>
                  <a:schemeClr val="bg1"/>
                </a:solidFill>
              </a:rPr>
              <a:t>, suspended high above us (“heaven”)</a:t>
            </a:r>
            <a:endParaRPr lang="en-NZ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NZ" sz="2400" b="1" i="1" dirty="0">
                <a:solidFill>
                  <a:schemeClr val="bg1"/>
                </a:solidFill>
              </a:rPr>
              <a:t>Draw together! Affirm!</a:t>
            </a:r>
            <a:endParaRPr lang="en-NZ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7357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26CE1-89C7-E441-ABC2-8C1A6D98A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1" y="258374"/>
            <a:ext cx="9097958" cy="1025266"/>
          </a:xfrm>
        </p:spPr>
        <p:txBody>
          <a:bodyPr/>
          <a:lstStyle/>
          <a:p>
            <a:r>
              <a:rPr lang="en-US" sz="3200" dirty="0"/>
              <a:t>Karakia </a:t>
            </a:r>
            <a:r>
              <a:rPr lang="en-US" sz="3200" dirty="0" err="1"/>
              <a:t>Timatanga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8CB205B-FA36-46D8-88DE-2D0C0554069F}"/>
              </a:ext>
            </a:extLst>
          </p:cNvPr>
          <p:cNvSpPr txBox="1">
            <a:spLocks/>
          </p:cNvSpPr>
          <p:nvPr/>
        </p:nvSpPr>
        <p:spPr>
          <a:xfrm>
            <a:off x="186612" y="995225"/>
            <a:ext cx="4161453" cy="388990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182563" indent="0">
              <a:buNone/>
            </a:pPr>
            <a:r>
              <a:rPr lang="en-US" sz="2000" b="1" dirty="0" err="1">
                <a:solidFill>
                  <a:schemeClr val="bg1"/>
                </a:solidFill>
              </a:rPr>
              <a:t>Whakataka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hau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uru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  <a:endParaRPr lang="en-NZ" sz="2000" b="1" dirty="0">
              <a:solidFill>
                <a:schemeClr val="bg1"/>
              </a:solidFill>
            </a:endParaRPr>
          </a:p>
          <a:p>
            <a:pPr marL="182563" indent="0">
              <a:buNone/>
            </a:pPr>
            <a:r>
              <a:rPr lang="en-US" sz="2000" b="1" dirty="0" err="1">
                <a:solidFill>
                  <a:schemeClr val="bg1"/>
                </a:solidFill>
              </a:rPr>
              <a:t>Whakataka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hau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tonga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  <a:endParaRPr lang="en-NZ" sz="2000" b="1" dirty="0">
              <a:solidFill>
                <a:schemeClr val="bg1"/>
              </a:solidFill>
            </a:endParaRPr>
          </a:p>
          <a:p>
            <a:pPr marL="182563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Kia </a:t>
            </a:r>
            <a:r>
              <a:rPr lang="en-US" sz="2000" b="1" dirty="0" err="1">
                <a:solidFill>
                  <a:schemeClr val="bg1"/>
                </a:solidFill>
              </a:rPr>
              <a:t>mākinakina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uta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  <a:endParaRPr lang="en-NZ" sz="2000" b="1" dirty="0">
              <a:solidFill>
                <a:schemeClr val="bg1"/>
              </a:solidFill>
            </a:endParaRPr>
          </a:p>
          <a:p>
            <a:pPr marL="182563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Kia </a:t>
            </a:r>
            <a:r>
              <a:rPr lang="en-US" sz="2000" b="1" dirty="0" err="1">
                <a:solidFill>
                  <a:schemeClr val="bg1"/>
                </a:solidFill>
              </a:rPr>
              <a:t>mātaratara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ki</a:t>
            </a:r>
            <a:r>
              <a:rPr lang="en-US" sz="2000" b="1" dirty="0">
                <a:solidFill>
                  <a:schemeClr val="bg1"/>
                </a:solidFill>
              </a:rPr>
              <a:t> tai.</a:t>
            </a:r>
            <a:endParaRPr lang="en-NZ" sz="2000" b="1" dirty="0">
              <a:solidFill>
                <a:schemeClr val="bg1"/>
              </a:solidFill>
            </a:endParaRPr>
          </a:p>
          <a:p>
            <a:pPr marL="182563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 </a:t>
            </a:r>
            <a:r>
              <a:rPr lang="en-US" sz="2000" b="1" dirty="0" err="1">
                <a:solidFill>
                  <a:schemeClr val="bg1"/>
                </a:solidFill>
              </a:rPr>
              <a:t>hī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ake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ana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atakura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  <a:endParaRPr lang="en-NZ" sz="2000" b="1" dirty="0">
              <a:solidFill>
                <a:schemeClr val="bg1"/>
              </a:solidFill>
            </a:endParaRPr>
          </a:p>
          <a:p>
            <a:pPr marL="182563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He </a:t>
            </a:r>
            <a:r>
              <a:rPr lang="en-US" sz="2000" b="1" dirty="0" err="1">
                <a:solidFill>
                  <a:schemeClr val="bg1"/>
                </a:solidFill>
              </a:rPr>
              <a:t>tio</a:t>
            </a:r>
            <a:r>
              <a:rPr lang="en-US" sz="2000" b="1" dirty="0">
                <a:solidFill>
                  <a:schemeClr val="bg1"/>
                </a:solidFill>
              </a:rPr>
              <a:t>, he </a:t>
            </a:r>
            <a:r>
              <a:rPr lang="en-US" sz="2000" b="1" dirty="0" err="1">
                <a:solidFill>
                  <a:schemeClr val="bg1"/>
                </a:solidFill>
              </a:rPr>
              <a:t>huka</a:t>
            </a:r>
            <a:r>
              <a:rPr lang="en-US" sz="2000" b="1" dirty="0">
                <a:solidFill>
                  <a:schemeClr val="bg1"/>
                </a:solidFill>
              </a:rPr>
              <a:t>, he </a:t>
            </a:r>
            <a:r>
              <a:rPr lang="en-US" sz="2000" b="1" dirty="0" err="1">
                <a:solidFill>
                  <a:schemeClr val="bg1"/>
                </a:solidFill>
              </a:rPr>
              <a:t>hau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hū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  <a:endParaRPr lang="en-NZ" sz="2000" b="1" dirty="0">
              <a:solidFill>
                <a:schemeClr val="bg1"/>
              </a:solidFill>
            </a:endParaRPr>
          </a:p>
          <a:p>
            <a:pPr marL="182563" indent="0">
              <a:buNone/>
            </a:pPr>
            <a:r>
              <a:rPr lang="en-US" sz="2000" b="1" dirty="0" err="1">
                <a:solidFill>
                  <a:schemeClr val="bg1"/>
                </a:solidFill>
              </a:rPr>
              <a:t>Tihei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mauriora</a:t>
            </a:r>
            <a:r>
              <a:rPr lang="en-US" sz="2000" b="1" dirty="0">
                <a:solidFill>
                  <a:schemeClr val="bg1"/>
                </a:solidFill>
              </a:rPr>
              <a:t>!</a:t>
            </a:r>
            <a:r>
              <a:rPr lang="en-NZ" sz="2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AB01F0B-99BE-4069-848E-81A62C92D5A6}"/>
              </a:ext>
            </a:extLst>
          </p:cNvPr>
          <p:cNvSpPr txBox="1">
            <a:spLocks/>
          </p:cNvSpPr>
          <p:nvPr/>
        </p:nvSpPr>
        <p:spPr>
          <a:xfrm>
            <a:off x="4572000" y="992682"/>
            <a:ext cx="4520680" cy="389244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0">
              <a:buNone/>
            </a:pPr>
            <a:endParaRPr lang="en-US" sz="2000" b="1" i="1" dirty="0">
              <a:solidFill>
                <a:schemeClr val="bg1"/>
              </a:solidFill>
            </a:endParaRPr>
          </a:p>
          <a:p>
            <a:pPr marL="92075" indent="0">
              <a:buNone/>
            </a:pPr>
            <a:r>
              <a:rPr lang="en-US" sz="2000" b="1" i="1" dirty="0">
                <a:solidFill>
                  <a:schemeClr val="bg1"/>
                </a:solidFill>
              </a:rPr>
              <a:t>Cease the winds from the west.</a:t>
            </a:r>
            <a:endParaRPr lang="en-NZ" sz="2000" b="1" dirty="0">
              <a:solidFill>
                <a:schemeClr val="bg1"/>
              </a:solidFill>
            </a:endParaRPr>
          </a:p>
          <a:p>
            <a:pPr marL="92075" indent="0">
              <a:buNone/>
            </a:pPr>
            <a:r>
              <a:rPr lang="en-US" sz="2000" b="1" i="1" dirty="0">
                <a:solidFill>
                  <a:schemeClr val="bg1"/>
                </a:solidFill>
              </a:rPr>
              <a:t>Cease the winds from the south.</a:t>
            </a:r>
            <a:endParaRPr lang="en-NZ" sz="2000" b="1" dirty="0">
              <a:solidFill>
                <a:schemeClr val="bg1"/>
              </a:solidFill>
            </a:endParaRPr>
          </a:p>
          <a:p>
            <a:pPr marL="92075" indent="0">
              <a:buNone/>
            </a:pPr>
            <a:r>
              <a:rPr lang="en-US" sz="2000" b="1" i="1" dirty="0">
                <a:solidFill>
                  <a:schemeClr val="bg1"/>
                </a:solidFill>
              </a:rPr>
              <a:t>Let the breeze blow over the land.</a:t>
            </a:r>
            <a:endParaRPr lang="en-NZ" sz="2000" b="1" dirty="0">
              <a:solidFill>
                <a:schemeClr val="bg1"/>
              </a:solidFill>
            </a:endParaRPr>
          </a:p>
          <a:p>
            <a:pPr marL="92075" indent="0">
              <a:buNone/>
            </a:pPr>
            <a:r>
              <a:rPr lang="en-US" sz="2000" b="1" i="1" dirty="0">
                <a:solidFill>
                  <a:schemeClr val="bg1"/>
                </a:solidFill>
              </a:rPr>
              <a:t>Let the breeze blow over the ocean.</a:t>
            </a:r>
            <a:endParaRPr lang="en-NZ" sz="2000" b="1" dirty="0">
              <a:solidFill>
                <a:schemeClr val="bg1"/>
              </a:solidFill>
            </a:endParaRPr>
          </a:p>
          <a:p>
            <a:pPr marL="92075" indent="0">
              <a:buNone/>
            </a:pPr>
            <a:r>
              <a:rPr lang="en-US" sz="2000" b="1" i="1" dirty="0">
                <a:solidFill>
                  <a:schemeClr val="bg1"/>
                </a:solidFill>
              </a:rPr>
              <a:t>Let the red-tipped dawn come with a sharpened air.</a:t>
            </a:r>
            <a:endParaRPr lang="en-NZ" sz="2000" b="1" dirty="0">
              <a:solidFill>
                <a:schemeClr val="bg1"/>
              </a:solidFill>
            </a:endParaRPr>
          </a:p>
          <a:p>
            <a:pPr marL="92075" indent="0">
              <a:buNone/>
            </a:pPr>
            <a:r>
              <a:rPr lang="en-US" sz="2000" b="1" i="1" dirty="0">
                <a:solidFill>
                  <a:schemeClr val="bg1"/>
                </a:solidFill>
              </a:rPr>
              <a:t>A touch of frost, a promise of glorious day.</a:t>
            </a:r>
            <a:endParaRPr lang="en-NZ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4085904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26CE1-89C7-E441-ABC2-8C1A6D98A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2" y="206375"/>
            <a:ext cx="8229600" cy="857250"/>
          </a:xfrm>
        </p:spPr>
        <p:txBody>
          <a:bodyPr/>
          <a:lstStyle/>
          <a:p>
            <a:r>
              <a:rPr lang="en-US" sz="3200" dirty="0" err="1"/>
              <a:t>Waiata</a:t>
            </a:r>
            <a:endParaRPr lang="en-US" sz="3200" dirty="0"/>
          </a:p>
        </p:txBody>
      </p:sp>
      <p:pic>
        <p:nvPicPr>
          <p:cNvPr id="4" name="waiata2.mp3">
            <a:hlinkClick r:id="" action="ppaction://media"/>
            <a:extLst>
              <a:ext uri="{FF2B5EF4-FFF2-40B4-BE49-F238E27FC236}">
                <a16:creationId xmlns:a16="http://schemas.microsoft.com/office/drawing/2014/main" id="{6707A7A1-FC00-C74B-AC77-FEFE6B144E85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8605" y="236325"/>
            <a:ext cx="609600" cy="609600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8CB205B-FA36-46D8-88DE-2D0C0554069F}"/>
              </a:ext>
            </a:extLst>
          </p:cNvPr>
          <p:cNvSpPr txBox="1">
            <a:spLocks/>
          </p:cNvSpPr>
          <p:nvPr/>
        </p:nvSpPr>
        <p:spPr>
          <a:xfrm>
            <a:off x="457199" y="1200150"/>
            <a:ext cx="3760237" cy="30172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/>
              <a:t>Tō tatou waka</a:t>
            </a:r>
          </a:p>
          <a:p>
            <a:pPr marL="0" indent="0">
              <a:buFont typeface="Arial" charset="0"/>
              <a:buNone/>
            </a:pPr>
            <a:r>
              <a:rPr lang="en-US" sz="2800"/>
              <a:t>Ko te rangimārie</a:t>
            </a:r>
          </a:p>
          <a:p>
            <a:pPr marL="0" indent="0">
              <a:buFont typeface="Arial" charset="0"/>
              <a:buNone/>
            </a:pPr>
            <a:r>
              <a:rPr lang="en-US" sz="2800"/>
              <a:t>Ngā hoe o runga</a:t>
            </a:r>
          </a:p>
          <a:p>
            <a:pPr marL="0" indent="0">
              <a:buFont typeface="Arial" charset="0"/>
              <a:buNone/>
            </a:pPr>
            <a:r>
              <a:rPr lang="en-US" sz="2800"/>
              <a:t>Ko te puna o te aroha</a:t>
            </a:r>
          </a:p>
          <a:p>
            <a:pPr marL="0" indent="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800"/>
              <a:t>Ko te puna o te aroha</a:t>
            </a:r>
          </a:p>
          <a:p>
            <a:endParaRPr lang="en-NZ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AB01F0B-99BE-4069-848E-81A62C92D5A6}"/>
              </a:ext>
            </a:extLst>
          </p:cNvPr>
          <p:cNvSpPr txBox="1">
            <a:spLocks/>
          </p:cNvSpPr>
          <p:nvPr/>
        </p:nvSpPr>
        <p:spPr>
          <a:xfrm>
            <a:off x="4572000" y="1283737"/>
            <a:ext cx="4114800" cy="30172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0">
              <a:buNone/>
            </a:pPr>
            <a:r>
              <a:rPr lang="en-US" sz="2800" dirty="0"/>
              <a:t>Our vehicle of</a:t>
            </a:r>
          </a:p>
          <a:p>
            <a:pPr marL="274638" indent="0">
              <a:buNone/>
            </a:pPr>
            <a:r>
              <a:rPr lang="en-US" sz="2800" dirty="0"/>
              <a:t>peace paddles upon</a:t>
            </a:r>
          </a:p>
          <a:p>
            <a:pPr marL="274638" indent="0">
              <a:buNone/>
            </a:pPr>
            <a:r>
              <a:rPr lang="en-US" sz="2800" dirty="0"/>
              <a:t>the wellspring of love</a:t>
            </a:r>
          </a:p>
          <a:p>
            <a:pPr marL="274638" lvl="0" indent="0" defTabSz="9144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dirty="0"/>
              <a:t>the wellspring of love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4290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959AF-4F44-CC4C-8575-1978BEC0F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273843"/>
            <a:ext cx="3840085" cy="1269596"/>
          </a:xfrm>
        </p:spPr>
        <p:txBody>
          <a:bodyPr>
            <a:normAutofit/>
          </a:bodyPr>
          <a:lstStyle/>
          <a:p>
            <a:r>
              <a:rPr lang="en-US" sz="3200" dirty="0"/>
              <a:t>Day plan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173736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277C8-AB68-4541-AF9C-9517ECBA6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1931275"/>
            <a:ext cx="4876157" cy="2596671"/>
          </a:xfrm>
        </p:spPr>
        <p:txBody>
          <a:bodyPr>
            <a:normAutofit/>
          </a:bodyPr>
          <a:lstStyle/>
          <a:p>
            <a:r>
              <a:rPr lang="en-US" sz="2800" dirty="0"/>
              <a:t>What’s happening today?</a:t>
            </a:r>
          </a:p>
        </p:txBody>
      </p:sp>
      <p:pic>
        <p:nvPicPr>
          <p:cNvPr id="4" name="Picture 3" descr="A picture containing indoor, LEGO&#10;&#10;Description generated with high confidence">
            <a:extLst>
              <a:ext uri="{FF2B5EF4-FFF2-40B4-BE49-F238E27FC236}">
                <a16:creationId xmlns:a16="http://schemas.microsoft.com/office/drawing/2014/main" id="{4AD38ECB-E55B-4297-BD27-FFB35EA4B1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0" r="18551" b="-1"/>
          <a:stretch/>
        </p:blipFill>
        <p:spPr>
          <a:xfrm>
            <a:off x="5462649" y="10"/>
            <a:ext cx="3681349" cy="4371385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3102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4777"/>
            <a:ext cx="9135036" cy="590102"/>
          </a:xfrm>
        </p:spPr>
        <p:txBody>
          <a:bodyPr/>
          <a:lstStyle/>
          <a:p>
            <a:r>
              <a:rPr lang="en-NZ" sz="3200" b="1" dirty="0"/>
              <a:t>Session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115" y="1229837"/>
            <a:ext cx="7772995" cy="3063835"/>
          </a:xfrm>
        </p:spPr>
        <p:txBody>
          <a:bodyPr>
            <a:normAutofit/>
          </a:bodyPr>
          <a:lstStyle/>
          <a:p>
            <a:pPr marL="630238" lvl="0" indent="-630238">
              <a:spcBef>
                <a:spcPts val="0"/>
              </a:spcBef>
              <a:spcAft>
                <a:spcPts val="0"/>
              </a:spcAft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tabLst>
                <a:tab pos="630238" algn="l"/>
              </a:tabLst>
            </a:pPr>
            <a:r>
              <a:rPr lang="en-AU" sz="2800" dirty="0"/>
              <a:t>Evaluate </a:t>
            </a:r>
            <a:r>
              <a:rPr lang="en-NZ" sz="2800" dirty="0"/>
              <a:t>assessment task design in regard to principles of sound assessment.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tabLst>
                <a:tab pos="630238" algn="l"/>
              </a:tabLst>
            </a:pPr>
            <a:endParaRPr lang="en-NZ" sz="2800" dirty="0"/>
          </a:p>
          <a:p>
            <a:pPr marL="630238" lvl="0" indent="-630238">
              <a:spcBef>
                <a:spcPts val="0"/>
              </a:spcBef>
              <a:spcAft>
                <a:spcPts val="0"/>
              </a:spcAft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tabLst>
                <a:tab pos="630238" algn="l"/>
              </a:tabLst>
            </a:pPr>
            <a:r>
              <a:rPr lang="en-NZ" sz="2800" dirty="0"/>
              <a:t>Demonstrate how to write clear assessment instructions</a:t>
            </a:r>
            <a:r>
              <a:rPr lang="en-US" sz="2800" dirty="0"/>
              <a:t>. </a:t>
            </a:r>
            <a:endParaRPr lang="en-NZ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BD272-D894-014D-8573-1216F4AD0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863"/>
            <a:ext cx="4540117" cy="623857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3200" cap="all" spc="150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Articulate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928E7-1B86-7D41-97AB-F61857C07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" y="1423904"/>
            <a:ext cx="3606800" cy="2548655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NZ" sz="2800" dirty="0"/>
              <a:t>In pairs, take turns describing the word.</a:t>
            </a:r>
          </a:p>
          <a:p>
            <a:pPr marL="0" indent="0">
              <a:spcBef>
                <a:spcPts val="0"/>
              </a:spcBef>
              <a:buNone/>
            </a:pPr>
            <a:endParaRPr lang="en-NZ" sz="2800" dirty="0"/>
          </a:p>
          <a:p>
            <a:pPr marL="0" indent="0">
              <a:spcBef>
                <a:spcPts val="0"/>
              </a:spcBef>
              <a:buNone/>
            </a:pPr>
            <a:r>
              <a:rPr lang="en-NZ" sz="2800" dirty="0"/>
              <a:t>You can’t say the word. </a:t>
            </a:r>
            <a:endParaRPr lang="en-US" sz="2800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671F94D-5D9F-5748-8F3D-4A798318D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117" y="9741"/>
            <a:ext cx="4603883" cy="46038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8E0083-8214-9E4B-8DC8-D3BCB38F6D5E}"/>
              </a:ext>
            </a:extLst>
          </p:cNvPr>
          <p:cNvSpPr txBox="1"/>
          <p:nvPr/>
        </p:nvSpPr>
        <p:spPr>
          <a:xfrm>
            <a:off x="4638676" y="4603884"/>
            <a:ext cx="4505324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1200" b="1" dirty="0"/>
              <a:t>Image by </a:t>
            </a:r>
            <a:r>
              <a:rPr lang="en-NZ" sz="1200" b="1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nugroho dwi hartawan</a:t>
            </a:r>
            <a:r>
              <a:rPr lang="en-NZ" sz="1200" b="1" dirty="0"/>
              <a:t> from </a:t>
            </a:r>
            <a:r>
              <a:rPr lang="en-NZ" sz="1200" b="1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32209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B881B-6728-43BF-8C22-B902CFD6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206375"/>
            <a:ext cx="8512629" cy="857250"/>
          </a:xfrm>
        </p:spPr>
        <p:txBody>
          <a:bodyPr/>
          <a:lstStyle/>
          <a:p>
            <a:r>
              <a:rPr lang="en-NZ" sz="3200" dirty="0"/>
              <a:t>As you already know, assessment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BFB85-2BDC-4F4B-A0CF-B636E0052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970" y="874514"/>
            <a:ext cx="7903029" cy="3394472"/>
          </a:xfrm>
        </p:spPr>
        <p:txBody>
          <a:bodyPr>
            <a:normAutofit fontScale="92500"/>
          </a:bodyPr>
          <a:lstStyle/>
          <a:p>
            <a:pPr marL="533400" indent="-53340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  <a:tabLst>
                <a:tab pos="533400" algn="l"/>
              </a:tabLst>
            </a:pPr>
            <a:r>
              <a:rPr lang="en-NZ" dirty="0"/>
              <a:t>Is an important part of the learning. </a:t>
            </a:r>
          </a:p>
          <a:p>
            <a:pPr marL="533400" indent="-53340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  <a:tabLst>
                <a:tab pos="533400" algn="l"/>
              </a:tabLst>
            </a:pPr>
            <a:r>
              <a:rPr lang="en-NZ" dirty="0"/>
              <a:t>Provides the learner with feedback on their achievements.</a:t>
            </a:r>
          </a:p>
          <a:p>
            <a:pPr marL="533400" indent="-53340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  <a:tabLst>
                <a:tab pos="533400" algn="l"/>
              </a:tabLst>
            </a:pPr>
            <a:r>
              <a:rPr lang="en-NZ" dirty="0"/>
              <a:t>Motivates learners.</a:t>
            </a:r>
          </a:p>
          <a:p>
            <a:pPr marL="533400" indent="-53340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  <a:tabLst>
                <a:tab pos="533400" algn="l"/>
              </a:tabLst>
            </a:pPr>
            <a:r>
              <a:rPr lang="en-NZ" dirty="0"/>
              <a:t>Lets the teacher/facilitator how well their message is ‘getting across’.</a:t>
            </a:r>
          </a:p>
          <a:p>
            <a:pPr marL="533400" indent="-53340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  <a:tabLst>
                <a:tab pos="533400" algn="l"/>
              </a:tabLst>
            </a:pPr>
            <a:r>
              <a:rPr lang="en-NZ" dirty="0"/>
              <a:t>Can be used for a number of different purposes.  </a:t>
            </a:r>
          </a:p>
        </p:txBody>
      </p:sp>
    </p:spTree>
    <p:extLst>
      <p:ext uri="{BB962C8B-B14F-4D97-AF65-F5344CB8AC3E}">
        <p14:creationId xmlns:p14="http://schemas.microsoft.com/office/powerpoint/2010/main" val="258593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z="3200" b="1" dirty="0"/>
              <a:t>Assessment is part of a process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7272974"/>
              </p:ext>
            </p:extLst>
          </p:nvPr>
        </p:nvGraphicFramePr>
        <p:xfrm>
          <a:off x="290945" y="640081"/>
          <a:ext cx="7755776" cy="3898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560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z="3200" b="1" dirty="0"/>
              <a:t>When designing should you…..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6571176"/>
              </p:ext>
            </p:extLst>
          </p:nvPr>
        </p:nvGraphicFramePr>
        <p:xfrm>
          <a:off x="290945" y="640081"/>
          <a:ext cx="7755776" cy="3898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8C15AB10-8DF5-4C1C-95A2-6F53BCE6CBFA}"/>
              </a:ext>
            </a:extLst>
          </p:cNvPr>
          <p:cNvSpPr/>
          <p:nvPr/>
        </p:nvSpPr>
        <p:spPr>
          <a:xfrm>
            <a:off x="206829" y="3189514"/>
            <a:ext cx="1975475" cy="1747611"/>
          </a:xfrm>
          <a:prstGeom prst="wedgeRoundRectCallout">
            <a:avLst>
              <a:gd name="adj1" fmla="val 17256"/>
              <a:gd name="adj2" fmla="val -69300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C2CB73-083B-4A90-B368-8EF368CE4D20}"/>
              </a:ext>
            </a:extLst>
          </p:cNvPr>
          <p:cNvSpPr txBox="1"/>
          <p:nvPr/>
        </p:nvSpPr>
        <p:spPr>
          <a:xfrm>
            <a:off x="290945" y="3482337"/>
            <a:ext cx="16249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Justify your approach.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2749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intec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234bc5-676d-41d9-98cb-eac5cd0817fe">
      <Value>1</Value>
    </TaxCatchAll>
    <e5907546988c4e8c9baabef7a7152e87 xmlns="f9234bc5-676d-41d9-98cb-eac5cd0817fe">
      <Terms xmlns="http://schemas.microsoft.com/office/infopath/2007/PartnerControls">
        <TermInfo xmlns="http://schemas.microsoft.com/office/infopath/2007/PartnerControls">
          <TermName xmlns="http://schemas.microsoft.com/office/infopath/2007/PartnerControls">Document</TermName>
          <TermId xmlns="http://schemas.microsoft.com/office/infopath/2007/PartnerControls">2bc295bf-0bf1-44d1-9b2a-e81c04385a3a</TermId>
        </TermInfo>
      </Terms>
    </e5907546988c4e8c9baabef7a7152e87>
    <ModifiedByJobTitle xmlns="F9234BC5-676D-41D9-98CB-EAC5CD0817FE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23C1E2F6BEE548834DBE54F9CF129F" ma:contentTypeVersion="31" ma:contentTypeDescription="Create a new document." ma:contentTypeScope="" ma:versionID="004b62eee19b5cf6fc8975b46ede9396">
  <xsd:schema xmlns:xsd="http://www.w3.org/2001/XMLSchema" xmlns:xs="http://www.w3.org/2001/XMLSchema" xmlns:p="http://schemas.microsoft.com/office/2006/metadata/properties" xmlns:ns2="F9234BC5-676D-41D9-98CB-EAC5CD0817FE" xmlns:ns3="f9234bc5-676d-41d9-98cb-eac5cd0817fe" xmlns:ns4="5f38495e-07f6-4a32-8a89-75bd70548eac" xmlns:ns5="3d2f7b84-0b8c-49c0-b404-3407b37ad20a" targetNamespace="http://schemas.microsoft.com/office/2006/metadata/properties" ma:root="true" ma:fieldsID="847dd3f8c01a0e55dba0a14c2db1c3a7" ns2:_="" ns3:_="" ns4:_="" ns5:_="">
    <xsd:import namespace="F9234BC5-676D-41D9-98CB-EAC5CD0817FE"/>
    <xsd:import namespace="f9234bc5-676d-41d9-98cb-eac5cd0817fe"/>
    <xsd:import namespace="5f38495e-07f6-4a32-8a89-75bd70548eac"/>
    <xsd:import namespace="3d2f7b84-0b8c-49c0-b404-3407b37ad20a"/>
    <xsd:element name="properties">
      <xsd:complexType>
        <xsd:sequence>
          <xsd:element name="documentManagement">
            <xsd:complexType>
              <xsd:all>
                <xsd:element ref="ns2:ModifiedByJobTitle" minOccurs="0"/>
                <xsd:element ref="ns3:e5907546988c4e8c9baabef7a7152e87" minOccurs="0"/>
                <xsd:element ref="ns3:TaxCatchAll" minOccurs="0"/>
                <xsd:element ref="ns3:TaxCatchAllLabel" minOccurs="0"/>
                <xsd:element ref="ns4:SharedWithUsers" minOccurs="0"/>
                <xsd:element ref="ns4:SharingHintHash" minOccurs="0"/>
                <xsd:element ref="ns4:SharedWithDetails" minOccurs="0"/>
                <xsd:element ref="ns4:LastSharedByUser" minOccurs="0"/>
                <xsd:element ref="ns4:LastSharedByTime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DateTaken" minOccurs="0"/>
                <xsd:element ref="ns5:MediaServiceLocation" minOccurs="0"/>
                <xsd:element ref="ns5:MediaServiceOCR" minOccurs="0"/>
                <xsd:element ref="ns5:MediaServiceEventHashCode" minOccurs="0"/>
                <xsd:element ref="ns5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234BC5-676D-41D9-98CB-EAC5CD0817FE" elementFormDefault="qualified">
    <xsd:import namespace="http://schemas.microsoft.com/office/2006/documentManagement/types"/>
    <xsd:import namespace="http://schemas.microsoft.com/office/infopath/2007/PartnerControls"/>
    <xsd:element name="ModifiedByJobTitle" ma:index="8" nillable="true" ma:displayName="ModifiedByJobTitle" ma:internalName="ModifiedByJobTitl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234bc5-676d-41d9-98cb-eac5cd0817fe" elementFormDefault="qualified">
    <xsd:import namespace="http://schemas.microsoft.com/office/2006/documentManagement/types"/>
    <xsd:import namespace="http://schemas.microsoft.com/office/infopath/2007/PartnerControls"/>
    <xsd:element name="e5907546988c4e8c9baabef7a7152e87" ma:index="9" nillable="true" ma:taxonomy="true" ma:internalName="e5907546988c4e8c9baabef7a7152e87" ma:taxonomyFieldName="Classified" ma:displayName="Classified" ma:readOnly="false" ma:default="1;#Document|2bc295bf-0bf1-44d1-9b2a-e81c04385a3a" ma:fieldId="{e5907546-988c-4e8c-9baa-bef7a7152e87}" ma:sspId="320c34e5-3de5-4711-b8de-78f3088d3d03" ma:termSetId="ec34cdfc-97bc-4c18-8bbe-bf211122e52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ad89f02a-c897-4dec-a134-c0ab831a102f}" ma:internalName="TaxCatchAll" ma:showField="CatchAllData" ma:web="5f38495e-07f6-4a32-8a89-75bd70548e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ad89f02a-c897-4dec-a134-c0ab831a102f}" ma:internalName="TaxCatchAllLabel" ma:readOnly="true" ma:showField="CatchAllDataLabel" ma:web="5f38495e-07f6-4a32-8a89-75bd70548e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38495e-07f6-4a32-8a89-75bd70548ea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4" nillable="true" ma:displayName="Sharing Hint Hash" ma:internalName="SharingHintHash" ma:readOnly="true">
      <xsd:simpleType>
        <xsd:restriction base="dms:Text"/>
      </xsd:simpleType>
    </xsd:element>
    <xsd:element name="SharedWithDetails" ma:index="15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6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7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2f7b84-0b8c-49c0-b404-3407b37ad2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2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947DAE-98F3-4E63-91AB-63FBAD55F5A6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4A0F479F-80BA-42F7-A080-013BD42CE5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34BAF1-CE45-4A14-91F8-62E6BAF9EB36}">
  <ds:schemaRefs>
    <ds:schemaRef ds:uri="http://schemas.microsoft.com/office/2006/metadata/properties"/>
    <ds:schemaRef ds:uri="3d2f7b84-0b8c-49c0-b404-3407b37ad20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f38495e-07f6-4a32-8a89-75bd70548eac"/>
    <ds:schemaRef ds:uri="F9234BC5-676D-41D9-98CB-EAC5CD0817FE"/>
    <ds:schemaRef ds:uri="http://purl.org/dc/elements/1.1/"/>
    <ds:schemaRef ds:uri="f9234bc5-676d-41d9-98cb-eac5cd0817fe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750792D8-686A-405C-B3DA-BA601EEEB8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234BC5-676D-41D9-98CB-EAC5CD0817FE"/>
    <ds:schemaRef ds:uri="f9234bc5-676d-41d9-98cb-eac5cd0817fe"/>
    <ds:schemaRef ds:uri="5f38495e-07f6-4a32-8a89-75bd70548eac"/>
    <ds:schemaRef ds:uri="3d2f7b84-0b8c-49c0-b404-3407b37ad2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791</Words>
  <Application>Microsoft Office PowerPoint</Application>
  <PresentationFormat>On-screen Show (16:9)</PresentationFormat>
  <Paragraphs>112</Paragraphs>
  <Slides>17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MS PGothic</vt:lpstr>
      <vt:lpstr>Arial</vt:lpstr>
      <vt:lpstr>Arial Black</vt:lpstr>
      <vt:lpstr>Calibri</vt:lpstr>
      <vt:lpstr>Tahoma</vt:lpstr>
      <vt:lpstr>Office Theme</vt:lpstr>
      <vt:lpstr>Module Two  Session 7 </vt:lpstr>
      <vt:lpstr>Karakia Timatanga </vt:lpstr>
      <vt:lpstr>Waiata</vt:lpstr>
      <vt:lpstr>Day plan</vt:lpstr>
      <vt:lpstr>Session outcomes</vt:lpstr>
      <vt:lpstr>Articulate</vt:lpstr>
      <vt:lpstr>As you already know, assessment</vt:lpstr>
      <vt:lpstr>Assessment is part of a process</vt:lpstr>
      <vt:lpstr>When designing should you…..</vt:lpstr>
      <vt:lpstr>Learner-centred assessment items </vt:lpstr>
      <vt:lpstr>Some assessment items…..</vt:lpstr>
      <vt:lpstr>Essay questions can be confusing</vt:lpstr>
      <vt:lpstr>…….structured question …..</vt:lpstr>
      <vt:lpstr>Some websites that might be helpful</vt:lpstr>
      <vt:lpstr>Session outcomes revisited</vt:lpstr>
      <vt:lpstr>Feedback</vt:lpstr>
      <vt:lpstr>Karakia Whakamutanga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Two  Session 2</dc:title>
  <dc:creator>Jacqui James</dc:creator>
  <cp:lastModifiedBy>Jacqui James</cp:lastModifiedBy>
  <cp:revision>38</cp:revision>
  <cp:lastPrinted>2019-06-05T02:13:55Z</cp:lastPrinted>
  <dcterms:created xsi:type="dcterms:W3CDTF">2019-05-24T05:28:21Z</dcterms:created>
  <dcterms:modified xsi:type="dcterms:W3CDTF">2019-06-12T03:15:53Z</dcterms:modified>
</cp:coreProperties>
</file>