
<file path=[Content_Types].xml><?xml version="1.0" encoding="utf-8"?>
<Types xmlns="http://schemas.openxmlformats.org/package/2006/content-types">
  <Default Extension="mp3" ContentType="audio/mpe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0"/>
  </p:notesMasterIdLst>
  <p:handoutMasterIdLst>
    <p:handoutMasterId r:id="rId31"/>
  </p:handoutMasterIdLst>
  <p:sldIdLst>
    <p:sldId id="357" r:id="rId6"/>
    <p:sldId id="260" r:id="rId7"/>
    <p:sldId id="379" r:id="rId8"/>
    <p:sldId id="282" r:id="rId9"/>
    <p:sldId id="303" r:id="rId10"/>
    <p:sldId id="359" r:id="rId11"/>
    <p:sldId id="360" r:id="rId12"/>
    <p:sldId id="373" r:id="rId13"/>
    <p:sldId id="374" r:id="rId14"/>
    <p:sldId id="361" r:id="rId15"/>
    <p:sldId id="362" r:id="rId16"/>
    <p:sldId id="363" r:id="rId17"/>
    <p:sldId id="364" r:id="rId18"/>
    <p:sldId id="375" r:id="rId19"/>
    <p:sldId id="366" r:id="rId20"/>
    <p:sldId id="376" r:id="rId21"/>
    <p:sldId id="372" r:id="rId22"/>
    <p:sldId id="295" r:id="rId23"/>
    <p:sldId id="297" r:id="rId24"/>
    <p:sldId id="301" r:id="rId25"/>
    <p:sldId id="264" r:id="rId26"/>
    <p:sldId id="304" r:id="rId27"/>
    <p:sldId id="369" r:id="rId28"/>
    <p:sldId id="378" r:id="rId2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60"/>
    <p:restoredTop sz="70155" autoAdjust="0"/>
  </p:normalViewPr>
  <p:slideViewPr>
    <p:cSldViewPr snapToGrid="0" snapToObjects="1">
      <p:cViewPr varScale="1">
        <p:scale>
          <a:sx n="63" d="100"/>
          <a:sy n="63" d="100"/>
        </p:scale>
        <p:origin x="552" y="66"/>
      </p:cViewPr>
      <p:guideLst>
        <p:guide orient="horz" pos="162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7DE39-A74E-4A48-A834-D00498FDD84B}" type="doc">
      <dgm:prSet loTypeId="urn:microsoft.com/office/officeart/2005/8/layout/radial6" loCatId="cycle" qsTypeId="urn:microsoft.com/office/officeart/2005/8/quickstyle/3d2" qsCatId="3D" csTypeId="urn:microsoft.com/office/officeart/2005/8/colors/accent3_1" csCatId="accent3" phldr="1"/>
      <dgm:spPr/>
      <dgm:t>
        <a:bodyPr/>
        <a:lstStyle/>
        <a:p>
          <a:endParaRPr lang="en-NZ"/>
        </a:p>
      </dgm:t>
    </dgm:pt>
    <dgm:pt modelId="{DF53EBB1-A8B7-42E8-A83C-6C2DE2EE83D6}">
      <dgm:prSet phldrT="[Text]" custT="1"/>
      <dgm:spPr/>
      <dgm:t>
        <a:bodyPr/>
        <a:lstStyle/>
        <a:p>
          <a:r>
            <a:rPr lang="en-NZ" sz="2400" dirty="0"/>
            <a:t>Moderation</a:t>
          </a:r>
        </a:p>
      </dgm:t>
    </dgm:pt>
    <dgm:pt modelId="{7ADBB0ED-E2F0-4847-A6FE-343DA6015DF7}" type="parTrans" cxnId="{F7FFBC78-1EC9-445C-9ABA-EE6110AF68A3}">
      <dgm:prSet/>
      <dgm:spPr/>
      <dgm:t>
        <a:bodyPr/>
        <a:lstStyle/>
        <a:p>
          <a:endParaRPr lang="en-NZ"/>
        </a:p>
      </dgm:t>
    </dgm:pt>
    <dgm:pt modelId="{32D90714-C42B-4867-9727-1A71B7080021}" type="sibTrans" cxnId="{F7FFBC78-1EC9-445C-9ABA-EE6110AF68A3}">
      <dgm:prSet/>
      <dgm:spPr/>
      <dgm:t>
        <a:bodyPr/>
        <a:lstStyle/>
        <a:p>
          <a:endParaRPr lang="en-NZ"/>
        </a:p>
      </dgm:t>
    </dgm:pt>
    <dgm:pt modelId="{4D4D6358-AF5E-45A5-92EE-208BB92004BA}">
      <dgm:prSet phldrT="[Text]" custT="1"/>
      <dgm:spPr/>
      <dgm:t>
        <a:bodyPr/>
        <a:lstStyle/>
        <a:p>
          <a:r>
            <a:rPr lang="en-NZ" sz="2400" dirty="0"/>
            <a:t>What</a:t>
          </a:r>
        </a:p>
      </dgm:t>
    </dgm:pt>
    <dgm:pt modelId="{FAAE0BED-A958-4C89-8CB2-703B8CD205E2}" type="parTrans" cxnId="{67DA4DDE-F1C9-4E6D-97FA-7DA15E1AF686}">
      <dgm:prSet/>
      <dgm:spPr/>
      <dgm:t>
        <a:bodyPr/>
        <a:lstStyle/>
        <a:p>
          <a:endParaRPr lang="en-NZ"/>
        </a:p>
      </dgm:t>
    </dgm:pt>
    <dgm:pt modelId="{E2437909-F99B-4748-B900-2827E7CC47A5}" type="sibTrans" cxnId="{67DA4DDE-F1C9-4E6D-97FA-7DA15E1AF686}">
      <dgm:prSet/>
      <dgm:spPr>
        <a:solidFill>
          <a:srgbClr val="FF0000"/>
        </a:solidFill>
      </dgm:spPr>
      <dgm:t>
        <a:bodyPr/>
        <a:lstStyle/>
        <a:p>
          <a:endParaRPr lang="en-NZ"/>
        </a:p>
      </dgm:t>
    </dgm:pt>
    <dgm:pt modelId="{F5358B6D-E3F4-40FC-A5E5-36C9B43A82F2}">
      <dgm:prSet phldrT="[Text]" custT="1"/>
      <dgm:spPr/>
      <dgm:t>
        <a:bodyPr/>
        <a:lstStyle/>
        <a:p>
          <a:r>
            <a:rPr lang="en-NZ" sz="2400" dirty="0"/>
            <a:t>Why</a:t>
          </a:r>
        </a:p>
      </dgm:t>
    </dgm:pt>
    <dgm:pt modelId="{CBCE20CF-8BEF-47D9-B379-5209C8DD8732}" type="parTrans" cxnId="{85A23937-D1CA-4151-8D22-AF9309513B76}">
      <dgm:prSet/>
      <dgm:spPr/>
      <dgm:t>
        <a:bodyPr/>
        <a:lstStyle/>
        <a:p>
          <a:endParaRPr lang="en-NZ"/>
        </a:p>
      </dgm:t>
    </dgm:pt>
    <dgm:pt modelId="{466EE3FF-1FA5-44D9-8E41-3846F51A88C8}" type="sibTrans" cxnId="{85A23937-D1CA-4151-8D22-AF9309513B76}">
      <dgm:prSet/>
      <dgm:spPr>
        <a:solidFill>
          <a:srgbClr val="FF0000"/>
        </a:solidFill>
      </dgm:spPr>
      <dgm:t>
        <a:bodyPr/>
        <a:lstStyle/>
        <a:p>
          <a:endParaRPr lang="en-NZ"/>
        </a:p>
      </dgm:t>
    </dgm:pt>
    <dgm:pt modelId="{896007E0-D7AC-42FD-B1F4-E6F195533C19}">
      <dgm:prSet phldrT="[Text]" custT="1"/>
      <dgm:spPr/>
      <dgm:t>
        <a:bodyPr/>
        <a:lstStyle/>
        <a:p>
          <a:r>
            <a:rPr lang="en-NZ" sz="2400" dirty="0"/>
            <a:t>Where</a:t>
          </a:r>
        </a:p>
      </dgm:t>
    </dgm:pt>
    <dgm:pt modelId="{D5D496C0-740B-498A-8846-49441497FC96}" type="parTrans" cxnId="{DDBF33C5-36A6-494E-9C4C-91FAD1C99C16}">
      <dgm:prSet/>
      <dgm:spPr/>
      <dgm:t>
        <a:bodyPr/>
        <a:lstStyle/>
        <a:p>
          <a:endParaRPr lang="en-NZ"/>
        </a:p>
      </dgm:t>
    </dgm:pt>
    <dgm:pt modelId="{5D00A56E-3539-4AC7-9F85-5B46BBE460BA}" type="sibTrans" cxnId="{DDBF33C5-36A6-494E-9C4C-91FAD1C99C16}">
      <dgm:prSet/>
      <dgm:spPr>
        <a:solidFill>
          <a:srgbClr val="FF0000"/>
        </a:solidFill>
      </dgm:spPr>
      <dgm:t>
        <a:bodyPr/>
        <a:lstStyle/>
        <a:p>
          <a:endParaRPr lang="en-NZ"/>
        </a:p>
      </dgm:t>
    </dgm:pt>
    <dgm:pt modelId="{249A7FCB-8FB1-4BCE-98FB-27EA77D80EF5}">
      <dgm:prSet phldrT="[Text]" custT="1"/>
      <dgm:spPr/>
      <dgm:t>
        <a:bodyPr/>
        <a:lstStyle/>
        <a:p>
          <a:r>
            <a:rPr lang="en-NZ" sz="2400" dirty="0"/>
            <a:t>Who</a:t>
          </a:r>
        </a:p>
      </dgm:t>
    </dgm:pt>
    <dgm:pt modelId="{BF60F737-8500-4038-BB4C-79B3312B9642}" type="parTrans" cxnId="{3244966D-F803-4C16-9D7F-7BAE935BA595}">
      <dgm:prSet/>
      <dgm:spPr/>
      <dgm:t>
        <a:bodyPr/>
        <a:lstStyle/>
        <a:p>
          <a:endParaRPr lang="en-NZ"/>
        </a:p>
      </dgm:t>
    </dgm:pt>
    <dgm:pt modelId="{4AEFB95E-AC09-47EB-B4AF-F23B148FC7AA}" type="sibTrans" cxnId="{3244966D-F803-4C16-9D7F-7BAE935BA595}">
      <dgm:prSet/>
      <dgm:spPr>
        <a:solidFill>
          <a:srgbClr val="FF0000"/>
        </a:solidFill>
      </dgm:spPr>
      <dgm:t>
        <a:bodyPr/>
        <a:lstStyle/>
        <a:p>
          <a:endParaRPr lang="en-NZ"/>
        </a:p>
      </dgm:t>
    </dgm:pt>
    <dgm:pt modelId="{CC673CFD-4D36-42E4-A8CB-6DF4928FD131}">
      <dgm:prSet phldrT="[Text]" custT="1"/>
      <dgm:spPr/>
      <dgm:t>
        <a:bodyPr/>
        <a:lstStyle/>
        <a:p>
          <a:r>
            <a:rPr lang="en-NZ" sz="2400" dirty="0"/>
            <a:t>When</a:t>
          </a:r>
        </a:p>
      </dgm:t>
    </dgm:pt>
    <dgm:pt modelId="{C7608B13-C3B4-4E97-887F-1B1A727025AD}" type="parTrans" cxnId="{B99A0716-BCA3-460F-BE2C-5E2892C910B4}">
      <dgm:prSet/>
      <dgm:spPr/>
      <dgm:t>
        <a:bodyPr/>
        <a:lstStyle/>
        <a:p>
          <a:endParaRPr lang="en-NZ"/>
        </a:p>
      </dgm:t>
    </dgm:pt>
    <dgm:pt modelId="{E4B521DF-2AC1-42EE-8BD2-45FDB90FEA45}" type="sibTrans" cxnId="{B99A0716-BCA3-460F-BE2C-5E2892C910B4}">
      <dgm:prSet/>
      <dgm:spPr>
        <a:solidFill>
          <a:srgbClr val="FF0000"/>
        </a:solidFill>
      </dgm:spPr>
      <dgm:t>
        <a:bodyPr/>
        <a:lstStyle/>
        <a:p>
          <a:endParaRPr lang="en-NZ"/>
        </a:p>
      </dgm:t>
    </dgm:pt>
    <dgm:pt modelId="{4A1A3D84-3044-4453-9136-0C7AD1BA657E}" type="pres">
      <dgm:prSet presAssocID="{2F67DE39-A74E-4A48-A834-D00498FDD84B}" presName="Name0" presStyleCnt="0">
        <dgm:presLayoutVars>
          <dgm:chMax val="1"/>
          <dgm:dir/>
          <dgm:animLvl val="ctr"/>
          <dgm:resizeHandles val="exact"/>
        </dgm:presLayoutVars>
      </dgm:prSet>
      <dgm:spPr/>
    </dgm:pt>
    <dgm:pt modelId="{311F58B4-1CEE-4103-A755-62695AD20ED9}" type="pres">
      <dgm:prSet presAssocID="{DF53EBB1-A8B7-42E8-A83C-6C2DE2EE83D6}" presName="centerShape" presStyleLbl="node0" presStyleIdx="0" presStyleCnt="1" custScaleX="207175"/>
      <dgm:spPr/>
    </dgm:pt>
    <dgm:pt modelId="{45A4B8D6-CDBD-4CF5-AF45-878E5092530A}" type="pres">
      <dgm:prSet presAssocID="{4D4D6358-AF5E-45A5-92EE-208BB92004BA}" presName="node" presStyleLbl="node1" presStyleIdx="0" presStyleCnt="5" custScaleX="154229" custRadScaleRad="119407" custRadScaleInc="-1252">
        <dgm:presLayoutVars>
          <dgm:bulletEnabled val="1"/>
        </dgm:presLayoutVars>
      </dgm:prSet>
      <dgm:spPr/>
    </dgm:pt>
    <dgm:pt modelId="{E164DA87-1DC2-4635-A625-28AE424ADA10}" type="pres">
      <dgm:prSet presAssocID="{4D4D6358-AF5E-45A5-92EE-208BB92004BA}" presName="dummy" presStyleCnt="0"/>
      <dgm:spPr/>
    </dgm:pt>
    <dgm:pt modelId="{CFFA55F0-7F58-43FC-BEB1-4CB945E459ED}" type="pres">
      <dgm:prSet presAssocID="{E2437909-F99B-4748-B900-2827E7CC47A5}" presName="sibTrans" presStyleLbl="sibTrans2D1" presStyleIdx="0" presStyleCnt="5" custScaleX="85419" custScaleY="48534" custLinFactNeighborX="9362" custLinFactNeighborY="-12111"/>
      <dgm:spPr/>
    </dgm:pt>
    <dgm:pt modelId="{225EF49C-12D2-4263-9C96-6B7BCB4474A0}" type="pres">
      <dgm:prSet presAssocID="{F5358B6D-E3F4-40FC-A5E5-36C9B43A82F2}" presName="node" presStyleLbl="node1" presStyleIdx="1" presStyleCnt="5" custScaleX="161942" custRadScaleRad="185255" custRadScaleInc="26784">
        <dgm:presLayoutVars>
          <dgm:bulletEnabled val="1"/>
        </dgm:presLayoutVars>
      </dgm:prSet>
      <dgm:spPr/>
    </dgm:pt>
    <dgm:pt modelId="{1C7E44DF-A16C-4CC8-A87B-7DC9C1EEAB00}" type="pres">
      <dgm:prSet presAssocID="{F5358B6D-E3F4-40FC-A5E5-36C9B43A82F2}" presName="dummy" presStyleCnt="0"/>
      <dgm:spPr/>
    </dgm:pt>
    <dgm:pt modelId="{8859EF83-AE49-4C73-81F5-944BD6E9BCF7}" type="pres">
      <dgm:prSet presAssocID="{466EE3FF-1FA5-44D9-8E41-3846F51A88C8}" presName="sibTrans" presStyleLbl="sibTrans2D1" presStyleIdx="1" presStyleCnt="5" custAng="0" custScaleX="58020" custScaleY="51105" custLinFactNeighborX="19485" custLinFactNeighborY="9071"/>
      <dgm:spPr/>
    </dgm:pt>
    <dgm:pt modelId="{6BE09B52-E424-4635-8387-CBE2F2A338F6}" type="pres">
      <dgm:prSet presAssocID="{896007E0-D7AC-42FD-B1F4-E6F195533C19}" presName="node" presStyleLbl="node1" presStyleIdx="2" presStyleCnt="5" custScaleX="191080" custRadScaleRad="148937" custRadScaleInc="-84499">
        <dgm:presLayoutVars>
          <dgm:bulletEnabled val="1"/>
        </dgm:presLayoutVars>
      </dgm:prSet>
      <dgm:spPr/>
    </dgm:pt>
    <dgm:pt modelId="{00A05AA9-0B1D-43EF-8BC2-51E74B1848DF}" type="pres">
      <dgm:prSet presAssocID="{896007E0-D7AC-42FD-B1F4-E6F195533C19}" presName="dummy" presStyleCnt="0"/>
      <dgm:spPr/>
    </dgm:pt>
    <dgm:pt modelId="{792DD81A-D1CD-45F0-AE48-01C42BB8DD3A}" type="pres">
      <dgm:prSet presAssocID="{5D00A56E-3539-4AC7-9F85-5B46BBE460BA}" presName="sibTrans" presStyleLbl="sibTrans2D1" presStyleIdx="2" presStyleCnt="5" custScaleX="48748" custScaleY="33481"/>
      <dgm:spPr/>
    </dgm:pt>
    <dgm:pt modelId="{C03BA75A-3AF1-4D9A-A5F7-02769C49B94C}" type="pres">
      <dgm:prSet presAssocID="{249A7FCB-8FB1-4BCE-98FB-27EA77D80EF5}" presName="node" presStyleLbl="node1" presStyleIdx="3" presStyleCnt="5" custScaleX="175276" custRadScaleRad="142671" custRadScaleInc="61527">
        <dgm:presLayoutVars>
          <dgm:bulletEnabled val="1"/>
        </dgm:presLayoutVars>
      </dgm:prSet>
      <dgm:spPr/>
    </dgm:pt>
    <dgm:pt modelId="{89CA59ED-1DB5-4E5F-8CFC-338A8E089BFB}" type="pres">
      <dgm:prSet presAssocID="{249A7FCB-8FB1-4BCE-98FB-27EA77D80EF5}" presName="dummy" presStyleCnt="0"/>
      <dgm:spPr/>
    </dgm:pt>
    <dgm:pt modelId="{5EE8B593-8BEB-42C5-AB17-AED538ABFE0D}" type="pres">
      <dgm:prSet presAssocID="{4AEFB95E-AC09-47EB-B4AF-F23B148FC7AA}" presName="sibTrans" presStyleLbl="sibTrans2D1" presStyleIdx="3" presStyleCnt="5" custScaleX="68939" custScaleY="44266" custLinFactNeighborX="-19820" custLinFactNeighborY="9742"/>
      <dgm:spPr/>
    </dgm:pt>
    <dgm:pt modelId="{6D2920FB-08C1-4CBC-9BF5-5742A7CE4B8E}" type="pres">
      <dgm:prSet presAssocID="{CC673CFD-4D36-42E4-A8CB-6DF4928FD131}" presName="node" presStyleLbl="node1" presStyleIdx="4" presStyleCnt="5" custScaleX="185960" custRadScaleRad="176338" custRadScaleInc="-35901">
        <dgm:presLayoutVars>
          <dgm:bulletEnabled val="1"/>
        </dgm:presLayoutVars>
      </dgm:prSet>
      <dgm:spPr/>
    </dgm:pt>
    <dgm:pt modelId="{D47113F6-4D99-4A77-83B5-42FFF4DE41AA}" type="pres">
      <dgm:prSet presAssocID="{CC673CFD-4D36-42E4-A8CB-6DF4928FD131}" presName="dummy" presStyleCnt="0"/>
      <dgm:spPr/>
    </dgm:pt>
    <dgm:pt modelId="{71E36226-B260-471D-982D-D7EFE2067563}" type="pres">
      <dgm:prSet presAssocID="{E4B521DF-2AC1-42EE-8BD2-45FDB90FEA45}" presName="sibTrans" presStyleLbl="sibTrans2D1" presStyleIdx="4" presStyleCnt="5" custScaleX="70526" custScaleY="59440" custLinFactNeighborX="-11617" custLinFactNeighborY="-11312"/>
      <dgm:spPr/>
    </dgm:pt>
  </dgm:ptLst>
  <dgm:cxnLst>
    <dgm:cxn modelId="{B99A0716-BCA3-460F-BE2C-5E2892C910B4}" srcId="{DF53EBB1-A8B7-42E8-A83C-6C2DE2EE83D6}" destId="{CC673CFD-4D36-42E4-A8CB-6DF4928FD131}" srcOrd="4" destOrd="0" parTransId="{C7608B13-C3B4-4E97-887F-1B1A727025AD}" sibTransId="{E4B521DF-2AC1-42EE-8BD2-45FDB90FEA45}"/>
    <dgm:cxn modelId="{B8212624-7786-4430-9E61-B26407CBA9A9}" type="presOf" srcId="{2F67DE39-A74E-4A48-A834-D00498FDD84B}" destId="{4A1A3D84-3044-4453-9136-0C7AD1BA657E}" srcOrd="0" destOrd="0" presId="urn:microsoft.com/office/officeart/2005/8/layout/radial6"/>
    <dgm:cxn modelId="{9AF54128-1CFB-4468-B2CF-2D2B5A7A9E33}" type="presOf" srcId="{F5358B6D-E3F4-40FC-A5E5-36C9B43A82F2}" destId="{225EF49C-12D2-4263-9C96-6B7BCB4474A0}" srcOrd="0" destOrd="0" presId="urn:microsoft.com/office/officeart/2005/8/layout/radial6"/>
    <dgm:cxn modelId="{85A23937-D1CA-4151-8D22-AF9309513B76}" srcId="{DF53EBB1-A8B7-42E8-A83C-6C2DE2EE83D6}" destId="{F5358B6D-E3F4-40FC-A5E5-36C9B43A82F2}" srcOrd="1" destOrd="0" parTransId="{CBCE20CF-8BEF-47D9-B379-5209C8DD8732}" sibTransId="{466EE3FF-1FA5-44D9-8E41-3846F51A88C8}"/>
    <dgm:cxn modelId="{9165E63D-42F1-40E4-92BF-C324CF29E3AA}" type="presOf" srcId="{4D4D6358-AF5E-45A5-92EE-208BB92004BA}" destId="{45A4B8D6-CDBD-4CF5-AF45-878E5092530A}" srcOrd="0" destOrd="0" presId="urn:microsoft.com/office/officeart/2005/8/layout/radial6"/>
    <dgm:cxn modelId="{96684B5D-129C-4024-88C3-95EF92633B0A}" type="presOf" srcId="{896007E0-D7AC-42FD-B1F4-E6F195533C19}" destId="{6BE09B52-E424-4635-8387-CBE2F2A338F6}" srcOrd="0" destOrd="0" presId="urn:microsoft.com/office/officeart/2005/8/layout/radial6"/>
    <dgm:cxn modelId="{7EEF386B-94E3-420E-882F-CEB8311C50FC}" type="presOf" srcId="{466EE3FF-1FA5-44D9-8E41-3846F51A88C8}" destId="{8859EF83-AE49-4C73-81F5-944BD6E9BCF7}" srcOrd="0" destOrd="0" presId="urn:microsoft.com/office/officeart/2005/8/layout/radial6"/>
    <dgm:cxn modelId="{3244966D-F803-4C16-9D7F-7BAE935BA595}" srcId="{DF53EBB1-A8B7-42E8-A83C-6C2DE2EE83D6}" destId="{249A7FCB-8FB1-4BCE-98FB-27EA77D80EF5}" srcOrd="3" destOrd="0" parTransId="{BF60F737-8500-4038-BB4C-79B3312B9642}" sibTransId="{4AEFB95E-AC09-47EB-B4AF-F23B148FC7AA}"/>
    <dgm:cxn modelId="{F7FFBC78-1EC9-445C-9ABA-EE6110AF68A3}" srcId="{2F67DE39-A74E-4A48-A834-D00498FDD84B}" destId="{DF53EBB1-A8B7-42E8-A83C-6C2DE2EE83D6}" srcOrd="0" destOrd="0" parTransId="{7ADBB0ED-E2F0-4847-A6FE-343DA6015DF7}" sibTransId="{32D90714-C42B-4867-9727-1A71B7080021}"/>
    <dgm:cxn modelId="{F1B26B59-10AB-488C-9FDB-C75CCBEA3381}" type="presOf" srcId="{E2437909-F99B-4748-B900-2827E7CC47A5}" destId="{CFFA55F0-7F58-43FC-BEB1-4CB945E459ED}" srcOrd="0" destOrd="0" presId="urn:microsoft.com/office/officeart/2005/8/layout/radial6"/>
    <dgm:cxn modelId="{AF7B7581-0970-4D57-89FA-5AACB3257229}" type="presOf" srcId="{DF53EBB1-A8B7-42E8-A83C-6C2DE2EE83D6}" destId="{311F58B4-1CEE-4103-A755-62695AD20ED9}" srcOrd="0" destOrd="0" presId="urn:microsoft.com/office/officeart/2005/8/layout/radial6"/>
    <dgm:cxn modelId="{DDBF33C5-36A6-494E-9C4C-91FAD1C99C16}" srcId="{DF53EBB1-A8B7-42E8-A83C-6C2DE2EE83D6}" destId="{896007E0-D7AC-42FD-B1F4-E6F195533C19}" srcOrd="2" destOrd="0" parTransId="{D5D496C0-740B-498A-8846-49441497FC96}" sibTransId="{5D00A56E-3539-4AC7-9F85-5B46BBE460BA}"/>
    <dgm:cxn modelId="{45BC58C6-C236-4ECE-8A16-063CAA36C234}" type="presOf" srcId="{4AEFB95E-AC09-47EB-B4AF-F23B148FC7AA}" destId="{5EE8B593-8BEB-42C5-AB17-AED538ABFE0D}" srcOrd="0" destOrd="0" presId="urn:microsoft.com/office/officeart/2005/8/layout/radial6"/>
    <dgm:cxn modelId="{2E5421CC-2AB2-4E04-9E90-DE8998A74ECE}" type="presOf" srcId="{5D00A56E-3539-4AC7-9F85-5B46BBE460BA}" destId="{792DD81A-D1CD-45F0-AE48-01C42BB8DD3A}" srcOrd="0" destOrd="0" presId="urn:microsoft.com/office/officeart/2005/8/layout/radial6"/>
    <dgm:cxn modelId="{D0EB69D1-6DCF-4A70-A768-8404D2E77E5D}" type="presOf" srcId="{E4B521DF-2AC1-42EE-8BD2-45FDB90FEA45}" destId="{71E36226-B260-471D-982D-D7EFE2067563}" srcOrd="0" destOrd="0" presId="urn:microsoft.com/office/officeart/2005/8/layout/radial6"/>
    <dgm:cxn modelId="{4C5424D8-04AC-40F7-A5BF-D17DF8F3D100}" type="presOf" srcId="{249A7FCB-8FB1-4BCE-98FB-27EA77D80EF5}" destId="{C03BA75A-3AF1-4D9A-A5F7-02769C49B94C}" srcOrd="0" destOrd="0" presId="urn:microsoft.com/office/officeart/2005/8/layout/radial6"/>
    <dgm:cxn modelId="{67DA4DDE-F1C9-4E6D-97FA-7DA15E1AF686}" srcId="{DF53EBB1-A8B7-42E8-A83C-6C2DE2EE83D6}" destId="{4D4D6358-AF5E-45A5-92EE-208BB92004BA}" srcOrd="0" destOrd="0" parTransId="{FAAE0BED-A958-4C89-8CB2-703B8CD205E2}" sibTransId="{E2437909-F99B-4748-B900-2827E7CC47A5}"/>
    <dgm:cxn modelId="{C83836F9-7CC2-425E-9934-8962DC687B5B}" type="presOf" srcId="{CC673CFD-4D36-42E4-A8CB-6DF4928FD131}" destId="{6D2920FB-08C1-4CBC-9BF5-5742A7CE4B8E}" srcOrd="0" destOrd="0" presId="urn:microsoft.com/office/officeart/2005/8/layout/radial6"/>
    <dgm:cxn modelId="{51E0292B-A2A1-4CDE-82E1-7814BB9F0B15}" type="presParOf" srcId="{4A1A3D84-3044-4453-9136-0C7AD1BA657E}" destId="{311F58B4-1CEE-4103-A755-62695AD20ED9}" srcOrd="0" destOrd="0" presId="urn:microsoft.com/office/officeart/2005/8/layout/radial6"/>
    <dgm:cxn modelId="{7533CD4A-AB67-45B4-9242-0DA9DAFE56BC}" type="presParOf" srcId="{4A1A3D84-3044-4453-9136-0C7AD1BA657E}" destId="{45A4B8D6-CDBD-4CF5-AF45-878E5092530A}" srcOrd="1" destOrd="0" presId="urn:microsoft.com/office/officeart/2005/8/layout/radial6"/>
    <dgm:cxn modelId="{D31A23DE-356D-4BCE-B10F-5FBD80D261E8}" type="presParOf" srcId="{4A1A3D84-3044-4453-9136-0C7AD1BA657E}" destId="{E164DA87-1DC2-4635-A625-28AE424ADA10}" srcOrd="2" destOrd="0" presId="urn:microsoft.com/office/officeart/2005/8/layout/radial6"/>
    <dgm:cxn modelId="{719059CC-B03B-444E-B6AA-EDC13C90188C}" type="presParOf" srcId="{4A1A3D84-3044-4453-9136-0C7AD1BA657E}" destId="{CFFA55F0-7F58-43FC-BEB1-4CB945E459ED}" srcOrd="3" destOrd="0" presId="urn:microsoft.com/office/officeart/2005/8/layout/radial6"/>
    <dgm:cxn modelId="{8F5ABC34-5E59-4891-9D55-E02FEAF49587}" type="presParOf" srcId="{4A1A3D84-3044-4453-9136-0C7AD1BA657E}" destId="{225EF49C-12D2-4263-9C96-6B7BCB4474A0}" srcOrd="4" destOrd="0" presId="urn:microsoft.com/office/officeart/2005/8/layout/radial6"/>
    <dgm:cxn modelId="{3281AE1C-A034-4A33-9A80-97C064E8B99C}" type="presParOf" srcId="{4A1A3D84-3044-4453-9136-0C7AD1BA657E}" destId="{1C7E44DF-A16C-4CC8-A87B-7DC9C1EEAB00}" srcOrd="5" destOrd="0" presId="urn:microsoft.com/office/officeart/2005/8/layout/radial6"/>
    <dgm:cxn modelId="{B31F43A0-5611-48CB-8AED-6D9205586CFA}" type="presParOf" srcId="{4A1A3D84-3044-4453-9136-0C7AD1BA657E}" destId="{8859EF83-AE49-4C73-81F5-944BD6E9BCF7}" srcOrd="6" destOrd="0" presId="urn:microsoft.com/office/officeart/2005/8/layout/radial6"/>
    <dgm:cxn modelId="{ED80293A-7B46-4C82-A1E7-5C6E2F4701D2}" type="presParOf" srcId="{4A1A3D84-3044-4453-9136-0C7AD1BA657E}" destId="{6BE09B52-E424-4635-8387-CBE2F2A338F6}" srcOrd="7" destOrd="0" presId="urn:microsoft.com/office/officeart/2005/8/layout/radial6"/>
    <dgm:cxn modelId="{F2B71AD6-764C-4E6F-BBCC-201C92D0B1A4}" type="presParOf" srcId="{4A1A3D84-3044-4453-9136-0C7AD1BA657E}" destId="{00A05AA9-0B1D-43EF-8BC2-51E74B1848DF}" srcOrd="8" destOrd="0" presId="urn:microsoft.com/office/officeart/2005/8/layout/radial6"/>
    <dgm:cxn modelId="{EDC94DA5-E8CC-40E1-B59F-3ABE67BB7A7B}" type="presParOf" srcId="{4A1A3D84-3044-4453-9136-0C7AD1BA657E}" destId="{792DD81A-D1CD-45F0-AE48-01C42BB8DD3A}" srcOrd="9" destOrd="0" presId="urn:microsoft.com/office/officeart/2005/8/layout/radial6"/>
    <dgm:cxn modelId="{CDCA215C-503B-425F-B9F2-34DE4AB6EF69}" type="presParOf" srcId="{4A1A3D84-3044-4453-9136-0C7AD1BA657E}" destId="{C03BA75A-3AF1-4D9A-A5F7-02769C49B94C}" srcOrd="10" destOrd="0" presId="urn:microsoft.com/office/officeart/2005/8/layout/radial6"/>
    <dgm:cxn modelId="{7CFAF2F0-BA3D-4D17-B1E7-CA6F4E9817F5}" type="presParOf" srcId="{4A1A3D84-3044-4453-9136-0C7AD1BA657E}" destId="{89CA59ED-1DB5-4E5F-8CFC-338A8E089BFB}" srcOrd="11" destOrd="0" presId="urn:microsoft.com/office/officeart/2005/8/layout/radial6"/>
    <dgm:cxn modelId="{B10CB311-03CC-48ED-B228-49C2B8EE4909}" type="presParOf" srcId="{4A1A3D84-3044-4453-9136-0C7AD1BA657E}" destId="{5EE8B593-8BEB-42C5-AB17-AED538ABFE0D}" srcOrd="12" destOrd="0" presId="urn:microsoft.com/office/officeart/2005/8/layout/radial6"/>
    <dgm:cxn modelId="{59D45F5A-AAD7-4EB1-9B1D-C38C71A13B4F}" type="presParOf" srcId="{4A1A3D84-3044-4453-9136-0C7AD1BA657E}" destId="{6D2920FB-08C1-4CBC-9BF5-5742A7CE4B8E}" srcOrd="13" destOrd="0" presId="urn:microsoft.com/office/officeart/2005/8/layout/radial6"/>
    <dgm:cxn modelId="{8605EFA9-BA52-48A9-AC63-AC3C06017C72}" type="presParOf" srcId="{4A1A3D84-3044-4453-9136-0C7AD1BA657E}" destId="{D47113F6-4D99-4A77-83B5-42FFF4DE41AA}" srcOrd="14" destOrd="0" presId="urn:microsoft.com/office/officeart/2005/8/layout/radial6"/>
    <dgm:cxn modelId="{0BFE6B31-1DAA-461C-9CB9-869C398001BF}" type="presParOf" srcId="{4A1A3D84-3044-4453-9136-0C7AD1BA657E}" destId="{71E36226-B260-471D-982D-D7EFE206756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BB7345-B9EB-47DD-A5F3-094D259E9609}" type="doc">
      <dgm:prSet loTypeId="urn:microsoft.com/office/officeart/2005/8/layout/venn2" loCatId="relationship" qsTypeId="urn:microsoft.com/office/officeart/2005/8/quickstyle/simple4" qsCatId="simple" csTypeId="urn:microsoft.com/office/officeart/2005/8/colors/accent0_2" csCatId="mainScheme" phldr="1"/>
      <dgm:spPr/>
      <dgm:t>
        <a:bodyPr/>
        <a:lstStyle/>
        <a:p>
          <a:endParaRPr lang="en-NZ"/>
        </a:p>
      </dgm:t>
    </dgm:pt>
    <dgm:pt modelId="{1E8F40A0-3E21-4ED0-BFD5-FC289D590B2C}">
      <dgm:prSet phldrT="[Text]"/>
      <dgm:spPr/>
      <dgm:t>
        <a:bodyPr/>
        <a:lstStyle/>
        <a:p>
          <a:r>
            <a:rPr lang="en-NZ" dirty="0"/>
            <a:t>Moderation </a:t>
          </a:r>
        </a:p>
      </dgm:t>
    </dgm:pt>
    <dgm:pt modelId="{FCCA3A64-C29D-4563-951A-D82DBCD4ECB5}" type="parTrans" cxnId="{C09E44C9-9294-4BEB-972F-D572E688D3DE}">
      <dgm:prSet/>
      <dgm:spPr/>
      <dgm:t>
        <a:bodyPr/>
        <a:lstStyle/>
        <a:p>
          <a:endParaRPr lang="en-NZ"/>
        </a:p>
      </dgm:t>
    </dgm:pt>
    <dgm:pt modelId="{BB3BBB7F-1F42-4E6D-933C-A0CB100460E5}" type="sibTrans" cxnId="{C09E44C9-9294-4BEB-972F-D572E688D3DE}">
      <dgm:prSet/>
      <dgm:spPr/>
      <dgm:t>
        <a:bodyPr/>
        <a:lstStyle/>
        <a:p>
          <a:endParaRPr lang="en-NZ"/>
        </a:p>
      </dgm:t>
    </dgm:pt>
    <dgm:pt modelId="{93FADB58-60D2-4D6B-B9FB-49E866727530}">
      <dgm:prSet phldrT="[Text]"/>
      <dgm:spPr/>
      <dgm:t>
        <a:bodyPr/>
        <a:lstStyle/>
        <a:p>
          <a:r>
            <a:rPr lang="en-NZ" dirty="0"/>
            <a:t>Assessments</a:t>
          </a:r>
        </a:p>
      </dgm:t>
    </dgm:pt>
    <dgm:pt modelId="{8D590480-8A66-4BD7-9F39-91DD6AA6CED0}" type="parTrans" cxnId="{4AFA1DE6-247A-45F4-8F45-E7D4AE05B5C6}">
      <dgm:prSet/>
      <dgm:spPr/>
      <dgm:t>
        <a:bodyPr/>
        <a:lstStyle/>
        <a:p>
          <a:endParaRPr lang="en-NZ"/>
        </a:p>
      </dgm:t>
    </dgm:pt>
    <dgm:pt modelId="{72CB46CC-BDBE-461E-B17F-6A08EAE83E7D}" type="sibTrans" cxnId="{4AFA1DE6-247A-45F4-8F45-E7D4AE05B5C6}">
      <dgm:prSet/>
      <dgm:spPr/>
      <dgm:t>
        <a:bodyPr/>
        <a:lstStyle/>
        <a:p>
          <a:endParaRPr lang="en-NZ"/>
        </a:p>
      </dgm:t>
    </dgm:pt>
    <dgm:pt modelId="{A63A9DEC-4AAB-4D56-AD93-64F5ECFC6D4B}">
      <dgm:prSet phldrT="[Text]"/>
      <dgm:spPr/>
      <dgm:t>
        <a:bodyPr/>
        <a:lstStyle/>
        <a:p>
          <a:r>
            <a:rPr lang="en-NZ" dirty="0"/>
            <a:t>Learning Outcomes</a:t>
          </a:r>
        </a:p>
      </dgm:t>
    </dgm:pt>
    <dgm:pt modelId="{B8461E46-0E02-4457-8AB1-4DC173E247CC}" type="parTrans" cxnId="{FF221BA6-8A0C-4135-94D9-9D3D49C998BC}">
      <dgm:prSet/>
      <dgm:spPr/>
      <dgm:t>
        <a:bodyPr/>
        <a:lstStyle/>
        <a:p>
          <a:endParaRPr lang="en-NZ"/>
        </a:p>
      </dgm:t>
    </dgm:pt>
    <dgm:pt modelId="{C8D2D19B-4CBC-4FF0-AAA5-865E146019F8}" type="sibTrans" cxnId="{FF221BA6-8A0C-4135-94D9-9D3D49C998BC}">
      <dgm:prSet/>
      <dgm:spPr/>
      <dgm:t>
        <a:bodyPr/>
        <a:lstStyle/>
        <a:p>
          <a:endParaRPr lang="en-NZ"/>
        </a:p>
      </dgm:t>
    </dgm:pt>
    <dgm:pt modelId="{94730B44-8DC8-456F-BA61-49A7C2B91CEE}">
      <dgm:prSet phldrT="[Text]"/>
      <dgm:spPr/>
      <dgm:t>
        <a:bodyPr/>
        <a:lstStyle/>
        <a:p>
          <a:r>
            <a:rPr lang="en-NZ" dirty="0"/>
            <a:t>Competency</a:t>
          </a:r>
        </a:p>
        <a:p>
          <a:r>
            <a:rPr lang="en-NZ" dirty="0"/>
            <a:t>Base </a:t>
          </a:r>
        </a:p>
      </dgm:t>
    </dgm:pt>
    <dgm:pt modelId="{509ED6A5-FF79-4AE2-8417-F061C762A2BB}" type="parTrans" cxnId="{AACE3484-13A8-4716-8361-355C444C00C5}">
      <dgm:prSet/>
      <dgm:spPr/>
      <dgm:t>
        <a:bodyPr/>
        <a:lstStyle/>
        <a:p>
          <a:endParaRPr lang="en-NZ"/>
        </a:p>
      </dgm:t>
    </dgm:pt>
    <dgm:pt modelId="{239DA50A-A231-4AAC-8FF4-AD773055D971}" type="sibTrans" cxnId="{AACE3484-13A8-4716-8361-355C444C00C5}">
      <dgm:prSet/>
      <dgm:spPr/>
      <dgm:t>
        <a:bodyPr/>
        <a:lstStyle/>
        <a:p>
          <a:endParaRPr lang="en-NZ"/>
        </a:p>
      </dgm:t>
    </dgm:pt>
    <dgm:pt modelId="{5C02A68E-E219-4186-8AA0-F3EECEE2CCB6}" type="pres">
      <dgm:prSet presAssocID="{14BB7345-B9EB-47DD-A5F3-094D259E9609}" presName="Name0" presStyleCnt="0">
        <dgm:presLayoutVars>
          <dgm:chMax val="7"/>
          <dgm:resizeHandles val="exact"/>
        </dgm:presLayoutVars>
      </dgm:prSet>
      <dgm:spPr/>
    </dgm:pt>
    <dgm:pt modelId="{D4333E0F-80F1-4A55-9FDF-972A80758ADD}" type="pres">
      <dgm:prSet presAssocID="{14BB7345-B9EB-47DD-A5F3-094D259E9609}" presName="comp1" presStyleCnt="0"/>
      <dgm:spPr/>
    </dgm:pt>
    <dgm:pt modelId="{E00FD8D2-BF29-4561-9BDA-12448E8C8511}" type="pres">
      <dgm:prSet presAssocID="{14BB7345-B9EB-47DD-A5F3-094D259E9609}" presName="circle1" presStyleLbl="node1" presStyleIdx="0" presStyleCnt="4" custLinFactNeighborX="-26377" custLinFactNeighborY="13750"/>
      <dgm:spPr/>
    </dgm:pt>
    <dgm:pt modelId="{6268D4CE-2F47-457B-87D0-2F98B232B855}" type="pres">
      <dgm:prSet presAssocID="{14BB7345-B9EB-47DD-A5F3-094D259E9609}" presName="c1text" presStyleLbl="node1" presStyleIdx="0" presStyleCnt="4">
        <dgm:presLayoutVars>
          <dgm:bulletEnabled val="1"/>
        </dgm:presLayoutVars>
      </dgm:prSet>
      <dgm:spPr/>
    </dgm:pt>
    <dgm:pt modelId="{233CC656-F96F-4AF4-A70A-6B81CB0C80DF}" type="pres">
      <dgm:prSet presAssocID="{14BB7345-B9EB-47DD-A5F3-094D259E9609}" presName="comp2" presStyleCnt="0"/>
      <dgm:spPr/>
    </dgm:pt>
    <dgm:pt modelId="{B8E8ECF5-609A-4C17-8501-647B2D8B032C}" type="pres">
      <dgm:prSet presAssocID="{14BB7345-B9EB-47DD-A5F3-094D259E9609}" presName="circle2" presStyleLbl="node1" presStyleIdx="1" presStyleCnt="4"/>
      <dgm:spPr/>
    </dgm:pt>
    <dgm:pt modelId="{82F586FD-5A1A-43D0-BDF7-A3314680865D}" type="pres">
      <dgm:prSet presAssocID="{14BB7345-B9EB-47DD-A5F3-094D259E9609}" presName="c2text" presStyleLbl="node1" presStyleIdx="1" presStyleCnt="4">
        <dgm:presLayoutVars>
          <dgm:bulletEnabled val="1"/>
        </dgm:presLayoutVars>
      </dgm:prSet>
      <dgm:spPr/>
    </dgm:pt>
    <dgm:pt modelId="{07BF57AF-B985-4574-AB7D-30DFC4117EDC}" type="pres">
      <dgm:prSet presAssocID="{14BB7345-B9EB-47DD-A5F3-094D259E9609}" presName="comp3" presStyleCnt="0"/>
      <dgm:spPr/>
    </dgm:pt>
    <dgm:pt modelId="{6634C62C-A4B5-4EC6-93E3-AB83BB4E7CF4}" type="pres">
      <dgm:prSet presAssocID="{14BB7345-B9EB-47DD-A5F3-094D259E9609}" presName="circle3" presStyleLbl="node1" presStyleIdx="2" presStyleCnt="4"/>
      <dgm:spPr/>
    </dgm:pt>
    <dgm:pt modelId="{52D6E89F-1DA6-469D-8018-CB48FE980786}" type="pres">
      <dgm:prSet presAssocID="{14BB7345-B9EB-47DD-A5F3-094D259E9609}" presName="c3text" presStyleLbl="node1" presStyleIdx="2" presStyleCnt="4">
        <dgm:presLayoutVars>
          <dgm:bulletEnabled val="1"/>
        </dgm:presLayoutVars>
      </dgm:prSet>
      <dgm:spPr/>
    </dgm:pt>
    <dgm:pt modelId="{98380DD7-82F6-4352-9C0F-1D7DFED5958B}" type="pres">
      <dgm:prSet presAssocID="{14BB7345-B9EB-47DD-A5F3-094D259E9609}" presName="comp4" presStyleCnt="0"/>
      <dgm:spPr/>
    </dgm:pt>
    <dgm:pt modelId="{A42D60C8-F347-4D79-AAEE-7FACEC462CBD}" type="pres">
      <dgm:prSet presAssocID="{14BB7345-B9EB-47DD-A5F3-094D259E9609}" presName="circle4" presStyleLbl="node1" presStyleIdx="3" presStyleCnt="4"/>
      <dgm:spPr/>
    </dgm:pt>
    <dgm:pt modelId="{28DD6FB9-9CA4-46F3-9C2A-2C3A8A18E58E}" type="pres">
      <dgm:prSet presAssocID="{14BB7345-B9EB-47DD-A5F3-094D259E9609}" presName="c4text" presStyleLbl="node1" presStyleIdx="3" presStyleCnt="4">
        <dgm:presLayoutVars>
          <dgm:bulletEnabled val="1"/>
        </dgm:presLayoutVars>
      </dgm:prSet>
      <dgm:spPr/>
    </dgm:pt>
  </dgm:ptLst>
  <dgm:cxnLst>
    <dgm:cxn modelId="{BD544703-3F5F-49A5-B41D-25D25F00DB63}" type="presOf" srcId="{A63A9DEC-4AAB-4D56-AD93-64F5ECFC6D4B}" destId="{6634C62C-A4B5-4EC6-93E3-AB83BB4E7CF4}" srcOrd="0" destOrd="0" presId="urn:microsoft.com/office/officeart/2005/8/layout/venn2"/>
    <dgm:cxn modelId="{CAD9F422-33FD-4B51-9C75-0250FB2FCB52}" type="presOf" srcId="{94730B44-8DC8-456F-BA61-49A7C2B91CEE}" destId="{A42D60C8-F347-4D79-AAEE-7FACEC462CBD}" srcOrd="0" destOrd="0" presId="urn:microsoft.com/office/officeart/2005/8/layout/venn2"/>
    <dgm:cxn modelId="{4A7E4E28-B249-4798-92A4-B43107D1B53C}" type="presOf" srcId="{93FADB58-60D2-4D6B-B9FB-49E866727530}" destId="{82F586FD-5A1A-43D0-BDF7-A3314680865D}" srcOrd="1" destOrd="0" presId="urn:microsoft.com/office/officeart/2005/8/layout/venn2"/>
    <dgm:cxn modelId="{C6B8DF46-8D6A-4B66-946C-F37E1C5DD971}" type="presOf" srcId="{94730B44-8DC8-456F-BA61-49A7C2B91CEE}" destId="{28DD6FB9-9CA4-46F3-9C2A-2C3A8A18E58E}" srcOrd="1" destOrd="0" presId="urn:microsoft.com/office/officeart/2005/8/layout/venn2"/>
    <dgm:cxn modelId="{AACE3484-13A8-4716-8361-355C444C00C5}" srcId="{14BB7345-B9EB-47DD-A5F3-094D259E9609}" destId="{94730B44-8DC8-456F-BA61-49A7C2B91CEE}" srcOrd="3" destOrd="0" parTransId="{509ED6A5-FF79-4AE2-8417-F061C762A2BB}" sibTransId="{239DA50A-A231-4AAC-8FF4-AD773055D971}"/>
    <dgm:cxn modelId="{03CBEA98-1139-402B-B5D2-7FEB0D9FEE0E}" type="presOf" srcId="{A63A9DEC-4AAB-4D56-AD93-64F5ECFC6D4B}" destId="{52D6E89F-1DA6-469D-8018-CB48FE980786}" srcOrd="1" destOrd="0" presId="urn:microsoft.com/office/officeart/2005/8/layout/venn2"/>
    <dgm:cxn modelId="{FF221BA6-8A0C-4135-94D9-9D3D49C998BC}" srcId="{14BB7345-B9EB-47DD-A5F3-094D259E9609}" destId="{A63A9DEC-4AAB-4D56-AD93-64F5ECFC6D4B}" srcOrd="2" destOrd="0" parTransId="{B8461E46-0E02-4457-8AB1-4DC173E247CC}" sibTransId="{C8D2D19B-4CBC-4FF0-AAA5-865E146019F8}"/>
    <dgm:cxn modelId="{8616DBC0-04A1-47B5-9356-326229209D39}" type="presOf" srcId="{1E8F40A0-3E21-4ED0-BFD5-FC289D590B2C}" destId="{6268D4CE-2F47-457B-87D0-2F98B232B855}" srcOrd="1" destOrd="0" presId="urn:microsoft.com/office/officeart/2005/8/layout/venn2"/>
    <dgm:cxn modelId="{423905C3-49E3-4889-98A2-B390F0947CA5}" type="presOf" srcId="{93FADB58-60D2-4D6B-B9FB-49E866727530}" destId="{B8E8ECF5-609A-4C17-8501-647B2D8B032C}" srcOrd="0" destOrd="0" presId="urn:microsoft.com/office/officeart/2005/8/layout/venn2"/>
    <dgm:cxn modelId="{83E33EC5-D793-4960-89C9-7EDCC17C57ED}" type="presOf" srcId="{1E8F40A0-3E21-4ED0-BFD5-FC289D590B2C}" destId="{E00FD8D2-BF29-4561-9BDA-12448E8C8511}" srcOrd="0" destOrd="0" presId="urn:microsoft.com/office/officeart/2005/8/layout/venn2"/>
    <dgm:cxn modelId="{C09E44C9-9294-4BEB-972F-D572E688D3DE}" srcId="{14BB7345-B9EB-47DD-A5F3-094D259E9609}" destId="{1E8F40A0-3E21-4ED0-BFD5-FC289D590B2C}" srcOrd="0" destOrd="0" parTransId="{FCCA3A64-C29D-4563-951A-D82DBCD4ECB5}" sibTransId="{BB3BBB7F-1F42-4E6D-933C-A0CB100460E5}"/>
    <dgm:cxn modelId="{4D10C9D5-3DB6-4250-BA04-EC9C511AB753}" type="presOf" srcId="{14BB7345-B9EB-47DD-A5F3-094D259E9609}" destId="{5C02A68E-E219-4186-8AA0-F3EECEE2CCB6}" srcOrd="0" destOrd="0" presId="urn:microsoft.com/office/officeart/2005/8/layout/venn2"/>
    <dgm:cxn modelId="{4AFA1DE6-247A-45F4-8F45-E7D4AE05B5C6}" srcId="{14BB7345-B9EB-47DD-A5F3-094D259E9609}" destId="{93FADB58-60D2-4D6B-B9FB-49E866727530}" srcOrd="1" destOrd="0" parTransId="{8D590480-8A66-4BD7-9F39-91DD6AA6CED0}" sibTransId="{72CB46CC-BDBE-461E-B17F-6A08EAE83E7D}"/>
    <dgm:cxn modelId="{62A5B598-E467-4BC2-914C-48876CCFBDDD}" type="presParOf" srcId="{5C02A68E-E219-4186-8AA0-F3EECEE2CCB6}" destId="{D4333E0F-80F1-4A55-9FDF-972A80758ADD}" srcOrd="0" destOrd="0" presId="urn:microsoft.com/office/officeart/2005/8/layout/venn2"/>
    <dgm:cxn modelId="{7D5D32A0-E6CB-46EA-8C67-9F6160250A82}" type="presParOf" srcId="{D4333E0F-80F1-4A55-9FDF-972A80758ADD}" destId="{E00FD8D2-BF29-4561-9BDA-12448E8C8511}" srcOrd="0" destOrd="0" presId="urn:microsoft.com/office/officeart/2005/8/layout/venn2"/>
    <dgm:cxn modelId="{07BA4467-5BA6-4065-8B27-6308672F03A7}" type="presParOf" srcId="{D4333E0F-80F1-4A55-9FDF-972A80758ADD}" destId="{6268D4CE-2F47-457B-87D0-2F98B232B855}" srcOrd="1" destOrd="0" presId="urn:microsoft.com/office/officeart/2005/8/layout/venn2"/>
    <dgm:cxn modelId="{54AEBE6B-78F6-4884-9418-1D3AA91689B0}" type="presParOf" srcId="{5C02A68E-E219-4186-8AA0-F3EECEE2CCB6}" destId="{233CC656-F96F-4AF4-A70A-6B81CB0C80DF}" srcOrd="1" destOrd="0" presId="urn:microsoft.com/office/officeart/2005/8/layout/venn2"/>
    <dgm:cxn modelId="{0594A3CD-5781-49EE-990A-E8EBF2DD0D41}" type="presParOf" srcId="{233CC656-F96F-4AF4-A70A-6B81CB0C80DF}" destId="{B8E8ECF5-609A-4C17-8501-647B2D8B032C}" srcOrd="0" destOrd="0" presId="urn:microsoft.com/office/officeart/2005/8/layout/venn2"/>
    <dgm:cxn modelId="{2E309DFF-16CF-4B2E-B921-FA170383FA03}" type="presParOf" srcId="{233CC656-F96F-4AF4-A70A-6B81CB0C80DF}" destId="{82F586FD-5A1A-43D0-BDF7-A3314680865D}" srcOrd="1" destOrd="0" presId="urn:microsoft.com/office/officeart/2005/8/layout/venn2"/>
    <dgm:cxn modelId="{AE711CFD-8E7A-478A-B8A3-305E313B4B56}" type="presParOf" srcId="{5C02A68E-E219-4186-8AA0-F3EECEE2CCB6}" destId="{07BF57AF-B985-4574-AB7D-30DFC4117EDC}" srcOrd="2" destOrd="0" presId="urn:microsoft.com/office/officeart/2005/8/layout/venn2"/>
    <dgm:cxn modelId="{F5D2B510-268C-4E7D-A763-33FFC2EFA47A}" type="presParOf" srcId="{07BF57AF-B985-4574-AB7D-30DFC4117EDC}" destId="{6634C62C-A4B5-4EC6-93E3-AB83BB4E7CF4}" srcOrd="0" destOrd="0" presId="urn:microsoft.com/office/officeart/2005/8/layout/venn2"/>
    <dgm:cxn modelId="{1A7C4111-DFC3-4F3A-AE19-C4CA907BBEB7}" type="presParOf" srcId="{07BF57AF-B985-4574-AB7D-30DFC4117EDC}" destId="{52D6E89F-1DA6-469D-8018-CB48FE980786}" srcOrd="1" destOrd="0" presId="urn:microsoft.com/office/officeart/2005/8/layout/venn2"/>
    <dgm:cxn modelId="{3C803F94-4584-48C8-BCC7-6FB5B8061082}" type="presParOf" srcId="{5C02A68E-E219-4186-8AA0-F3EECEE2CCB6}" destId="{98380DD7-82F6-4352-9C0F-1D7DFED5958B}" srcOrd="3" destOrd="0" presId="urn:microsoft.com/office/officeart/2005/8/layout/venn2"/>
    <dgm:cxn modelId="{EB8B9324-F265-4A11-A20D-6477E7BAF2AB}" type="presParOf" srcId="{98380DD7-82F6-4352-9C0F-1D7DFED5958B}" destId="{A42D60C8-F347-4D79-AAEE-7FACEC462CBD}" srcOrd="0" destOrd="0" presId="urn:microsoft.com/office/officeart/2005/8/layout/venn2"/>
    <dgm:cxn modelId="{DB6DC32F-EFF6-4C6A-9A9D-83A18E124A48}" type="presParOf" srcId="{98380DD7-82F6-4352-9C0F-1D7DFED5958B}" destId="{28DD6FB9-9CA4-46F3-9C2A-2C3A8A18E58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89CBFD-A8FF-4760-BCEB-A8E024379B77}"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NZ"/>
        </a:p>
      </dgm:t>
    </dgm:pt>
    <dgm:pt modelId="{93882138-34F8-4C7E-A905-5153533490E3}">
      <dgm:prSet phldrT="[Text]"/>
      <dgm:spPr/>
      <dgm:t>
        <a:bodyPr/>
        <a:lstStyle/>
        <a:p>
          <a:r>
            <a:rPr lang="en-NZ" b="1" dirty="0"/>
            <a:t>Moderation</a:t>
          </a:r>
        </a:p>
      </dgm:t>
    </dgm:pt>
    <dgm:pt modelId="{739635CA-8B00-40B2-B2FD-33AA875DB69B}" type="parTrans" cxnId="{EA5F9B68-DDC5-42BB-9E58-193FA85A50D4}">
      <dgm:prSet/>
      <dgm:spPr/>
      <dgm:t>
        <a:bodyPr/>
        <a:lstStyle/>
        <a:p>
          <a:endParaRPr lang="en-NZ"/>
        </a:p>
      </dgm:t>
    </dgm:pt>
    <dgm:pt modelId="{93C3CADB-4F9B-4B52-9EF0-7679AD355173}" type="sibTrans" cxnId="{EA5F9B68-DDC5-42BB-9E58-193FA85A50D4}">
      <dgm:prSet/>
      <dgm:spPr/>
      <dgm:t>
        <a:bodyPr/>
        <a:lstStyle/>
        <a:p>
          <a:endParaRPr lang="en-NZ"/>
        </a:p>
      </dgm:t>
    </dgm:pt>
    <dgm:pt modelId="{442E434A-6638-4D6C-ABE8-DC72E46F0786}">
      <dgm:prSet phldrT="[Text]"/>
      <dgm:spPr/>
      <dgm:t>
        <a:bodyPr/>
        <a:lstStyle/>
        <a:p>
          <a:r>
            <a:rPr lang="en-US" b="1" dirty="0"/>
            <a:t>Pre-Assessment</a:t>
          </a:r>
          <a:endParaRPr lang="en-NZ" dirty="0"/>
        </a:p>
      </dgm:t>
    </dgm:pt>
    <dgm:pt modelId="{E01FC838-243E-42BB-8FAB-F512B4C85FE0}" type="parTrans" cxnId="{4E71E559-A3A7-4FBB-ABA1-65146C76DB36}">
      <dgm:prSet/>
      <dgm:spPr/>
      <dgm:t>
        <a:bodyPr/>
        <a:lstStyle/>
        <a:p>
          <a:endParaRPr lang="en-NZ"/>
        </a:p>
      </dgm:t>
    </dgm:pt>
    <dgm:pt modelId="{6E3D1DBD-3B03-4417-976F-679AC63F1317}" type="sibTrans" cxnId="{4E71E559-A3A7-4FBB-ABA1-65146C76DB36}">
      <dgm:prSet/>
      <dgm:spPr/>
      <dgm:t>
        <a:bodyPr/>
        <a:lstStyle/>
        <a:p>
          <a:endParaRPr lang="en-NZ"/>
        </a:p>
      </dgm:t>
    </dgm:pt>
    <dgm:pt modelId="{66F3D38F-1179-4209-A711-1EFBE66B091B}">
      <dgm:prSet phldrT="[Text]"/>
      <dgm:spPr/>
      <dgm:t>
        <a:bodyPr/>
        <a:lstStyle/>
        <a:p>
          <a:r>
            <a:rPr lang="en-US" b="1" dirty="0"/>
            <a:t>Post-Assessment </a:t>
          </a:r>
          <a:endParaRPr lang="en-NZ" dirty="0"/>
        </a:p>
      </dgm:t>
    </dgm:pt>
    <dgm:pt modelId="{FE33B73B-9BE6-4C35-A58E-AD64B3245ED9}" type="parTrans" cxnId="{153F40BA-0226-4A8D-97AB-AFD9DEFAB061}">
      <dgm:prSet/>
      <dgm:spPr/>
      <dgm:t>
        <a:bodyPr/>
        <a:lstStyle/>
        <a:p>
          <a:endParaRPr lang="en-NZ"/>
        </a:p>
      </dgm:t>
    </dgm:pt>
    <dgm:pt modelId="{70D51D2E-CE0A-4FDF-889D-EC6833FC7F16}" type="sibTrans" cxnId="{153F40BA-0226-4A8D-97AB-AFD9DEFAB061}">
      <dgm:prSet/>
      <dgm:spPr/>
      <dgm:t>
        <a:bodyPr/>
        <a:lstStyle/>
        <a:p>
          <a:endParaRPr lang="en-NZ"/>
        </a:p>
      </dgm:t>
    </dgm:pt>
    <dgm:pt modelId="{AA6DC3D6-DD49-42F2-9CA8-3A9FC4FEF386}" type="pres">
      <dgm:prSet presAssocID="{0189CBFD-A8FF-4760-BCEB-A8E024379B77}" presName="hierChild1" presStyleCnt="0">
        <dgm:presLayoutVars>
          <dgm:chPref val="1"/>
          <dgm:dir/>
          <dgm:animOne val="branch"/>
          <dgm:animLvl val="lvl"/>
          <dgm:resizeHandles/>
        </dgm:presLayoutVars>
      </dgm:prSet>
      <dgm:spPr/>
    </dgm:pt>
    <dgm:pt modelId="{765E86FB-96D1-46AB-B51E-3E23D09B14C5}" type="pres">
      <dgm:prSet presAssocID="{93882138-34F8-4C7E-A905-5153533490E3}" presName="hierRoot1" presStyleCnt="0"/>
      <dgm:spPr/>
    </dgm:pt>
    <dgm:pt modelId="{CE3A6AB5-4CB2-45C5-9B85-6E34C8B6C4BD}" type="pres">
      <dgm:prSet presAssocID="{93882138-34F8-4C7E-A905-5153533490E3}" presName="composite" presStyleCnt="0"/>
      <dgm:spPr/>
    </dgm:pt>
    <dgm:pt modelId="{0B608FBA-1E24-4721-8E53-9C6C1D1D37EA}" type="pres">
      <dgm:prSet presAssocID="{93882138-34F8-4C7E-A905-5153533490E3}" presName="background" presStyleLbl="node0" presStyleIdx="0" presStyleCnt="1"/>
      <dgm:spPr/>
    </dgm:pt>
    <dgm:pt modelId="{9148069C-ED84-4B70-BA04-CA6E3A7A8969}" type="pres">
      <dgm:prSet presAssocID="{93882138-34F8-4C7E-A905-5153533490E3}" presName="text" presStyleLbl="fgAcc0" presStyleIdx="0" presStyleCnt="1">
        <dgm:presLayoutVars>
          <dgm:chPref val="3"/>
        </dgm:presLayoutVars>
      </dgm:prSet>
      <dgm:spPr/>
    </dgm:pt>
    <dgm:pt modelId="{71054B38-7F59-4EED-A668-01EB6E13400B}" type="pres">
      <dgm:prSet presAssocID="{93882138-34F8-4C7E-A905-5153533490E3}" presName="hierChild2" presStyleCnt="0"/>
      <dgm:spPr/>
    </dgm:pt>
    <dgm:pt modelId="{380B7A4C-5426-4ECD-8E5F-7FF06FCE537A}" type="pres">
      <dgm:prSet presAssocID="{E01FC838-243E-42BB-8FAB-F512B4C85FE0}" presName="Name10" presStyleLbl="parChTrans1D2" presStyleIdx="0" presStyleCnt="2"/>
      <dgm:spPr/>
    </dgm:pt>
    <dgm:pt modelId="{007DD164-FCC9-4E36-8361-1CF02AC460D3}" type="pres">
      <dgm:prSet presAssocID="{442E434A-6638-4D6C-ABE8-DC72E46F0786}" presName="hierRoot2" presStyleCnt="0"/>
      <dgm:spPr/>
    </dgm:pt>
    <dgm:pt modelId="{BEDEF356-EE2D-4F8A-8AC3-4FA68F08111E}" type="pres">
      <dgm:prSet presAssocID="{442E434A-6638-4D6C-ABE8-DC72E46F0786}" presName="composite2" presStyleCnt="0"/>
      <dgm:spPr/>
    </dgm:pt>
    <dgm:pt modelId="{9A6E6926-6283-4E3A-8425-131B247E8773}" type="pres">
      <dgm:prSet presAssocID="{442E434A-6638-4D6C-ABE8-DC72E46F0786}" presName="background2" presStyleLbl="node2" presStyleIdx="0" presStyleCnt="2"/>
      <dgm:spPr/>
    </dgm:pt>
    <dgm:pt modelId="{0FA0952C-A642-4087-B251-D3F3434C8B1E}" type="pres">
      <dgm:prSet presAssocID="{442E434A-6638-4D6C-ABE8-DC72E46F0786}" presName="text2" presStyleLbl="fgAcc2" presStyleIdx="0" presStyleCnt="2">
        <dgm:presLayoutVars>
          <dgm:chPref val="3"/>
        </dgm:presLayoutVars>
      </dgm:prSet>
      <dgm:spPr/>
    </dgm:pt>
    <dgm:pt modelId="{A22B1ADE-A624-4F18-95AA-1442FAFCE8F7}" type="pres">
      <dgm:prSet presAssocID="{442E434A-6638-4D6C-ABE8-DC72E46F0786}" presName="hierChild3" presStyleCnt="0"/>
      <dgm:spPr/>
    </dgm:pt>
    <dgm:pt modelId="{104660A6-F03E-4AC6-B044-BF6696A4A2B9}" type="pres">
      <dgm:prSet presAssocID="{FE33B73B-9BE6-4C35-A58E-AD64B3245ED9}" presName="Name10" presStyleLbl="parChTrans1D2" presStyleIdx="1" presStyleCnt="2"/>
      <dgm:spPr/>
    </dgm:pt>
    <dgm:pt modelId="{BDCCAF87-CA4F-4114-88C6-39F67032BCAF}" type="pres">
      <dgm:prSet presAssocID="{66F3D38F-1179-4209-A711-1EFBE66B091B}" presName="hierRoot2" presStyleCnt="0"/>
      <dgm:spPr/>
    </dgm:pt>
    <dgm:pt modelId="{E542E22A-6A83-447E-9375-70008B9C5D80}" type="pres">
      <dgm:prSet presAssocID="{66F3D38F-1179-4209-A711-1EFBE66B091B}" presName="composite2" presStyleCnt="0"/>
      <dgm:spPr/>
    </dgm:pt>
    <dgm:pt modelId="{93E3A18F-51E2-495E-B715-D3B51E7EF0A3}" type="pres">
      <dgm:prSet presAssocID="{66F3D38F-1179-4209-A711-1EFBE66B091B}" presName="background2" presStyleLbl="node2" presStyleIdx="1" presStyleCnt="2"/>
      <dgm:spPr/>
    </dgm:pt>
    <dgm:pt modelId="{CB0057DA-F939-480D-A51F-3BEAE38A2A08}" type="pres">
      <dgm:prSet presAssocID="{66F3D38F-1179-4209-A711-1EFBE66B091B}" presName="text2" presStyleLbl="fgAcc2" presStyleIdx="1" presStyleCnt="2">
        <dgm:presLayoutVars>
          <dgm:chPref val="3"/>
        </dgm:presLayoutVars>
      </dgm:prSet>
      <dgm:spPr/>
    </dgm:pt>
    <dgm:pt modelId="{418332FC-5B13-47AB-BDA3-2F51BB2D2D01}" type="pres">
      <dgm:prSet presAssocID="{66F3D38F-1179-4209-A711-1EFBE66B091B}" presName="hierChild3" presStyleCnt="0"/>
      <dgm:spPr/>
    </dgm:pt>
  </dgm:ptLst>
  <dgm:cxnLst>
    <dgm:cxn modelId="{DCB17468-D13B-4AEA-A527-6C3332475142}" type="presOf" srcId="{0189CBFD-A8FF-4760-BCEB-A8E024379B77}" destId="{AA6DC3D6-DD49-42F2-9CA8-3A9FC4FEF386}" srcOrd="0" destOrd="0" presId="urn:microsoft.com/office/officeart/2005/8/layout/hierarchy1"/>
    <dgm:cxn modelId="{EA5F9B68-DDC5-42BB-9E58-193FA85A50D4}" srcId="{0189CBFD-A8FF-4760-BCEB-A8E024379B77}" destId="{93882138-34F8-4C7E-A905-5153533490E3}" srcOrd="0" destOrd="0" parTransId="{739635CA-8B00-40B2-B2FD-33AA875DB69B}" sibTransId="{93C3CADB-4F9B-4B52-9EF0-7679AD355173}"/>
    <dgm:cxn modelId="{2DCE1C6C-2E66-45AC-88C6-13649EED58C0}" type="presOf" srcId="{66F3D38F-1179-4209-A711-1EFBE66B091B}" destId="{CB0057DA-F939-480D-A51F-3BEAE38A2A08}" srcOrd="0" destOrd="0" presId="urn:microsoft.com/office/officeart/2005/8/layout/hierarchy1"/>
    <dgm:cxn modelId="{D5272E4D-685F-45B1-A1E2-52B5B85CFF33}" type="presOf" srcId="{FE33B73B-9BE6-4C35-A58E-AD64B3245ED9}" destId="{104660A6-F03E-4AC6-B044-BF6696A4A2B9}" srcOrd="0" destOrd="0" presId="urn:microsoft.com/office/officeart/2005/8/layout/hierarchy1"/>
    <dgm:cxn modelId="{4E71E559-A3A7-4FBB-ABA1-65146C76DB36}" srcId="{93882138-34F8-4C7E-A905-5153533490E3}" destId="{442E434A-6638-4D6C-ABE8-DC72E46F0786}" srcOrd="0" destOrd="0" parTransId="{E01FC838-243E-42BB-8FAB-F512B4C85FE0}" sibTransId="{6E3D1DBD-3B03-4417-976F-679AC63F1317}"/>
    <dgm:cxn modelId="{A7D805A4-AFDF-45A1-BF6F-111DCA489210}" type="presOf" srcId="{93882138-34F8-4C7E-A905-5153533490E3}" destId="{9148069C-ED84-4B70-BA04-CA6E3A7A8969}" srcOrd="0" destOrd="0" presId="urn:microsoft.com/office/officeart/2005/8/layout/hierarchy1"/>
    <dgm:cxn modelId="{153F40BA-0226-4A8D-97AB-AFD9DEFAB061}" srcId="{93882138-34F8-4C7E-A905-5153533490E3}" destId="{66F3D38F-1179-4209-A711-1EFBE66B091B}" srcOrd="1" destOrd="0" parTransId="{FE33B73B-9BE6-4C35-A58E-AD64B3245ED9}" sibTransId="{70D51D2E-CE0A-4FDF-889D-EC6833FC7F16}"/>
    <dgm:cxn modelId="{AEEB98BA-5FC4-4A7D-9A35-956EC304F04B}" type="presOf" srcId="{E01FC838-243E-42BB-8FAB-F512B4C85FE0}" destId="{380B7A4C-5426-4ECD-8E5F-7FF06FCE537A}" srcOrd="0" destOrd="0" presId="urn:microsoft.com/office/officeart/2005/8/layout/hierarchy1"/>
    <dgm:cxn modelId="{DAEACEC9-905D-4EF1-AC2B-455A314CCE34}" type="presOf" srcId="{442E434A-6638-4D6C-ABE8-DC72E46F0786}" destId="{0FA0952C-A642-4087-B251-D3F3434C8B1E}" srcOrd="0" destOrd="0" presId="urn:microsoft.com/office/officeart/2005/8/layout/hierarchy1"/>
    <dgm:cxn modelId="{E9459F78-9A5A-4492-993A-97E493B6B04A}" type="presParOf" srcId="{AA6DC3D6-DD49-42F2-9CA8-3A9FC4FEF386}" destId="{765E86FB-96D1-46AB-B51E-3E23D09B14C5}" srcOrd="0" destOrd="0" presId="urn:microsoft.com/office/officeart/2005/8/layout/hierarchy1"/>
    <dgm:cxn modelId="{D650EEF0-059C-427E-AF2E-E1DA81B75D76}" type="presParOf" srcId="{765E86FB-96D1-46AB-B51E-3E23D09B14C5}" destId="{CE3A6AB5-4CB2-45C5-9B85-6E34C8B6C4BD}" srcOrd="0" destOrd="0" presId="urn:microsoft.com/office/officeart/2005/8/layout/hierarchy1"/>
    <dgm:cxn modelId="{CC33861D-DAE6-4CE9-8DC8-8A81A9A952D3}" type="presParOf" srcId="{CE3A6AB5-4CB2-45C5-9B85-6E34C8B6C4BD}" destId="{0B608FBA-1E24-4721-8E53-9C6C1D1D37EA}" srcOrd="0" destOrd="0" presId="urn:microsoft.com/office/officeart/2005/8/layout/hierarchy1"/>
    <dgm:cxn modelId="{60FA9143-1A59-440C-910F-C2C4903DF8CB}" type="presParOf" srcId="{CE3A6AB5-4CB2-45C5-9B85-6E34C8B6C4BD}" destId="{9148069C-ED84-4B70-BA04-CA6E3A7A8969}" srcOrd="1" destOrd="0" presId="urn:microsoft.com/office/officeart/2005/8/layout/hierarchy1"/>
    <dgm:cxn modelId="{6EC06DE9-1067-4056-9304-E413A957CE96}" type="presParOf" srcId="{765E86FB-96D1-46AB-B51E-3E23D09B14C5}" destId="{71054B38-7F59-4EED-A668-01EB6E13400B}" srcOrd="1" destOrd="0" presId="urn:microsoft.com/office/officeart/2005/8/layout/hierarchy1"/>
    <dgm:cxn modelId="{513209E6-97A3-412A-B58A-492CC9D5DD12}" type="presParOf" srcId="{71054B38-7F59-4EED-A668-01EB6E13400B}" destId="{380B7A4C-5426-4ECD-8E5F-7FF06FCE537A}" srcOrd="0" destOrd="0" presId="urn:microsoft.com/office/officeart/2005/8/layout/hierarchy1"/>
    <dgm:cxn modelId="{1C169683-DEB8-4155-BD50-5141A0D9C018}" type="presParOf" srcId="{71054B38-7F59-4EED-A668-01EB6E13400B}" destId="{007DD164-FCC9-4E36-8361-1CF02AC460D3}" srcOrd="1" destOrd="0" presId="urn:microsoft.com/office/officeart/2005/8/layout/hierarchy1"/>
    <dgm:cxn modelId="{243F4A43-6C12-479A-A4E4-8BC804A1E3D0}" type="presParOf" srcId="{007DD164-FCC9-4E36-8361-1CF02AC460D3}" destId="{BEDEF356-EE2D-4F8A-8AC3-4FA68F08111E}" srcOrd="0" destOrd="0" presId="urn:microsoft.com/office/officeart/2005/8/layout/hierarchy1"/>
    <dgm:cxn modelId="{FE7F974F-BB59-4A66-9BD8-FA2FF7B09641}" type="presParOf" srcId="{BEDEF356-EE2D-4F8A-8AC3-4FA68F08111E}" destId="{9A6E6926-6283-4E3A-8425-131B247E8773}" srcOrd="0" destOrd="0" presId="urn:microsoft.com/office/officeart/2005/8/layout/hierarchy1"/>
    <dgm:cxn modelId="{D99C0832-9F77-4649-BE1A-C6D255C16E92}" type="presParOf" srcId="{BEDEF356-EE2D-4F8A-8AC3-4FA68F08111E}" destId="{0FA0952C-A642-4087-B251-D3F3434C8B1E}" srcOrd="1" destOrd="0" presId="urn:microsoft.com/office/officeart/2005/8/layout/hierarchy1"/>
    <dgm:cxn modelId="{9F5B2D4C-59B7-4E2D-BCF3-124DC5C968FD}" type="presParOf" srcId="{007DD164-FCC9-4E36-8361-1CF02AC460D3}" destId="{A22B1ADE-A624-4F18-95AA-1442FAFCE8F7}" srcOrd="1" destOrd="0" presId="urn:microsoft.com/office/officeart/2005/8/layout/hierarchy1"/>
    <dgm:cxn modelId="{C1B0280B-AC41-449B-B509-FE9F7BE28691}" type="presParOf" srcId="{71054B38-7F59-4EED-A668-01EB6E13400B}" destId="{104660A6-F03E-4AC6-B044-BF6696A4A2B9}" srcOrd="2" destOrd="0" presId="urn:microsoft.com/office/officeart/2005/8/layout/hierarchy1"/>
    <dgm:cxn modelId="{567B342E-4282-4366-9FDA-390A69745F82}" type="presParOf" srcId="{71054B38-7F59-4EED-A668-01EB6E13400B}" destId="{BDCCAF87-CA4F-4114-88C6-39F67032BCAF}" srcOrd="3" destOrd="0" presId="urn:microsoft.com/office/officeart/2005/8/layout/hierarchy1"/>
    <dgm:cxn modelId="{A97B4368-5D74-44A8-8B63-7928A2BC4F30}" type="presParOf" srcId="{BDCCAF87-CA4F-4114-88C6-39F67032BCAF}" destId="{E542E22A-6A83-447E-9375-70008B9C5D80}" srcOrd="0" destOrd="0" presId="urn:microsoft.com/office/officeart/2005/8/layout/hierarchy1"/>
    <dgm:cxn modelId="{6DA099F4-3491-4C64-81BE-A979E3897944}" type="presParOf" srcId="{E542E22A-6A83-447E-9375-70008B9C5D80}" destId="{93E3A18F-51E2-495E-B715-D3B51E7EF0A3}" srcOrd="0" destOrd="0" presId="urn:microsoft.com/office/officeart/2005/8/layout/hierarchy1"/>
    <dgm:cxn modelId="{01418F1F-EB1A-4280-9F7F-30BECCC02A11}" type="presParOf" srcId="{E542E22A-6A83-447E-9375-70008B9C5D80}" destId="{CB0057DA-F939-480D-A51F-3BEAE38A2A08}" srcOrd="1" destOrd="0" presId="urn:microsoft.com/office/officeart/2005/8/layout/hierarchy1"/>
    <dgm:cxn modelId="{62C4742F-7F89-4EBE-AFFD-6106C016211F}" type="presParOf" srcId="{BDCCAF87-CA4F-4114-88C6-39F67032BCAF}" destId="{418332FC-5B13-47AB-BDA3-2F51BB2D2D0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0F57D3-E64F-4BE4-BE1C-B39B33C0AC5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NZ"/>
        </a:p>
      </dgm:t>
    </dgm:pt>
    <dgm:pt modelId="{67CDF0D8-2BCC-4624-996C-9ED4CA929967}">
      <dgm:prSet phldrT="[Text]" phldr="1"/>
      <dgm:spPr/>
      <dgm:t>
        <a:bodyPr/>
        <a:lstStyle/>
        <a:p>
          <a:endParaRPr lang="en-NZ" dirty="0"/>
        </a:p>
      </dgm:t>
    </dgm:pt>
    <dgm:pt modelId="{18CB7B3F-D7CC-482C-908C-C0D45DE0139C}" type="parTrans" cxnId="{0726BB2A-3292-4C0C-8DC9-D5E9A716E103}">
      <dgm:prSet/>
      <dgm:spPr/>
      <dgm:t>
        <a:bodyPr/>
        <a:lstStyle/>
        <a:p>
          <a:endParaRPr lang="en-NZ"/>
        </a:p>
      </dgm:t>
    </dgm:pt>
    <dgm:pt modelId="{183BEAC6-65EA-42B6-A29C-FD1281724BE7}" type="sibTrans" cxnId="{0726BB2A-3292-4C0C-8DC9-D5E9A716E103}">
      <dgm:prSet/>
      <dgm:spPr/>
      <dgm:t>
        <a:bodyPr/>
        <a:lstStyle/>
        <a:p>
          <a:endParaRPr lang="en-NZ"/>
        </a:p>
      </dgm:t>
    </dgm:pt>
    <dgm:pt modelId="{603BBD32-F6A3-4444-ABA0-E9FF2173EB56}">
      <dgm:prSet phldrT="[Text]" custT="1"/>
      <dgm:spPr/>
      <dgm:t>
        <a:bodyPr/>
        <a:lstStyle/>
        <a:p>
          <a:pPr marL="0" indent="0">
            <a:buFontTx/>
            <a:buNone/>
          </a:pPr>
          <a:r>
            <a:rPr lang="en-US" sz="2400" dirty="0"/>
            <a:t>Conducted on all summative assessments prior to first use.</a:t>
          </a:r>
          <a:endParaRPr lang="en-NZ" sz="2400" dirty="0"/>
        </a:p>
      </dgm:t>
    </dgm:pt>
    <dgm:pt modelId="{60CAFBCC-52DB-41C9-9AAE-28F30400B543}" type="parTrans" cxnId="{0B0CA5BD-0F5E-4A4A-82D8-23DCE52E212E}">
      <dgm:prSet/>
      <dgm:spPr/>
      <dgm:t>
        <a:bodyPr/>
        <a:lstStyle/>
        <a:p>
          <a:endParaRPr lang="en-NZ"/>
        </a:p>
      </dgm:t>
    </dgm:pt>
    <dgm:pt modelId="{DC56CEFE-EE1C-4506-AB73-B86E894EA9AD}" type="sibTrans" cxnId="{0B0CA5BD-0F5E-4A4A-82D8-23DCE52E212E}">
      <dgm:prSet/>
      <dgm:spPr/>
      <dgm:t>
        <a:bodyPr/>
        <a:lstStyle/>
        <a:p>
          <a:endParaRPr lang="en-NZ"/>
        </a:p>
      </dgm:t>
    </dgm:pt>
    <dgm:pt modelId="{5D2BCE98-CE7E-4BDC-AB2E-68B4E51854BA}">
      <dgm:prSet phldrT="[Text]" phldr="1"/>
      <dgm:spPr/>
      <dgm:t>
        <a:bodyPr/>
        <a:lstStyle/>
        <a:p>
          <a:endParaRPr lang="en-NZ"/>
        </a:p>
      </dgm:t>
    </dgm:pt>
    <dgm:pt modelId="{7B878CB8-BBB9-4166-A798-D644F60D2F75}" type="parTrans" cxnId="{A1653A7D-8333-4012-B79E-B62B4F6E4804}">
      <dgm:prSet/>
      <dgm:spPr/>
      <dgm:t>
        <a:bodyPr/>
        <a:lstStyle/>
        <a:p>
          <a:endParaRPr lang="en-NZ"/>
        </a:p>
      </dgm:t>
    </dgm:pt>
    <dgm:pt modelId="{81A80674-6EBA-40AA-8773-8276892D15CE}" type="sibTrans" cxnId="{A1653A7D-8333-4012-B79E-B62B4F6E4804}">
      <dgm:prSet/>
      <dgm:spPr/>
      <dgm:t>
        <a:bodyPr/>
        <a:lstStyle/>
        <a:p>
          <a:endParaRPr lang="en-NZ"/>
        </a:p>
      </dgm:t>
    </dgm:pt>
    <dgm:pt modelId="{37DA6320-37D3-4378-B544-D289B0090573}">
      <dgm:prSet phldrT="[Text]" custT="1"/>
      <dgm:spPr/>
      <dgm:t>
        <a:bodyPr/>
        <a:lstStyle/>
        <a:p>
          <a:pPr marL="0" indent="0">
            <a:buFontTx/>
            <a:buNone/>
          </a:pPr>
          <a:r>
            <a:rPr lang="en-US" sz="2400" dirty="0"/>
            <a:t>The moderator or moderation committee will be authorized to check that the assessment tool(s) and assessment schedule(s) align.</a:t>
          </a:r>
          <a:endParaRPr lang="en-NZ" sz="2400" dirty="0"/>
        </a:p>
      </dgm:t>
    </dgm:pt>
    <dgm:pt modelId="{30398F2F-26E6-4C56-BF0A-58F74A070710}" type="parTrans" cxnId="{F41F3479-03BC-46D3-89E2-8818EBA3D6D5}">
      <dgm:prSet/>
      <dgm:spPr/>
      <dgm:t>
        <a:bodyPr/>
        <a:lstStyle/>
        <a:p>
          <a:endParaRPr lang="en-NZ"/>
        </a:p>
      </dgm:t>
    </dgm:pt>
    <dgm:pt modelId="{8B8434B0-2995-4207-ABA4-CDBFB8BF1173}" type="sibTrans" cxnId="{F41F3479-03BC-46D3-89E2-8818EBA3D6D5}">
      <dgm:prSet/>
      <dgm:spPr/>
      <dgm:t>
        <a:bodyPr/>
        <a:lstStyle/>
        <a:p>
          <a:endParaRPr lang="en-NZ"/>
        </a:p>
      </dgm:t>
    </dgm:pt>
    <dgm:pt modelId="{74B18C98-C9B4-470A-87B6-19FA674678F2}" type="pres">
      <dgm:prSet presAssocID="{310F57D3-E64F-4BE4-BE1C-B39B33C0AC54}" presName="linearFlow" presStyleCnt="0">
        <dgm:presLayoutVars>
          <dgm:dir/>
          <dgm:animLvl val="lvl"/>
          <dgm:resizeHandles val="exact"/>
        </dgm:presLayoutVars>
      </dgm:prSet>
      <dgm:spPr/>
    </dgm:pt>
    <dgm:pt modelId="{356C0F38-083F-4B0A-9DD4-5437340C131C}" type="pres">
      <dgm:prSet presAssocID="{67CDF0D8-2BCC-4624-996C-9ED4CA929967}" presName="composite" presStyleCnt="0"/>
      <dgm:spPr/>
    </dgm:pt>
    <dgm:pt modelId="{702943C9-D5AA-459F-90C8-E87CFE7EB7D4}" type="pres">
      <dgm:prSet presAssocID="{67CDF0D8-2BCC-4624-996C-9ED4CA929967}" presName="parentText" presStyleLbl="alignNode1" presStyleIdx="0" presStyleCnt="2">
        <dgm:presLayoutVars>
          <dgm:chMax val="1"/>
          <dgm:bulletEnabled val="1"/>
        </dgm:presLayoutVars>
      </dgm:prSet>
      <dgm:spPr/>
    </dgm:pt>
    <dgm:pt modelId="{18A371E0-93A0-4F59-B4CD-71C4F404B179}" type="pres">
      <dgm:prSet presAssocID="{67CDF0D8-2BCC-4624-996C-9ED4CA929967}" presName="descendantText" presStyleLbl="alignAcc1" presStyleIdx="0" presStyleCnt="2">
        <dgm:presLayoutVars>
          <dgm:bulletEnabled val="1"/>
        </dgm:presLayoutVars>
      </dgm:prSet>
      <dgm:spPr/>
    </dgm:pt>
    <dgm:pt modelId="{BB5BF578-0DEC-47AD-93E8-6F108C6DF2F8}" type="pres">
      <dgm:prSet presAssocID="{183BEAC6-65EA-42B6-A29C-FD1281724BE7}" presName="sp" presStyleCnt="0"/>
      <dgm:spPr/>
    </dgm:pt>
    <dgm:pt modelId="{B079C98C-B74B-45F7-AD29-450CBA4EBA60}" type="pres">
      <dgm:prSet presAssocID="{5D2BCE98-CE7E-4BDC-AB2E-68B4E51854BA}" presName="composite" presStyleCnt="0"/>
      <dgm:spPr/>
    </dgm:pt>
    <dgm:pt modelId="{4C904A92-3FAA-4693-A8F1-6A594A3562DA}" type="pres">
      <dgm:prSet presAssocID="{5D2BCE98-CE7E-4BDC-AB2E-68B4E51854BA}" presName="parentText" presStyleLbl="alignNode1" presStyleIdx="1" presStyleCnt="2">
        <dgm:presLayoutVars>
          <dgm:chMax val="1"/>
          <dgm:bulletEnabled val="1"/>
        </dgm:presLayoutVars>
      </dgm:prSet>
      <dgm:spPr/>
    </dgm:pt>
    <dgm:pt modelId="{856040AE-AED2-41E3-9AE4-E6B079D4822E}" type="pres">
      <dgm:prSet presAssocID="{5D2BCE98-CE7E-4BDC-AB2E-68B4E51854BA}" presName="descendantText" presStyleLbl="alignAcc1" presStyleIdx="1" presStyleCnt="2">
        <dgm:presLayoutVars>
          <dgm:bulletEnabled val="1"/>
        </dgm:presLayoutVars>
      </dgm:prSet>
      <dgm:spPr/>
    </dgm:pt>
  </dgm:ptLst>
  <dgm:cxnLst>
    <dgm:cxn modelId="{0726BB2A-3292-4C0C-8DC9-D5E9A716E103}" srcId="{310F57D3-E64F-4BE4-BE1C-B39B33C0AC54}" destId="{67CDF0D8-2BCC-4624-996C-9ED4CA929967}" srcOrd="0" destOrd="0" parTransId="{18CB7B3F-D7CC-482C-908C-C0D45DE0139C}" sibTransId="{183BEAC6-65EA-42B6-A29C-FD1281724BE7}"/>
    <dgm:cxn modelId="{336FCD2E-6EA4-4F41-ADEE-06CE744AD754}" type="presOf" srcId="{5D2BCE98-CE7E-4BDC-AB2E-68B4E51854BA}" destId="{4C904A92-3FAA-4693-A8F1-6A594A3562DA}" srcOrd="0" destOrd="0" presId="urn:microsoft.com/office/officeart/2005/8/layout/chevron2"/>
    <dgm:cxn modelId="{EE7E2A5D-7395-4620-B8A7-11F07F83D2A1}" type="presOf" srcId="{37DA6320-37D3-4378-B544-D289B0090573}" destId="{856040AE-AED2-41E3-9AE4-E6B079D4822E}" srcOrd="0" destOrd="0" presId="urn:microsoft.com/office/officeart/2005/8/layout/chevron2"/>
    <dgm:cxn modelId="{31DC055F-80C9-4474-9373-97BEB6DAB5AE}" type="presOf" srcId="{603BBD32-F6A3-4444-ABA0-E9FF2173EB56}" destId="{18A371E0-93A0-4F59-B4CD-71C4F404B179}" srcOrd="0" destOrd="0" presId="urn:microsoft.com/office/officeart/2005/8/layout/chevron2"/>
    <dgm:cxn modelId="{F41F3479-03BC-46D3-89E2-8818EBA3D6D5}" srcId="{5D2BCE98-CE7E-4BDC-AB2E-68B4E51854BA}" destId="{37DA6320-37D3-4378-B544-D289B0090573}" srcOrd="0" destOrd="0" parTransId="{30398F2F-26E6-4C56-BF0A-58F74A070710}" sibTransId="{8B8434B0-2995-4207-ABA4-CDBFB8BF1173}"/>
    <dgm:cxn modelId="{7DD59679-A0C5-4E6F-8A08-15B4721AAAAC}" type="presOf" srcId="{67CDF0D8-2BCC-4624-996C-9ED4CA929967}" destId="{702943C9-D5AA-459F-90C8-E87CFE7EB7D4}" srcOrd="0" destOrd="0" presId="urn:microsoft.com/office/officeart/2005/8/layout/chevron2"/>
    <dgm:cxn modelId="{A1653A7D-8333-4012-B79E-B62B4F6E4804}" srcId="{310F57D3-E64F-4BE4-BE1C-B39B33C0AC54}" destId="{5D2BCE98-CE7E-4BDC-AB2E-68B4E51854BA}" srcOrd="1" destOrd="0" parTransId="{7B878CB8-BBB9-4166-A798-D644F60D2F75}" sibTransId="{81A80674-6EBA-40AA-8773-8276892D15CE}"/>
    <dgm:cxn modelId="{0B0CA5BD-0F5E-4A4A-82D8-23DCE52E212E}" srcId="{67CDF0D8-2BCC-4624-996C-9ED4CA929967}" destId="{603BBD32-F6A3-4444-ABA0-E9FF2173EB56}" srcOrd="0" destOrd="0" parTransId="{60CAFBCC-52DB-41C9-9AAE-28F30400B543}" sibTransId="{DC56CEFE-EE1C-4506-AB73-B86E894EA9AD}"/>
    <dgm:cxn modelId="{8FCF68E1-CB87-4C07-9DE8-BEB9F636F5C0}" type="presOf" srcId="{310F57D3-E64F-4BE4-BE1C-B39B33C0AC54}" destId="{74B18C98-C9B4-470A-87B6-19FA674678F2}" srcOrd="0" destOrd="0" presId="urn:microsoft.com/office/officeart/2005/8/layout/chevron2"/>
    <dgm:cxn modelId="{30DEE408-3220-4879-959D-D26AC95C0D65}" type="presParOf" srcId="{74B18C98-C9B4-470A-87B6-19FA674678F2}" destId="{356C0F38-083F-4B0A-9DD4-5437340C131C}" srcOrd="0" destOrd="0" presId="urn:microsoft.com/office/officeart/2005/8/layout/chevron2"/>
    <dgm:cxn modelId="{9FAA60F5-0468-447E-A95A-0CB80B63E214}" type="presParOf" srcId="{356C0F38-083F-4B0A-9DD4-5437340C131C}" destId="{702943C9-D5AA-459F-90C8-E87CFE7EB7D4}" srcOrd="0" destOrd="0" presId="urn:microsoft.com/office/officeart/2005/8/layout/chevron2"/>
    <dgm:cxn modelId="{D7EEAE11-2AD1-4850-98E0-49BDEEE709A5}" type="presParOf" srcId="{356C0F38-083F-4B0A-9DD4-5437340C131C}" destId="{18A371E0-93A0-4F59-B4CD-71C4F404B179}" srcOrd="1" destOrd="0" presId="urn:microsoft.com/office/officeart/2005/8/layout/chevron2"/>
    <dgm:cxn modelId="{C65724D3-5436-40C6-8CA0-A51ED81811FA}" type="presParOf" srcId="{74B18C98-C9B4-470A-87B6-19FA674678F2}" destId="{BB5BF578-0DEC-47AD-93E8-6F108C6DF2F8}" srcOrd="1" destOrd="0" presId="urn:microsoft.com/office/officeart/2005/8/layout/chevron2"/>
    <dgm:cxn modelId="{FD478FCC-1AE3-448B-A193-21D83E2D7B81}" type="presParOf" srcId="{74B18C98-C9B4-470A-87B6-19FA674678F2}" destId="{B079C98C-B74B-45F7-AD29-450CBA4EBA60}" srcOrd="2" destOrd="0" presId="urn:microsoft.com/office/officeart/2005/8/layout/chevron2"/>
    <dgm:cxn modelId="{DD992A5D-00B1-4A97-9F8C-06C2FF5A885A}" type="presParOf" srcId="{B079C98C-B74B-45F7-AD29-450CBA4EBA60}" destId="{4C904A92-3FAA-4693-A8F1-6A594A3562DA}" srcOrd="0" destOrd="0" presId="urn:microsoft.com/office/officeart/2005/8/layout/chevron2"/>
    <dgm:cxn modelId="{4AE91EE1-77BA-4D70-9065-CB9637FC61F8}" type="presParOf" srcId="{B079C98C-B74B-45F7-AD29-450CBA4EBA60}" destId="{856040AE-AED2-41E3-9AE4-E6B079D4822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0F57D3-E64F-4BE4-BE1C-B39B33C0AC5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NZ"/>
        </a:p>
      </dgm:t>
    </dgm:pt>
    <dgm:pt modelId="{67CDF0D8-2BCC-4624-996C-9ED4CA929967}">
      <dgm:prSet phldrT="[Text]" phldr="1"/>
      <dgm:spPr/>
      <dgm:t>
        <a:bodyPr/>
        <a:lstStyle/>
        <a:p>
          <a:endParaRPr lang="en-NZ" dirty="0"/>
        </a:p>
      </dgm:t>
    </dgm:pt>
    <dgm:pt modelId="{18CB7B3F-D7CC-482C-908C-C0D45DE0139C}" type="parTrans" cxnId="{0726BB2A-3292-4C0C-8DC9-D5E9A716E103}">
      <dgm:prSet/>
      <dgm:spPr/>
      <dgm:t>
        <a:bodyPr/>
        <a:lstStyle/>
        <a:p>
          <a:endParaRPr lang="en-NZ"/>
        </a:p>
      </dgm:t>
    </dgm:pt>
    <dgm:pt modelId="{183BEAC6-65EA-42B6-A29C-FD1281724BE7}" type="sibTrans" cxnId="{0726BB2A-3292-4C0C-8DC9-D5E9A716E103}">
      <dgm:prSet/>
      <dgm:spPr/>
      <dgm:t>
        <a:bodyPr/>
        <a:lstStyle/>
        <a:p>
          <a:endParaRPr lang="en-NZ"/>
        </a:p>
      </dgm:t>
    </dgm:pt>
    <dgm:pt modelId="{603BBD32-F6A3-4444-ABA0-E9FF2173EB56}">
      <dgm:prSet phldrT="[Text]" custT="1"/>
      <dgm:spPr/>
      <dgm:t>
        <a:bodyPr/>
        <a:lstStyle/>
        <a:p>
          <a:pPr marL="0" indent="0">
            <a:buFontTx/>
            <a:buNone/>
          </a:pPr>
          <a:r>
            <a:rPr lang="en-NZ" altLang="en-US" sz="2400" dirty="0"/>
            <a:t>Conducted according to the Quality Management Systems of the organisation. </a:t>
          </a:r>
          <a:endParaRPr lang="en-NZ" sz="2400" dirty="0"/>
        </a:p>
      </dgm:t>
    </dgm:pt>
    <dgm:pt modelId="{60CAFBCC-52DB-41C9-9AAE-28F30400B543}" type="parTrans" cxnId="{0B0CA5BD-0F5E-4A4A-82D8-23DCE52E212E}">
      <dgm:prSet/>
      <dgm:spPr/>
      <dgm:t>
        <a:bodyPr/>
        <a:lstStyle/>
        <a:p>
          <a:endParaRPr lang="en-NZ"/>
        </a:p>
      </dgm:t>
    </dgm:pt>
    <dgm:pt modelId="{DC56CEFE-EE1C-4506-AB73-B86E894EA9AD}" type="sibTrans" cxnId="{0B0CA5BD-0F5E-4A4A-82D8-23DCE52E212E}">
      <dgm:prSet/>
      <dgm:spPr/>
      <dgm:t>
        <a:bodyPr/>
        <a:lstStyle/>
        <a:p>
          <a:endParaRPr lang="en-NZ"/>
        </a:p>
      </dgm:t>
    </dgm:pt>
    <dgm:pt modelId="{5D2BCE98-CE7E-4BDC-AB2E-68B4E51854BA}">
      <dgm:prSet phldrT="[Text]" phldr="1"/>
      <dgm:spPr/>
      <dgm:t>
        <a:bodyPr/>
        <a:lstStyle/>
        <a:p>
          <a:endParaRPr lang="en-NZ"/>
        </a:p>
      </dgm:t>
    </dgm:pt>
    <dgm:pt modelId="{7B878CB8-BBB9-4166-A798-D644F60D2F75}" type="parTrans" cxnId="{A1653A7D-8333-4012-B79E-B62B4F6E4804}">
      <dgm:prSet/>
      <dgm:spPr/>
      <dgm:t>
        <a:bodyPr/>
        <a:lstStyle/>
        <a:p>
          <a:endParaRPr lang="en-NZ"/>
        </a:p>
      </dgm:t>
    </dgm:pt>
    <dgm:pt modelId="{81A80674-6EBA-40AA-8773-8276892D15CE}" type="sibTrans" cxnId="{A1653A7D-8333-4012-B79E-B62B4F6E4804}">
      <dgm:prSet/>
      <dgm:spPr/>
      <dgm:t>
        <a:bodyPr/>
        <a:lstStyle/>
        <a:p>
          <a:endParaRPr lang="en-NZ"/>
        </a:p>
      </dgm:t>
    </dgm:pt>
    <dgm:pt modelId="{37DA6320-37D3-4378-B544-D289B0090573}">
      <dgm:prSet phldrT="[Text]" custT="1"/>
      <dgm:spPr/>
      <dgm:t>
        <a:bodyPr/>
        <a:lstStyle/>
        <a:p>
          <a:pPr marL="0" indent="0">
            <a:buFontTx/>
            <a:buNone/>
          </a:pPr>
          <a:endParaRPr lang="en-NZ" sz="2000" dirty="0"/>
        </a:p>
      </dgm:t>
    </dgm:pt>
    <dgm:pt modelId="{30398F2F-26E6-4C56-BF0A-58F74A070710}" type="parTrans" cxnId="{F41F3479-03BC-46D3-89E2-8818EBA3D6D5}">
      <dgm:prSet/>
      <dgm:spPr/>
      <dgm:t>
        <a:bodyPr/>
        <a:lstStyle/>
        <a:p>
          <a:endParaRPr lang="en-NZ"/>
        </a:p>
      </dgm:t>
    </dgm:pt>
    <dgm:pt modelId="{8B8434B0-2995-4207-ABA4-CDBFB8BF1173}" type="sibTrans" cxnId="{F41F3479-03BC-46D3-89E2-8818EBA3D6D5}">
      <dgm:prSet/>
      <dgm:spPr/>
      <dgm:t>
        <a:bodyPr/>
        <a:lstStyle/>
        <a:p>
          <a:endParaRPr lang="en-NZ"/>
        </a:p>
      </dgm:t>
    </dgm:pt>
    <dgm:pt modelId="{5A15279F-9F37-4599-8A2E-6F9D1364F94E}">
      <dgm:prSet custT="1"/>
      <dgm:spPr/>
      <dgm:t>
        <a:bodyPr/>
        <a:lstStyle/>
        <a:p>
          <a:pPr marL="0" indent="0">
            <a:buFontTx/>
            <a:buNone/>
          </a:pPr>
          <a:r>
            <a:rPr lang="en-NZ" sz="2400" dirty="0"/>
            <a:t>Aim is to </a:t>
          </a:r>
          <a:r>
            <a:rPr lang="en-NZ" altLang="en-US" sz="2400" dirty="0"/>
            <a:t>ensure consistency in assessor judgements both internally and externally. </a:t>
          </a:r>
          <a:endParaRPr lang="en-NZ" sz="2400" b="0" i="0" u="none" strike="noStrike" baseline="0" dirty="0">
            <a:solidFill>
              <a:schemeClr val="tx1"/>
            </a:solidFill>
            <a:latin typeface="+mn-lt"/>
            <a:ea typeface="ＭＳ Ｐゴシック" pitchFamily="-109" charset="-128"/>
            <a:cs typeface="ＭＳ Ｐゴシック" pitchFamily="-109" charset="-128"/>
          </a:endParaRPr>
        </a:p>
      </dgm:t>
    </dgm:pt>
    <dgm:pt modelId="{39E02BB3-1851-4170-BC09-86DC22732F4D}" type="parTrans" cxnId="{2D02AEC5-2575-40B3-958C-CAD2C7C10C52}">
      <dgm:prSet/>
      <dgm:spPr/>
      <dgm:t>
        <a:bodyPr/>
        <a:lstStyle/>
        <a:p>
          <a:endParaRPr lang="en-NZ"/>
        </a:p>
      </dgm:t>
    </dgm:pt>
    <dgm:pt modelId="{E26F17FC-082C-41EB-81AF-A5EDBF5522A8}" type="sibTrans" cxnId="{2D02AEC5-2575-40B3-958C-CAD2C7C10C52}">
      <dgm:prSet/>
      <dgm:spPr/>
      <dgm:t>
        <a:bodyPr/>
        <a:lstStyle/>
        <a:p>
          <a:endParaRPr lang="en-NZ"/>
        </a:p>
      </dgm:t>
    </dgm:pt>
    <dgm:pt modelId="{74B18C98-C9B4-470A-87B6-19FA674678F2}" type="pres">
      <dgm:prSet presAssocID="{310F57D3-E64F-4BE4-BE1C-B39B33C0AC54}" presName="linearFlow" presStyleCnt="0">
        <dgm:presLayoutVars>
          <dgm:dir/>
          <dgm:animLvl val="lvl"/>
          <dgm:resizeHandles val="exact"/>
        </dgm:presLayoutVars>
      </dgm:prSet>
      <dgm:spPr/>
    </dgm:pt>
    <dgm:pt modelId="{356C0F38-083F-4B0A-9DD4-5437340C131C}" type="pres">
      <dgm:prSet presAssocID="{67CDF0D8-2BCC-4624-996C-9ED4CA929967}" presName="composite" presStyleCnt="0"/>
      <dgm:spPr/>
    </dgm:pt>
    <dgm:pt modelId="{702943C9-D5AA-459F-90C8-E87CFE7EB7D4}" type="pres">
      <dgm:prSet presAssocID="{67CDF0D8-2BCC-4624-996C-9ED4CA929967}" presName="parentText" presStyleLbl="alignNode1" presStyleIdx="0" presStyleCnt="2">
        <dgm:presLayoutVars>
          <dgm:chMax val="1"/>
          <dgm:bulletEnabled val="1"/>
        </dgm:presLayoutVars>
      </dgm:prSet>
      <dgm:spPr/>
    </dgm:pt>
    <dgm:pt modelId="{18A371E0-93A0-4F59-B4CD-71C4F404B179}" type="pres">
      <dgm:prSet presAssocID="{67CDF0D8-2BCC-4624-996C-9ED4CA929967}" presName="descendantText" presStyleLbl="alignAcc1" presStyleIdx="0" presStyleCnt="2" custLinFactNeighborX="0" custLinFactNeighborY="6802">
        <dgm:presLayoutVars>
          <dgm:bulletEnabled val="1"/>
        </dgm:presLayoutVars>
      </dgm:prSet>
      <dgm:spPr/>
    </dgm:pt>
    <dgm:pt modelId="{BB5BF578-0DEC-47AD-93E8-6F108C6DF2F8}" type="pres">
      <dgm:prSet presAssocID="{183BEAC6-65EA-42B6-A29C-FD1281724BE7}" presName="sp" presStyleCnt="0"/>
      <dgm:spPr/>
    </dgm:pt>
    <dgm:pt modelId="{B079C98C-B74B-45F7-AD29-450CBA4EBA60}" type="pres">
      <dgm:prSet presAssocID="{5D2BCE98-CE7E-4BDC-AB2E-68B4E51854BA}" presName="composite" presStyleCnt="0"/>
      <dgm:spPr/>
    </dgm:pt>
    <dgm:pt modelId="{4C904A92-3FAA-4693-A8F1-6A594A3562DA}" type="pres">
      <dgm:prSet presAssocID="{5D2BCE98-CE7E-4BDC-AB2E-68B4E51854BA}" presName="parentText" presStyleLbl="alignNode1" presStyleIdx="1" presStyleCnt="2">
        <dgm:presLayoutVars>
          <dgm:chMax val="1"/>
          <dgm:bulletEnabled val="1"/>
        </dgm:presLayoutVars>
      </dgm:prSet>
      <dgm:spPr/>
    </dgm:pt>
    <dgm:pt modelId="{856040AE-AED2-41E3-9AE4-E6B079D4822E}" type="pres">
      <dgm:prSet presAssocID="{5D2BCE98-CE7E-4BDC-AB2E-68B4E51854BA}" presName="descendantText" presStyleLbl="alignAcc1" presStyleIdx="1" presStyleCnt="2">
        <dgm:presLayoutVars>
          <dgm:bulletEnabled val="1"/>
        </dgm:presLayoutVars>
      </dgm:prSet>
      <dgm:spPr/>
    </dgm:pt>
  </dgm:ptLst>
  <dgm:cxnLst>
    <dgm:cxn modelId="{9A6BB203-EAD0-45B2-9508-61BEBD2A73CA}" type="presOf" srcId="{5A15279F-9F37-4599-8A2E-6F9D1364F94E}" destId="{856040AE-AED2-41E3-9AE4-E6B079D4822E}" srcOrd="0" destOrd="1" presId="urn:microsoft.com/office/officeart/2005/8/layout/chevron2"/>
    <dgm:cxn modelId="{0726BB2A-3292-4C0C-8DC9-D5E9A716E103}" srcId="{310F57D3-E64F-4BE4-BE1C-B39B33C0AC54}" destId="{67CDF0D8-2BCC-4624-996C-9ED4CA929967}" srcOrd="0" destOrd="0" parTransId="{18CB7B3F-D7CC-482C-908C-C0D45DE0139C}" sibTransId="{183BEAC6-65EA-42B6-A29C-FD1281724BE7}"/>
    <dgm:cxn modelId="{336FCD2E-6EA4-4F41-ADEE-06CE744AD754}" type="presOf" srcId="{5D2BCE98-CE7E-4BDC-AB2E-68B4E51854BA}" destId="{4C904A92-3FAA-4693-A8F1-6A594A3562DA}" srcOrd="0" destOrd="0" presId="urn:microsoft.com/office/officeart/2005/8/layout/chevron2"/>
    <dgm:cxn modelId="{EE7E2A5D-7395-4620-B8A7-11F07F83D2A1}" type="presOf" srcId="{37DA6320-37D3-4378-B544-D289B0090573}" destId="{856040AE-AED2-41E3-9AE4-E6B079D4822E}" srcOrd="0" destOrd="0" presId="urn:microsoft.com/office/officeart/2005/8/layout/chevron2"/>
    <dgm:cxn modelId="{31DC055F-80C9-4474-9373-97BEB6DAB5AE}" type="presOf" srcId="{603BBD32-F6A3-4444-ABA0-E9FF2173EB56}" destId="{18A371E0-93A0-4F59-B4CD-71C4F404B179}" srcOrd="0" destOrd="0" presId="urn:microsoft.com/office/officeart/2005/8/layout/chevron2"/>
    <dgm:cxn modelId="{F41F3479-03BC-46D3-89E2-8818EBA3D6D5}" srcId="{5D2BCE98-CE7E-4BDC-AB2E-68B4E51854BA}" destId="{37DA6320-37D3-4378-B544-D289B0090573}" srcOrd="0" destOrd="0" parTransId="{30398F2F-26E6-4C56-BF0A-58F74A070710}" sibTransId="{8B8434B0-2995-4207-ABA4-CDBFB8BF1173}"/>
    <dgm:cxn modelId="{7DD59679-A0C5-4E6F-8A08-15B4721AAAAC}" type="presOf" srcId="{67CDF0D8-2BCC-4624-996C-9ED4CA929967}" destId="{702943C9-D5AA-459F-90C8-E87CFE7EB7D4}" srcOrd="0" destOrd="0" presId="urn:microsoft.com/office/officeart/2005/8/layout/chevron2"/>
    <dgm:cxn modelId="{A1653A7D-8333-4012-B79E-B62B4F6E4804}" srcId="{310F57D3-E64F-4BE4-BE1C-B39B33C0AC54}" destId="{5D2BCE98-CE7E-4BDC-AB2E-68B4E51854BA}" srcOrd="1" destOrd="0" parTransId="{7B878CB8-BBB9-4166-A798-D644F60D2F75}" sibTransId="{81A80674-6EBA-40AA-8773-8276892D15CE}"/>
    <dgm:cxn modelId="{0B0CA5BD-0F5E-4A4A-82D8-23DCE52E212E}" srcId="{67CDF0D8-2BCC-4624-996C-9ED4CA929967}" destId="{603BBD32-F6A3-4444-ABA0-E9FF2173EB56}" srcOrd="0" destOrd="0" parTransId="{60CAFBCC-52DB-41C9-9AAE-28F30400B543}" sibTransId="{DC56CEFE-EE1C-4506-AB73-B86E894EA9AD}"/>
    <dgm:cxn modelId="{2D02AEC5-2575-40B3-958C-CAD2C7C10C52}" srcId="{5D2BCE98-CE7E-4BDC-AB2E-68B4E51854BA}" destId="{5A15279F-9F37-4599-8A2E-6F9D1364F94E}" srcOrd="1" destOrd="0" parTransId="{39E02BB3-1851-4170-BC09-86DC22732F4D}" sibTransId="{E26F17FC-082C-41EB-81AF-A5EDBF5522A8}"/>
    <dgm:cxn modelId="{8FCF68E1-CB87-4C07-9DE8-BEB9F636F5C0}" type="presOf" srcId="{310F57D3-E64F-4BE4-BE1C-B39B33C0AC54}" destId="{74B18C98-C9B4-470A-87B6-19FA674678F2}" srcOrd="0" destOrd="0" presId="urn:microsoft.com/office/officeart/2005/8/layout/chevron2"/>
    <dgm:cxn modelId="{30DEE408-3220-4879-959D-D26AC95C0D65}" type="presParOf" srcId="{74B18C98-C9B4-470A-87B6-19FA674678F2}" destId="{356C0F38-083F-4B0A-9DD4-5437340C131C}" srcOrd="0" destOrd="0" presId="urn:microsoft.com/office/officeart/2005/8/layout/chevron2"/>
    <dgm:cxn modelId="{9FAA60F5-0468-447E-A95A-0CB80B63E214}" type="presParOf" srcId="{356C0F38-083F-4B0A-9DD4-5437340C131C}" destId="{702943C9-D5AA-459F-90C8-E87CFE7EB7D4}" srcOrd="0" destOrd="0" presId="urn:microsoft.com/office/officeart/2005/8/layout/chevron2"/>
    <dgm:cxn modelId="{D7EEAE11-2AD1-4850-98E0-49BDEEE709A5}" type="presParOf" srcId="{356C0F38-083F-4B0A-9DD4-5437340C131C}" destId="{18A371E0-93A0-4F59-B4CD-71C4F404B179}" srcOrd="1" destOrd="0" presId="urn:microsoft.com/office/officeart/2005/8/layout/chevron2"/>
    <dgm:cxn modelId="{C65724D3-5436-40C6-8CA0-A51ED81811FA}" type="presParOf" srcId="{74B18C98-C9B4-470A-87B6-19FA674678F2}" destId="{BB5BF578-0DEC-47AD-93E8-6F108C6DF2F8}" srcOrd="1" destOrd="0" presId="urn:microsoft.com/office/officeart/2005/8/layout/chevron2"/>
    <dgm:cxn modelId="{FD478FCC-1AE3-448B-A193-21D83E2D7B81}" type="presParOf" srcId="{74B18C98-C9B4-470A-87B6-19FA674678F2}" destId="{B079C98C-B74B-45F7-AD29-450CBA4EBA60}" srcOrd="2" destOrd="0" presId="urn:microsoft.com/office/officeart/2005/8/layout/chevron2"/>
    <dgm:cxn modelId="{DD992A5D-00B1-4A97-9F8C-06C2FF5A885A}" type="presParOf" srcId="{B079C98C-B74B-45F7-AD29-450CBA4EBA60}" destId="{4C904A92-3FAA-4693-A8F1-6A594A3562DA}" srcOrd="0" destOrd="0" presId="urn:microsoft.com/office/officeart/2005/8/layout/chevron2"/>
    <dgm:cxn modelId="{4AE91EE1-77BA-4D70-9065-CB9637FC61F8}" type="presParOf" srcId="{B079C98C-B74B-45F7-AD29-450CBA4EBA60}" destId="{856040AE-AED2-41E3-9AE4-E6B079D4822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36226-B260-471D-982D-D7EFE2067563}">
      <dsp:nvSpPr>
        <dsp:cNvPr id="0" name=""/>
        <dsp:cNvSpPr/>
      </dsp:nvSpPr>
      <dsp:spPr>
        <a:xfrm>
          <a:off x="1463615" y="223831"/>
          <a:ext cx="1919670" cy="1617916"/>
        </a:xfrm>
        <a:prstGeom prst="blockArc">
          <a:avLst>
            <a:gd name="adj1" fmla="val 10683947"/>
            <a:gd name="adj2" fmla="val 19033827"/>
            <a:gd name="adj3" fmla="val 4634"/>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EE8B593-8BEB-42C5-AB17-AED538ABFE0D}">
      <dsp:nvSpPr>
        <dsp:cNvPr id="0" name=""/>
        <dsp:cNvSpPr/>
      </dsp:nvSpPr>
      <dsp:spPr>
        <a:xfrm>
          <a:off x="1241634" y="1283968"/>
          <a:ext cx="1876473" cy="1204890"/>
        </a:xfrm>
        <a:prstGeom prst="blockArc">
          <a:avLst>
            <a:gd name="adj1" fmla="val 6627299"/>
            <a:gd name="adj2" fmla="val 11412669"/>
            <a:gd name="adj3" fmla="val 4634"/>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92DD81A-D1CD-45F0-AE48-01C42BB8DD3A}">
      <dsp:nvSpPr>
        <dsp:cNvPr id="0" name=""/>
        <dsp:cNvSpPr/>
      </dsp:nvSpPr>
      <dsp:spPr>
        <a:xfrm>
          <a:off x="3037906" y="2334654"/>
          <a:ext cx="1549752" cy="1064398"/>
        </a:xfrm>
        <a:prstGeom prst="blockArc">
          <a:avLst>
            <a:gd name="adj1" fmla="val 0"/>
            <a:gd name="adj2" fmla="val 10800000"/>
            <a:gd name="adj3" fmla="val 3967"/>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859EF83-AE49-4C73-81F5-944BD6E9BCF7}">
      <dsp:nvSpPr>
        <dsp:cNvPr id="0" name=""/>
        <dsp:cNvSpPr/>
      </dsp:nvSpPr>
      <dsp:spPr>
        <a:xfrm>
          <a:off x="4599439" y="1191393"/>
          <a:ext cx="1579265" cy="1391043"/>
        </a:xfrm>
        <a:prstGeom prst="blockArc">
          <a:avLst>
            <a:gd name="adj1" fmla="val 20640513"/>
            <a:gd name="adj2" fmla="val 4040618"/>
            <a:gd name="adj3" fmla="val 4634"/>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FA55F0-7F58-43FC-BEB1-4CB945E459ED}">
      <dsp:nvSpPr>
        <dsp:cNvPr id="0" name=""/>
        <dsp:cNvSpPr/>
      </dsp:nvSpPr>
      <dsp:spPr>
        <a:xfrm>
          <a:off x="3902009" y="202932"/>
          <a:ext cx="2325047" cy="1321062"/>
        </a:xfrm>
        <a:prstGeom prst="blockArc">
          <a:avLst>
            <a:gd name="adj1" fmla="val 12876835"/>
            <a:gd name="adj2" fmla="val 208652"/>
            <a:gd name="adj3" fmla="val 4634"/>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1F58B4-1CEE-4103-A755-62695AD20ED9}">
      <dsp:nvSpPr>
        <dsp:cNvPr id="0" name=""/>
        <dsp:cNvSpPr/>
      </dsp:nvSpPr>
      <dsp:spPr>
        <a:xfrm>
          <a:off x="2427760" y="1142165"/>
          <a:ext cx="2592295" cy="1251259"/>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NZ" sz="2400" kern="1200" dirty="0"/>
            <a:t>Moderation</a:t>
          </a:r>
        </a:p>
      </dsp:txBody>
      <dsp:txXfrm>
        <a:off x="2807393" y="1325408"/>
        <a:ext cx="1833029" cy="884773"/>
      </dsp:txXfrm>
    </dsp:sp>
    <dsp:sp modelId="{45A4B8D6-CDBD-4CF5-AF45-878E5092530A}">
      <dsp:nvSpPr>
        <dsp:cNvPr id="0" name=""/>
        <dsp:cNvSpPr/>
      </dsp:nvSpPr>
      <dsp:spPr>
        <a:xfrm>
          <a:off x="3040151" y="0"/>
          <a:ext cx="1350863" cy="87588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NZ" sz="2400" kern="1200" dirty="0"/>
            <a:t>What</a:t>
          </a:r>
        </a:p>
      </dsp:txBody>
      <dsp:txXfrm>
        <a:off x="3237980" y="128270"/>
        <a:ext cx="955205" cy="619341"/>
      </dsp:txXfrm>
    </dsp:sp>
    <dsp:sp modelId="{225EF49C-12D2-4263-9C96-6B7BCB4474A0}">
      <dsp:nvSpPr>
        <dsp:cNvPr id="0" name=""/>
        <dsp:cNvSpPr/>
      </dsp:nvSpPr>
      <dsp:spPr>
        <a:xfrm>
          <a:off x="5427482" y="835816"/>
          <a:ext cx="1418419" cy="87588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NZ" sz="2400" kern="1200" dirty="0"/>
            <a:t>Why</a:t>
          </a:r>
        </a:p>
      </dsp:txBody>
      <dsp:txXfrm>
        <a:off x="5635205" y="964086"/>
        <a:ext cx="1002973" cy="619341"/>
      </dsp:txXfrm>
    </dsp:sp>
    <dsp:sp modelId="{6BE09B52-E424-4635-8387-CBE2F2A338F6}">
      <dsp:nvSpPr>
        <dsp:cNvPr id="0" name=""/>
        <dsp:cNvSpPr/>
      </dsp:nvSpPr>
      <dsp:spPr>
        <a:xfrm>
          <a:off x="4533989" y="2428912"/>
          <a:ext cx="1673634" cy="87588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NZ" sz="2400" kern="1200" dirty="0"/>
            <a:t>Where</a:t>
          </a:r>
        </a:p>
      </dsp:txBody>
      <dsp:txXfrm>
        <a:off x="4779087" y="2557182"/>
        <a:ext cx="1183438" cy="619341"/>
      </dsp:txXfrm>
    </dsp:sp>
    <dsp:sp modelId="{C03BA75A-3AF1-4D9A-A5F7-02769C49B94C}">
      <dsp:nvSpPr>
        <dsp:cNvPr id="0" name=""/>
        <dsp:cNvSpPr/>
      </dsp:nvSpPr>
      <dsp:spPr>
        <a:xfrm>
          <a:off x="1487153" y="2428912"/>
          <a:ext cx="1535209" cy="87588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NZ" sz="2400" kern="1200" dirty="0"/>
            <a:t>Who</a:t>
          </a:r>
        </a:p>
      </dsp:txBody>
      <dsp:txXfrm>
        <a:off x="1711979" y="2557182"/>
        <a:ext cx="1085557" cy="619341"/>
      </dsp:txXfrm>
    </dsp:sp>
    <dsp:sp modelId="{6D2920FB-08C1-4CBC-9BF5-5742A7CE4B8E}">
      <dsp:nvSpPr>
        <dsp:cNvPr id="0" name=""/>
        <dsp:cNvSpPr/>
      </dsp:nvSpPr>
      <dsp:spPr>
        <a:xfrm>
          <a:off x="596585" y="947625"/>
          <a:ext cx="1628788" cy="87588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NZ" sz="2400" kern="1200" dirty="0"/>
            <a:t>When</a:t>
          </a:r>
        </a:p>
      </dsp:txBody>
      <dsp:txXfrm>
        <a:off x="835115" y="1075895"/>
        <a:ext cx="1151728" cy="619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FD8D2-BF29-4561-9BDA-12448E8C8511}">
      <dsp:nvSpPr>
        <dsp:cNvPr id="0" name=""/>
        <dsp:cNvSpPr/>
      </dsp:nvSpPr>
      <dsp:spPr>
        <a:xfrm>
          <a:off x="0" y="0"/>
          <a:ext cx="3394472" cy="3394472"/>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NZ" sz="1000" kern="1200" dirty="0"/>
            <a:t>Moderation </a:t>
          </a:r>
        </a:p>
      </dsp:txBody>
      <dsp:txXfrm>
        <a:off x="1222688" y="169723"/>
        <a:ext cx="949094" cy="509170"/>
      </dsp:txXfrm>
    </dsp:sp>
    <dsp:sp modelId="{B8E8ECF5-609A-4C17-8501-647B2D8B032C}">
      <dsp:nvSpPr>
        <dsp:cNvPr id="0" name=""/>
        <dsp:cNvSpPr/>
      </dsp:nvSpPr>
      <dsp:spPr>
        <a:xfrm>
          <a:off x="482322" y="678894"/>
          <a:ext cx="2715577" cy="2715577"/>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NZ" sz="1000" kern="1200" dirty="0"/>
            <a:t>Assessments</a:t>
          </a:r>
        </a:p>
      </dsp:txBody>
      <dsp:txXfrm>
        <a:off x="1365563" y="841829"/>
        <a:ext cx="949094" cy="488803"/>
      </dsp:txXfrm>
    </dsp:sp>
    <dsp:sp modelId="{6634C62C-A4B5-4EC6-93E3-AB83BB4E7CF4}">
      <dsp:nvSpPr>
        <dsp:cNvPr id="0" name=""/>
        <dsp:cNvSpPr/>
      </dsp:nvSpPr>
      <dsp:spPr>
        <a:xfrm>
          <a:off x="821769" y="1357788"/>
          <a:ext cx="2036683" cy="2036683"/>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NZ" sz="1000" kern="1200" dirty="0"/>
            <a:t>Learning Outcomes</a:t>
          </a:r>
        </a:p>
      </dsp:txBody>
      <dsp:txXfrm>
        <a:off x="1365563" y="1510540"/>
        <a:ext cx="949094" cy="458253"/>
      </dsp:txXfrm>
    </dsp:sp>
    <dsp:sp modelId="{A42D60C8-F347-4D79-AAEE-7FACEC462CBD}">
      <dsp:nvSpPr>
        <dsp:cNvPr id="0" name=""/>
        <dsp:cNvSpPr/>
      </dsp:nvSpPr>
      <dsp:spPr>
        <a:xfrm>
          <a:off x="1161216" y="2036683"/>
          <a:ext cx="1357788" cy="135778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NZ" sz="1000" kern="1200" dirty="0"/>
            <a:t>Competency</a:t>
          </a:r>
        </a:p>
        <a:p>
          <a:pPr marL="0" lvl="0" indent="0" algn="ctr" defTabSz="444500">
            <a:lnSpc>
              <a:spcPct val="90000"/>
            </a:lnSpc>
            <a:spcBef>
              <a:spcPct val="0"/>
            </a:spcBef>
            <a:spcAft>
              <a:spcPct val="35000"/>
            </a:spcAft>
            <a:buNone/>
          </a:pPr>
          <a:r>
            <a:rPr lang="en-NZ" sz="1000" kern="1200" dirty="0"/>
            <a:t>Base </a:t>
          </a:r>
        </a:p>
      </dsp:txBody>
      <dsp:txXfrm>
        <a:off x="1360060" y="2376130"/>
        <a:ext cx="960101" cy="678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660A6-F03E-4AC6-B044-BF6696A4A2B9}">
      <dsp:nvSpPr>
        <dsp:cNvPr id="0" name=""/>
        <dsp:cNvSpPr/>
      </dsp:nvSpPr>
      <dsp:spPr>
        <a:xfrm>
          <a:off x="2984686" y="1161100"/>
          <a:ext cx="1115546" cy="530898"/>
        </a:xfrm>
        <a:custGeom>
          <a:avLst/>
          <a:gdLst/>
          <a:ahLst/>
          <a:cxnLst/>
          <a:rect l="0" t="0" r="0" b="0"/>
          <a:pathLst>
            <a:path>
              <a:moveTo>
                <a:pt x="0" y="0"/>
              </a:moveTo>
              <a:lnTo>
                <a:pt x="0" y="361792"/>
              </a:lnTo>
              <a:lnTo>
                <a:pt x="1115546" y="361792"/>
              </a:lnTo>
              <a:lnTo>
                <a:pt x="1115546" y="53089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0B7A4C-5426-4ECD-8E5F-7FF06FCE537A}">
      <dsp:nvSpPr>
        <dsp:cNvPr id="0" name=""/>
        <dsp:cNvSpPr/>
      </dsp:nvSpPr>
      <dsp:spPr>
        <a:xfrm>
          <a:off x="1869139" y="1161100"/>
          <a:ext cx="1115546" cy="530898"/>
        </a:xfrm>
        <a:custGeom>
          <a:avLst/>
          <a:gdLst/>
          <a:ahLst/>
          <a:cxnLst/>
          <a:rect l="0" t="0" r="0" b="0"/>
          <a:pathLst>
            <a:path>
              <a:moveTo>
                <a:pt x="1115546" y="0"/>
              </a:moveTo>
              <a:lnTo>
                <a:pt x="1115546" y="361792"/>
              </a:lnTo>
              <a:lnTo>
                <a:pt x="0" y="361792"/>
              </a:lnTo>
              <a:lnTo>
                <a:pt x="0" y="53089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608FBA-1E24-4721-8E53-9C6C1D1D37EA}">
      <dsp:nvSpPr>
        <dsp:cNvPr id="0" name=""/>
        <dsp:cNvSpPr/>
      </dsp:nvSpPr>
      <dsp:spPr>
        <a:xfrm>
          <a:off x="2071966" y="1946"/>
          <a:ext cx="1825440" cy="115915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48069C-ED84-4B70-BA04-CA6E3A7A8969}">
      <dsp:nvSpPr>
        <dsp:cNvPr id="0" name=""/>
        <dsp:cNvSpPr/>
      </dsp:nvSpPr>
      <dsp:spPr>
        <a:xfrm>
          <a:off x="2274793" y="194631"/>
          <a:ext cx="1825440" cy="11591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b="1" kern="1200" dirty="0"/>
            <a:t>Moderation</a:t>
          </a:r>
        </a:p>
      </dsp:txBody>
      <dsp:txXfrm>
        <a:off x="2308743" y="228581"/>
        <a:ext cx="1757540" cy="1091254"/>
      </dsp:txXfrm>
    </dsp:sp>
    <dsp:sp modelId="{9A6E6926-6283-4E3A-8425-131B247E8773}">
      <dsp:nvSpPr>
        <dsp:cNvPr id="0" name=""/>
        <dsp:cNvSpPr/>
      </dsp:nvSpPr>
      <dsp:spPr>
        <a:xfrm>
          <a:off x="956419" y="1691999"/>
          <a:ext cx="1825440" cy="115915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FA0952C-A642-4087-B251-D3F3434C8B1E}">
      <dsp:nvSpPr>
        <dsp:cNvPr id="0" name=""/>
        <dsp:cNvSpPr/>
      </dsp:nvSpPr>
      <dsp:spPr>
        <a:xfrm>
          <a:off x="1159246" y="1884685"/>
          <a:ext cx="1825440" cy="11591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Pre-Assessment</a:t>
          </a:r>
          <a:endParaRPr lang="en-NZ" sz="2100" kern="1200" dirty="0"/>
        </a:p>
      </dsp:txBody>
      <dsp:txXfrm>
        <a:off x="1193196" y="1918635"/>
        <a:ext cx="1757540" cy="1091254"/>
      </dsp:txXfrm>
    </dsp:sp>
    <dsp:sp modelId="{93E3A18F-51E2-495E-B715-D3B51E7EF0A3}">
      <dsp:nvSpPr>
        <dsp:cNvPr id="0" name=""/>
        <dsp:cNvSpPr/>
      </dsp:nvSpPr>
      <dsp:spPr>
        <a:xfrm>
          <a:off x="3187513" y="1691999"/>
          <a:ext cx="1825440" cy="115915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B0057DA-F939-480D-A51F-3BEAE38A2A08}">
      <dsp:nvSpPr>
        <dsp:cNvPr id="0" name=""/>
        <dsp:cNvSpPr/>
      </dsp:nvSpPr>
      <dsp:spPr>
        <a:xfrm>
          <a:off x="3390340" y="1884685"/>
          <a:ext cx="1825440" cy="11591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Post-Assessment </a:t>
          </a:r>
          <a:endParaRPr lang="en-NZ" sz="2100" kern="1200" dirty="0"/>
        </a:p>
      </dsp:txBody>
      <dsp:txXfrm>
        <a:off x="3424290" y="1918635"/>
        <a:ext cx="1757540" cy="1091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943C9-D5AA-459F-90C8-E87CFE7EB7D4}">
      <dsp:nvSpPr>
        <dsp:cNvPr id="0" name=""/>
        <dsp:cNvSpPr/>
      </dsp:nvSpPr>
      <dsp:spPr>
        <a:xfrm rot="5400000">
          <a:off x="-286966" y="289770"/>
          <a:ext cx="1913108" cy="133917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NZ" sz="3900" kern="1200" dirty="0"/>
        </a:p>
      </dsp:txBody>
      <dsp:txXfrm rot="-5400000">
        <a:off x="0" y="672392"/>
        <a:ext cx="1339176" cy="573932"/>
      </dsp:txXfrm>
    </dsp:sp>
    <dsp:sp modelId="{18A371E0-93A0-4F59-B4CD-71C4F404B179}">
      <dsp:nvSpPr>
        <dsp:cNvPr id="0" name=""/>
        <dsp:cNvSpPr/>
      </dsp:nvSpPr>
      <dsp:spPr>
        <a:xfrm rot="5400000">
          <a:off x="3915739" y="-2573759"/>
          <a:ext cx="1243520" cy="63966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lvl="1" indent="0" algn="l" defTabSz="1066800">
            <a:lnSpc>
              <a:spcPct val="90000"/>
            </a:lnSpc>
            <a:spcBef>
              <a:spcPct val="0"/>
            </a:spcBef>
            <a:spcAft>
              <a:spcPct val="15000"/>
            </a:spcAft>
            <a:buFontTx/>
            <a:buNone/>
          </a:pPr>
          <a:r>
            <a:rPr lang="en-US" sz="2400" kern="1200" dirty="0"/>
            <a:t>Conducted on all summative assessments prior to first use.</a:t>
          </a:r>
          <a:endParaRPr lang="en-NZ" sz="2400" kern="1200" dirty="0"/>
        </a:p>
      </dsp:txBody>
      <dsp:txXfrm rot="-5400000">
        <a:off x="1339176" y="63508"/>
        <a:ext cx="6335943" cy="1122112"/>
      </dsp:txXfrm>
    </dsp:sp>
    <dsp:sp modelId="{4C904A92-3FAA-4693-A8F1-6A594A3562DA}">
      <dsp:nvSpPr>
        <dsp:cNvPr id="0" name=""/>
        <dsp:cNvSpPr/>
      </dsp:nvSpPr>
      <dsp:spPr>
        <a:xfrm rot="5400000">
          <a:off x="-286966" y="1913591"/>
          <a:ext cx="1913108" cy="133917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NZ" sz="3900" kern="1200"/>
        </a:p>
      </dsp:txBody>
      <dsp:txXfrm rot="-5400000">
        <a:off x="0" y="2296213"/>
        <a:ext cx="1339176" cy="573932"/>
      </dsp:txXfrm>
    </dsp:sp>
    <dsp:sp modelId="{856040AE-AED2-41E3-9AE4-E6B079D4822E}">
      <dsp:nvSpPr>
        <dsp:cNvPr id="0" name=""/>
        <dsp:cNvSpPr/>
      </dsp:nvSpPr>
      <dsp:spPr>
        <a:xfrm rot="5400000">
          <a:off x="3915739" y="-949938"/>
          <a:ext cx="1243520" cy="63966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lvl="1" indent="0" algn="l" defTabSz="1066800">
            <a:lnSpc>
              <a:spcPct val="90000"/>
            </a:lnSpc>
            <a:spcBef>
              <a:spcPct val="0"/>
            </a:spcBef>
            <a:spcAft>
              <a:spcPct val="15000"/>
            </a:spcAft>
            <a:buFontTx/>
            <a:buNone/>
          </a:pPr>
          <a:r>
            <a:rPr lang="en-US" sz="2400" kern="1200" dirty="0"/>
            <a:t>The moderator or moderation committee will be authorized to check that the assessment tool(s) and assessment schedule(s) align.</a:t>
          </a:r>
          <a:endParaRPr lang="en-NZ" sz="2400" kern="1200" dirty="0"/>
        </a:p>
      </dsp:txBody>
      <dsp:txXfrm rot="-5400000">
        <a:off x="1339176" y="1687329"/>
        <a:ext cx="6335943" cy="1122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943C9-D5AA-459F-90C8-E87CFE7EB7D4}">
      <dsp:nvSpPr>
        <dsp:cNvPr id="0" name=""/>
        <dsp:cNvSpPr/>
      </dsp:nvSpPr>
      <dsp:spPr>
        <a:xfrm rot="5400000">
          <a:off x="-286966" y="289770"/>
          <a:ext cx="1913108" cy="133917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NZ" sz="3900" kern="1200" dirty="0"/>
        </a:p>
      </dsp:txBody>
      <dsp:txXfrm rot="-5400000">
        <a:off x="0" y="672392"/>
        <a:ext cx="1339176" cy="573932"/>
      </dsp:txXfrm>
    </dsp:sp>
    <dsp:sp modelId="{18A371E0-93A0-4F59-B4CD-71C4F404B179}">
      <dsp:nvSpPr>
        <dsp:cNvPr id="0" name=""/>
        <dsp:cNvSpPr/>
      </dsp:nvSpPr>
      <dsp:spPr>
        <a:xfrm rot="5400000">
          <a:off x="3915739" y="-2489175"/>
          <a:ext cx="1243520" cy="63966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lvl="1" indent="0" algn="l" defTabSz="1066800">
            <a:lnSpc>
              <a:spcPct val="90000"/>
            </a:lnSpc>
            <a:spcBef>
              <a:spcPct val="0"/>
            </a:spcBef>
            <a:spcAft>
              <a:spcPct val="15000"/>
            </a:spcAft>
            <a:buFontTx/>
            <a:buNone/>
          </a:pPr>
          <a:r>
            <a:rPr lang="en-NZ" altLang="en-US" sz="2400" kern="1200" dirty="0"/>
            <a:t>Conducted according to the Quality Management Systems of the organisation. </a:t>
          </a:r>
          <a:endParaRPr lang="en-NZ" sz="2400" kern="1200" dirty="0"/>
        </a:p>
      </dsp:txBody>
      <dsp:txXfrm rot="-5400000">
        <a:off x="1339176" y="148092"/>
        <a:ext cx="6335943" cy="1122112"/>
      </dsp:txXfrm>
    </dsp:sp>
    <dsp:sp modelId="{4C904A92-3FAA-4693-A8F1-6A594A3562DA}">
      <dsp:nvSpPr>
        <dsp:cNvPr id="0" name=""/>
        <dsp:cNvSpPr/>
      </dsp:nvSpPr>
      <dsp:spPr>
        <a:xfrm rot="5400000">
          <a:off x="-286966" y="1913591"/>
          <a:ext cx="1913108" cy="133917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NZ" sz="3900" kern="1200"/>
        </a:p>
      </dsp:txBody>
      <dsp:txXfrm rot="-5400000">
        <a:off x="0" y="2296213"/>
        <a:ext cx="1339176" cy="573932"/>
      </dsp:txXfrm>
    </dsp:sp>
    <dsp:sp modelId="{856040AE-AED2-41E3-9AE4-E6B079D4822E}">
      <dsp:nvSpPr>
        <dsp:cNvPr id="0" name=""/>
        <dsp:cNvSpPr/>
      </dsp:nvSpPr>
      <dsp:spPr>
        <a:xfrm rot="5400000">
          <a:off x="3915739" y="-949938"/>
          <a:ext cx="1243520" cy="63966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lvl="1" indent="0" algn="l" defTabSz="889000">
            <a:lnSpc>
              <a:spcPct val="90000"/>
            </a:lnSpc>
            <a:spcBef>
              <a:spcPct val="0"/>
            </a:spcBef>
            <a:spcAft>
              <a:spcPct val="15000"/>
            </a:spcAft>
            <a:buFontTx/>
            <a:buNone/>
          </a:pPr>
          <a:endParaRPr lang="en-NZ" sz="2000" kern="1200" dirty="0"/>
        </a:p>
        <a:p>
          <a:pPr marL="0" lvl="1" indent="0" algn="l" defTabSz="1066800">
            <a:lnSpc>
              <a:spcPct val="90000"/>
            </a:lnSpc>
            <a:spcBef>
              <a:spcPct val="0"/>
            </a:spcBef>
            <a:spcAft>
              <a:spcPct val="15000"/>
            </a:spcAft>
            <a:buFontTx/>
            <a:buNone/>
          </a:pPr>
          <a:r>
            <a:rPr lang="en-NZ" sz="2400" kern="1200" dirty="0"/>
            <a:t>Aim is to </a:t>
          </a:r>
          <a:r>
            <a:rPr lang="en-NZ" altLang="en-US" sz="2400" kern="1200" dirty="0"/>
            <a:t>ensure consistency in assessor judgements both internally and externally. </a:t>
          </a:r>
          <a:endParaRPr lang="en-NZ" sz="2400" b="0" i="0" u="none" strike="noStrike" kern="1200" baseline="0" dirty="0">
            <a:solidFill>
              <a:schemeClr val="tx1"/>
            </a:solidFill>
            <a:latin typeface="+mn-lt"/>
            <a:ea typeface="ＭＳ Ｐゴシック" pitchFamily="-109" charset="-128"/>
            <a:cs typeface="ＭＳ Ｐゴシック" pitchFamily="-109" charset="-128"/>
          </a:endParaRPr>
        </a:p>
      </dsp:txBody>
      <dsp:txXfrm rot="-5400000">
        <a:off x="1339176" y="1687329"/>
        <a:ext cx="6335943" cy="11221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808F6F-3BCC-8548-9930-644B1D819996}" type="datetime1">
              <a:rPr lang="en-US" altLang="en-US"/>
              <a:pPr/>
              <a:t>6/12/2019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3E236C0-65DA-174A-BFCE-BE46EE1AB292}" type="slidenum">
              <a:rPr lang="en-US" altLang="en-US"/>
              <a:pPr/>
              <a:t>‹#›</a:t>
            </a:fld>
            <a:endParaRPr lang="en-US" altLang="en-US"/>
          </a:p>
        </p:txBody>
      </p:sp>
    </p:spTree>
    <p:extLst>
      <p:ext uri="{BB962C8B-B14F-4D97-AF65-F5344CB8AC3E}">
        <p14:creationId xmlns:p14="http://schemas.microsoft.com/office/powerpoint/2010/main" val="178816389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C7140C2-04DF-794D-9639-7EF0D0A953E0}" type="datetime1">
              <a:rPr lang="en-US" altLang="en-US"/>
              <a:pPr/>
              <a:t>6/12/2019</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311DAF-1433-E348-952C-4295ACCD58BE}" type="slidenum">
              <a:rPr lang="en-US" altLang="en-US"/>
              <a:pPr/>
              <a:t>‹#›</a:t>
            </a:fld>
            <a:endParaRPr lang="en-US" altLang="en-US"/>
          </a:p>
        </p:txBody>
      </p:sp>
    </p:spTree>
    <p:extLst>
      <p:ext uri="{BB962C8B-B14F-4D97-AF65-F5344CB8AC3E}">
        <p14:creationId xmlns:p14="http://schemas.microsoft.com/office/powerpoint/2010/main" val="1438832274"/>
      </p:ext>
    </p:extLst>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
        <p:nvSpPr>
          <p:cNvPr id="1638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200"/>
          </a:p>
        </p:txBody>
      </p:sp>
    </p:spTree>
    <p:extLst>
      <p:ext uri="{BB962C8B-B14F-4D97-AF65-F5344CB8AC3E}">
        <p14:creationId xmlns:p14="http://schemas.microsoft.com/office/powerpoint/2010/main" val="233679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0" indent="-539750" eaLnBrk="1" fontAlgn="auto" hangingPunct="1">
              <a:spcAft>
                <a:spcPts val="0"/>
              </a:spcAft>
              <a:buBlip>
                <a:blip r:embed="rId3"/>
              </a:buBlip>
              <a:defRPr/>
            </a:pPr>
            <a:r>
              <a:rPr lang="en-US" sz="1200" dirty="0"/>
              <a:t>curriculum is properly and adequately covered</a:t>
            </a:r>
          </a:p>
          <a:p>
            <a:pPr marL="539750" indent="-539750" eaLnBrk="1" fontAlgn="auto" hangingPunct="1">
              <a:spcAft>
                <a:spcPts val="0"/>
              </a:spcAft>
              <a:buBlip>
                <a:blip r:embed="rId3"/>
              </a:buBlip>
              <a:defRPr/>
            </a:pPr>
            <a:r>
              <a:rPr lang="en-US" sz="1200" dirty="0"/>
              <a:t>assessment activities are fair and reasonable for the learner for whom the assessment is intended</a:t>
            </a:r>
          </a:p>
          <a:p>
            <a:pPr marL="539750" indent="-539750" eaLnBrk="1" fontAlgn="auto" hangingPunct="1">
              <a:spcAft>
                <a:spcPts val="0"/>
              </a:spcAft>
              <a:buBlip>
                <a:blip r:embed="rId3"/>
              </a:buBlip>
              <a:defRPr/>
            </a:pPr>
            <a:r>
              <a:rPr lang="en-US" sz="1200" dirty="0"/>
              <a:t>questions/instructions are clearly and unambiguously worded</a:t>
            </a:r>
          </a:p>
          <a:p>
            <a:pPr marL="539750" indent="-539750" eaLnBrk="1" fontAlgn="auto" hangingPunct="1">
              <a:spcAft>
                <a:spcPts val="0"/>
              </a:spcAft>
              <a:buBlip>
                <a:blip r:embed="rId3"/>
              </a:buBlip>
              <a:defRPr/>
            </a:pPr>
            <a:r>
              <a:rPr lang="en-US" sz="1200" dirty="0"/>
              <a:t>assessment activities can be satisfactorily completed in the time allowed </a:t>
            </a:r>
          </a:p>
          <a:p>
            <a:pPr marL="539750" indent="-539750" eaLnBrk="1" fontAlgn="auto" hangingPunct="1">
              <a:spcAft>
                <a:spcPts val="0"/>
              </a:spcAft>
              <a:buBlip>
                <a:blip r:embed="rId3"/>
              </a:buBlip>
              <a:defRPr/>
            </a:pPr>
            <a:r>
              <a:rPr lang="en-NZ" sz="1200" dirty="0"/>
              <a:t>technical aspects are of a professional standard (layout, spelling, grammar, etc.)</a:t>
            </a:r>
          </a:p>
          <a:p>
            <a:pPr marL="539750" indent="-539750" eaLnBrk="1" fontAlgn="auto" hangingPunct="1">
              <a:spcAft>
                <a:spcPts val="0"/>
              </a:spcAft>
              <a:buBlip>
                <a:blip r:embed="rId3"/>
              </a:buBlip>
              <a:defRPr/>
            </a:pPr>
            <a:r>
              <a:rPr lang="en-NZ" sz="1200" dirty="0"/>
              <a:t>to develop </a:t>
            </a:r>
            <a:r>
              <a:rPr lang="en-NZ" sz="1200" b="1" dirty="0">
                <a:solidFill>
                  <a:srgbClr val="0070C0"/>
                </a:solidFill>
              </a:rPr>
              <a:t>our</a:t>
            </a:r>
            <a:r>
              <a:rPr lang="en-NZ" sz="1200" dirty="0"/>
              <a:t> assessment practice!</a:t>
            </a:r>
          </a:p>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47895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sz="1200" dirty="0">
                <a:latin typeface="Comic Sans MS" panose="030F0702030302020204" pitchFamily="66" charset="0"/>
              </a:rPr>
              <a:t>Pre-assessment moderation is a quality assurance process that aims to ensure the appropriateness, </a:t>
            </a:r>
          </a:p>
          <a:p>
            <a:pPr eaLnBrk="1" hangingPunct="1">
              <a:spcBef>
                <a:spcPct val="0"/>
              </a:spcBef>
              <a:buFontTx/>
              <a:buNone/>
            </a:pPr>
            <a:r>
              <a:rPr lang="en-US" altLang="en-US" sz="1200" dirty="0">
                <a:latin typeface="Comic Sans MS" panose="030F0702030302020204" pitchFamily="66" charset="0"/>
              </a:rPr>
              <a:t>fairness, clarity and standard of </a:t>
            </a:r>
            <a:r>
              <a:rPr lang="en-US" altLang="en-US" sz="1200" b="1" dirty="0">
                <a:latin typeface="Comic Sans MS" panose="030F0702030302020204" pitchFamily="66" charset="0"/>
              </a:rPr>
              <a:t>assessment tasks and resources before they are used for </a:t>
            </a:r>
          </a:p>
          <a:p>
            <a:pPr eaLnBrk="1" hangingPunct="1">
              <a:spcBef>
                <a:spcPct val="0"/>
              </a:spcBef>
              <a:buFontTx/>
              <a:buNone/>
            </a:pPr>
            <a:r>
              <a:rPr lang="en-US" altLang="en-US" sz="1200" b="1" dirty="0">
                <a:latin typeface="Comic Sans MS" panose="030F0702030302020204" pitchFamily="66" charset="0"/>
              </a:rPr>
              <a:t>assessment.</a:t>
            </a:r>
          </a:p>
          <a:p>
            <a:pPr eaLnBrk="1" hangingPunct="1">
              <a:spcBef>
                <a:spcPct val="0"/>
              </a:spcBef>
              <a:buFontTx/>
              <a:buNone/>
            </a:pPr>
            <a:r>
              <a:rPr lang="en-US" altLang="en-US" sz="1200" dirty="0">
                <a:latin typeface="Comic Sans MS" panose="030F0702030302020204" pitchFamily="66" charset="0"/>
              </a:rPr>
              <a:t>Post-assessment moderation includes quality assurance processes during and after marking</a:t>
            </a:r>
          </a:p>
          <a:p>
            <a:pPr eaLnBrk="1" hangingPunct="1">
              <a:spcBef>
                <a:spcPct val="0"/>
              </a:spcBef>
              <a:buFontTx/>
              <a:buNone/>
            </a:pPr>
            <a:r>
              <a:rPr lang="en-US" altLang="en-US" sz="1200" dirty="0">
                <a:latin typeface="Comic Sans MS" panose="030F0702030302020204" pitchFamily="66" charset="0"/>
              </a:rPr>
              <a:t>to ensure consistent and accurate assessment decisions </a:t>
            </a:r>
            <a:r>
              <a:rPr lang="en-US" altLang="en-US" sz="1200" b="1" dirty="0">
                <a:latin typeface="Comic Sans MS" panose="030F0702030302020204" pitchFamily="66" charset="0"/>
              </a:rPr>
              <a:t>in accordance with the set competency</a:t>
            </a:r>
          </a:p>
          <a:p>
            <a:pPr eaLnBrk="1" hangingPunct="1">
              <a:spcBef>
                <a:spcPct val="0"/>
              </a:spcBef>
              <a:buFontTx/>
              <a:buNone/>
            </a:pPr>
            <a:r>
              <a:rPr lang="en-US" altLang="en-US" sz="1200" b="1" dirty="0">
                <a:latin typeface="Comic Sans MS" panose="030F0702030302020204" pitchFamily="66" charset="0"/>
              </a:rPr>
              <a:t>or marking criteria and Institute’s published academic standards.</a:t>
            </a:r>
          </a:p>
          <a:p>
            <a:pPr eaLnBrk="1" hangingPunct="1">
              <a:spcBef>
                <a:spcPct val="0"/>
              </a:spcBef>
              <a:buFontTx/>
              <a:buNone/>
            </a:pPr>
            <a:endParaRPr lang="en-US" altLang="en-US" sz="1200" b="1" dirty="0">
              <a:latin typeface="Comic Sans MS" panose="030F0702030302020204" pitchFamily="66" charset="0"/>
            </a:endParaRPr>
          </a:p>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94665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b="0" i="0" u="none" strike="noStrike" kern="1200" baseline="0" dirty="0">
                <a:solidFill>
                  <a:schemeClr val="tx1"/>
                </a:solidFill>
                <a:latin typeface="+mn-lt"/>
                <a:ea typeface="ＭＳ Ｐゴシック" pitchFamily="-109" charset="-128"/>
                <a:cs typeface="ＭＳ Ｐゴシック" pitchFamily="-109" charset="-128"/>
              </a:rPr>
              <a:t>NZQA requirements “The assessor’s decisions about trainee evidence are moderated to ensure fairness, equity, consistency and compliance with standards and is applied to all assessor decisions whether these are made by registered assessors (internal) or TEO assessors (external)”. </a:t>
            </a:r>
            <a:endParaRPr lang="en-NZ" sz="1000"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79776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NZ" altLang="en-US" sz="1200" dirty="0"/>
              <a:t>Pre-moderation looks at the assessment </a:t>
            </a:r>
            <a:r>
              <a:rPr lang="en-NZ" altLang="en-US" sz="1200" b="1" dirty="0">
                <a:solidFill>
                  <a:srgbClr val="0070C0"/>
                </a:solidFill>
              </a:rPr>
              <a:t>instrument while post moderation looks at the evidence gathered. </a:t>
            </a:r>
            <a:r>
              <a:rPr lang="en-US" altLang="en-US" sz="1200" dirty="0">
                <a:latin typeface="Comic Sans MS" panose="030F0702030302020204" pitchFamily="66" charset="0"/>
              </a:rPr>
              <a:t>Post-assessment moderation includes quality assurance processes during and after marking to ensure consistent and accurate assessment decisions </a:t>
            </a:r>
            <a:r>
              <a:rPr lang="en-US" altLang="en-US" sz="1200" b="1" dirty="0">
                <a:latin typeface="Comic Sans MS" panose="030F0702030302020204" pitchFamily="66" charset="0"/>
              </a:rPr>
              <a:t>in accordance with the set competency or marking criteria and Institute’s published  academic standards.</a:t>
            </a:r>
          </a:p>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18945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Use this cartoon to recap the idea of validity and fairness when moderating an assessment item – follow with bullseye activity if found</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71562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3176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52315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5894BFF-05E5-2C4D-86FB-D923AE88D33E}"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C53DB72-F353-3E46-A8A1-408359139BFB}" type="slidenum">
              <a:rPr lang="en-US" altLang="en-US"/>
              <a:pPr/>
              <a:t>‹#›</a:t>
            </a:fld>
            <a:endParaRPr lang="en-US" altLang="en-US"/>
          </a:p>
        </p:txBody>
      </p:sp>
    </p:spTree>
    <p:extLst>
      <p:ext uri="{BB962C8B-B14F-4D97-AF65-F5344CB8AC3E}">
        <p14:creationId xmlns:p14="http://schemas.microsoft.com/office/powerpoint/2010/main" val="166508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C9A44D9-4157-0F4A-AA67-6E48CD28A310}"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7B4EE690-1A44-854B-AD12-6642A316DA87}" type="slidenum">
              <a:rPr lang="en-US" altLang="en-US"/>
              <a:pPr/>
              <a:t>‹#›</a:t>
            </a:fld>
            <a:endParaRPr lang="en-US" altLang="en-US"/>
          </a:p>
        </p:txBody>
      </p:sp>
    </p:spTree>
    <p:extLst>
      <p:ext uri="{BB962C8B-B14F-4D97-AF65-F5344CB8AC3E}">
        <p14:creationId xmlns:p14="http://schemas.microsoft.com/office/powerpoint/2010/main" val="213080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FA06B46-9F8C-BE43-9590-46E734E9776A}"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F14F5F57-7FBF-DD44-A335-ACC5AF7B86F7}" type="slidenum">
              <a:rPr lang="en-US" altLang="en-US"/>
              <a:pPr/>
              <a:t>‹#›</a:t>
            </a:fld>
            <a:endParaRPr lang="en-US" altLang="en-US"/>
          </a:p>
        </p:txBody>
      </p:sp>
    </p:spTree>
    <p:extLst>
      <p:ext uri="{BB962C8B-B14F-4D97-AF65-F5344CB8AC3E}">
        <p14:creationId xmlns:p14="http://schemas.microsoft.com/office/powerpoint/2010/main" val="95949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FCC1E22-BD0A-1848-9261-810858117ABF}"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F1FAF1E-E89D-EB42-A56E-87E7AEFADF4B}" type="slidenum">
              <a:rPr lang="en-US" altLang="en-US"/>
              <a:pPr/>
              <a:t>‹#›</a:t>
            </a:fld>
            <a:endParaRPr lang="en-US" altLang="en-US"/>
          </a:p>
        </p:txBody>
      </p:sp>
    </p:spTree>
    <p:extLst>
      <p:ext uri="{BB962C8B-B14F-4D97-AF65-F5344CB8AC3E}">
        <p14:creationId xmlns:p14="http://schemas.microsoft.com/office/powerpoint/2010/main" val="120699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34AD528-6637-A94B-9705-AADE540ACDE6}"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189140E-AA30-8C49-B164-470641A874E6}" type="slidenum">
              <a:rPr lang="en-US" altLang="en-US"/>
              <a:pPr/>
              <a:t>‹#›</a:t>
            </a:fld>
            <a:endParaRPr lang="en-US" altLang="en-US"/>
          </a:p>
        </p:txBody>
      </p:sp>
    </p:spTree>
    <p:extLst>
      <p:ext uri="{BB962C8B-B14F-4D97-AF65-F5344CB8AC3E}">
        <p14:creationId xmlns:p14="http://schemas.microsoft.com/office/powerpoint/2010/main" val="87446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DE3896B6-8360-8746-9CFC-1F263391D5DB}"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36626E52-141E-CC48-9581-C598E20D04C5}" type="slidenum">
              <a:rPr lang="en-US" altLang="en-US"/>
              <a:pPr/>
              <a:t>‹#›</a:t>
            </a:fld>
            <a:endParaRPr lang="en-US" altLang="en-US"/>
          </a:p>
        </p:txBody>
      </p:sp>
    </p:spTree>
    <p:extLst>
      <p:ext uri="{BB962C8B-B14F-4D97-AF65-F5344CB8AC3E}">
        <p14:creationId xmlns:p14="http://schemas.microsoft.com/office/powerpoint/2010/main" val="198185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C093DE6-529B-AD45-97BC-4E88DC47EA84}" type="datetime1">
              <a:rPr lang="en-US" altLang="en-US"/>
              <a:pPr/>
              <a:t>6/12/2019</a:t>
            </a:fld>
            <a:endParaRPr lang="en-US" altLang="en-US"/>
          </a:p>
        </p:txBody>
      </p:sp>
      <p:sp>
        <p:nvSpPr>
          <p:cNvPr id="8"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9"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34AC801-FE54-4D4D-8CBE-BCE744F49B4F}" type="slidenum">
              <a:rPr lang="en-US" altLang="en-US"/>
              <a:pPr/>
              <a:t>‹#›</a:t>
            </a:fld>
            <a:endParaRPr lang="en-US" altLang="en-US"/>
          </a:p>
        </p:txBody>
      </p:sp>
    </p:spTree>
    <p:extLst>
      <p:ext uri="{BB962C8B-B14F-4D97-AF65-F5344CB8AC3E}">
        <p14:creationId xmlns:p14="http://schemas.microsoft.com/office/powerpoint/2010/main" val="153474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830FD3A6-9E88-E746-BC14-AA1218108928}" type="datetime1">
              <a:rPr lang="en-US" altLang="en-US"/>
              <a:pPr/>
              <a:t>6/12/2019</a:t>
            </a:fld>
            <a:endParaRPr lang="en-US" altLang="en-US"/>
          </a:p>
        </p:txBody>
      </p:sp>
      <p:sp>
        <p:nvSpPr>
          <p:cNvPr id="4"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644362D-1867-254B-ACB4-FBCE2A9C96F3}" type="slidenum">
              <a:rPr lang="en-US" altLang="en-US"/>
              <a:pPr/>
              <a:t>‹#›</a:t>
            </a:fld>
            <a:endParaRPr lang="en-US" altLang="en-US"/>
          </a:p>
        </p:txBody>
      </p:sp>
    </p:spTree>
    <p:extLst>
      <p:ext uri="{BB962C8B-B14F-4D97-AF65-F5344CB8AC3E}">
        <p14:creationId xmlns:p14="http://schemas.microsoft.com/office/powerpoint/2010/main" val="104272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7F7A5A6-969E-264A-B67A-67D420C5DA46}" type="datetime1">
              <a:rPr lang="en-US" altLang="en-US"/>
              <a:pPr/>
              <a:t>6/12/2019</a:t>
            </a:fld>
            <a:endParaRPr lang="en-US" altLang="en-US"/>
          </a:p>
        </p:txBody>
      </p:sp>
      <p:sp>
        <p:nvSpPr>
          <p:cNvPr id="3"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4"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3359AE5-D10D-2041-AD74-D47BC70A95CF}" type="slidenum">
              <a:rPr lang="en-US" altLang="en-US"/>
              <a:pPr/>
              <a:t>‹#›</a:t>
            </a:fld>
            <a:endParaRPr lang="en-US" altLang="en-US"/>
          </a:p>
        </p:txBody>
      </p:sp>
    </p:spTree>
    <p:extLst>
      <p:ext uri="{BB962C8B-B14F-4D97-AF65-F5344CB8AC3E}">
        <p14:creationId xmlns:p14="http://schemas.microsoft.com/office/powerpoint/2010/main" val="165755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C8A66633-27E4-834F-A0C7-4F7152FC4C9B}"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25AA12B6-1CA1-484F-89E0-9D46CC94DD8B}" type="slidenum">
              <a:rPr lang="en-US" altLang="en-US"/>
              <a:pPr/>
              <a:t>‹#›</a:t>
            </a:fld>
            <a:endParaRPr lang="en-US" altLang="en-US"/>
          </a:p>
        </p:txBody>
      </p:sp>
    </p:spTree>
    <p:extLst>
      <p:ext uri="{BB962C8B-B14F-4D97-AF65-F5344CB8AC3E}">
        <p14:creationId xmlns:p14="http://schemas.microsoft.com/office/powerpoint/2010/main" val="142347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16BE03FD-574E-EF4F-BC5C-F58172CBAB66}"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9C9510A-9673-684E-A2C7-44F6D904F6AF}" type="slidenum">
              <a:rPr lang="en-US" altLang="en-US"/>
              <a:pPr/>
              <a:t>‹#›</a:t>
            </a:fld>
            <a:endParaRPr lang="en-US" altLang="en-US"/>
          </a:p>
        </p:txBody>
      </p:sp>
    </p:spTree>
    <p:extLst>
      <p:ext uri="{BB962C8B-B14F-4D97-AF65-F5344CB8AC3E}">
        <p14:creationId xmlns:p14="http://schemas.microsoft.com/office/powerpoint/2010/main" val="130584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J019464 WIN Powerpoint Branding.jp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3240088"/>
            <a:ext cx="91440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ealthymoderation.wordpres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386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ctrTitle"/>
          </p:nvPr>
        </p:nvSpPr>
        <p:spPr bwMode="auto">
          <a:xfrm>
            <a:off x="667542" y="160820"/>
            <a:ext cx="7808916" cy="2031956"/>
          </a:xfrm>
          <a:prstGeom prst="ellipse">
            <a:avLst/>
          </a:prstGeom>
          <a:solidFill>
            <a:srgbClr val="262626"/>
          </a:solidFill>
          <a:ln w="174625" cmpd="thinThick">
            <a:solidFill>
              <a:srgbClr val="262626"/>
            </a:solidFill>
          </a:ln>
          <a:extLst/>
        </p:spPr>
        <p:txBody>
          <a:bodyPr vert="horz" lIns="91440" tIns="45720" rIns="91440" bIns="45720" numCol="1" rtlCol="0" anchor="ctr" anchorCtr="0" compatLnSpc="1">
            <a:prstTxWarp prst="textNoShape">
              <a:avLst/>
            </a:prstTxWarp>
            <a:noAutofit/>
          </a:bodyPr>
          <a:lstStyle/>
          <a:p>
            <a:pPr defTabSz="914400" eaLnBrk="1" hangingPunct="1">
              <a:lnSpc>
                <a:spcPct val="90000"/>
              </a:lnSpc>
            </a:pPr>
            <a:br>
              <a:rPr lang="en-US" altLang="en-US" sz="2800" kern="1200" dirty="0">
                <a:solidFill>
                  <a:srgbClr val="FFFFFF"/>
                </a:solidFill>
                <a:latin typeface="+mj-lt"/>
                <a:ea typeface="+mj-ea"/>
                <a:cs typeface="+mj-cs"/>
              </a:rPr>
            </a:br>
            <a:r>
              <a:rPr lang="en-US" altLang="en-US" sz="2800" kern="1200" dirty="0">
                <a:solidFill>
                  <a:srgbClr val="FFFFFF"/>
                </a:solidFill>
                <a:latin typeface="+mj-lt"/>
                <a:ea typeface="+mj-ea"/>
                <a:cs typeface="+mj-cs"/>
              </a:rPr>
              <a:t>Module Two</a:t>
            </a:r>
            <a:br>
              <a:rPr lang="en-US" altLang="en-US" sz="2800" kern="1200" dirty="0">
                <a:solidFill>
                  <a:srgbClr val="FFFFFF"/>
                </a:solidFill>
                <a:latin typeface="+mj-lt"/>
                <a:ea typeface="+mj-ea"/>
                <a:cs typeface="+mj-cs"/>
              </a:rPr>
            </a:br>
            <a:br>
              <a:rPr lang="en-US" altLang="en-US" sz="2800" kern="1200" dirty="0">
                <a:solidFill>
                  <a:srgbClr val="FFFFFF"/>
                </a:solidFill>
                <a:latin typeface="+mj-lt"/>
                <a:ea typeface="+mj-ea"/>
                <a:cs typeface="+mj-cs"/>
              </a:rPr>
            </a:br>
            <a:r>
              <a:rPr lang="en-US" altLang="en-US" sz="2800" kern="1200" dirty="0">
                <a:solidFill>
                  <a:srgbClr val="FFFFFF"/>
                </a:solidFill>
                <a:latin typeface="+mj-lt"/>
                <a:ea typeface="+mj-ea"/>
                <a:cs typeface="+mj-cs"/>
              </a:rPr>
              <a:t>Session </a:t>
            </a:r>
            <a:r>
              <a:rPr lang="en-US" altLang="en-US" sz="2800" dirty="0">
                <a:solidFill>
                  <a:srgbClr val="FFFFFF"/>
                </a:solidFill>
                <a:ea typeface="+mj-ea"/>
                <a:cs typeface="+mj-cs"/>
              </a:rPr>
              <a:t>Ten</a:t>
            </a:r>
            <a:br>
              <a:rPr lang="en-US" altLang="en-US" sz="2800" kern="1200" dirty="0">
                <a:solidFill>
                  <a:srgbClr val="FFFFFF"/>
                </a:solidFill>
                <a:latin typeface="+mj-lt"/>
                <a:ea typeface="+mj-ea"/>
                <a:cs typeface="+mj-cs"/>
              </a:rPr>
            </a:br>
            <a:br>
              <a:rPr lang="en-US" altLang="en-US" sz="2800" kern="1200" dirty="0">
                <a:solidFill>
                  <a:srgbClr val="FFFFFF"/>
                </a:solidFill>
                <a:latin typeface="+mj-lt"/>
                <a:ea typeface="+mj-ea"/>
                <a:cs typeface="+mj-cs"/>
              </a:rPr>
            </a:br>
            <a:endParaRPr lang="en-US" altLang="en-US" sz="2800" kern="1200" dirty="0">
              <a:solidFill>
                <a:srgbClr val="FFFFFF"/>
              </a:solidFill>
              <a:latin typeface="+mj-lt"/>
              <a:ea typeface="+mj-ea"/>
              <a:cs typeface="+mj-cs"/>
            </a:endParaRPr>
          </a:p>
        </p:txBody>
      </p:sp>
      <p:sp>
        <p:nvSpPr>
          <p:cNvPr id="6" name="Rectangle 5">
            <a:extLst>
              <a:ext uri="{FF2B5EF4-FFF2-40B4-BE49-F238E27FC236}">
                <a16:creationId xmlns:a16="http://schemas.microsoft.com/office/drawing/2014/main" id="{70ED67B6-66A1-4084-A931-377113299DA1}"/>
              </a:ext>
            </a:extLst>
          </p:cNvPr>
          <p:cNvSpPr/>
          <p:nvPr/>
        </p:nvSpPr>
        <p:spPr>
          <a:xfrm>
            <a:off x="2856692" y="2744808"/>
            <a:ext cx="3916458"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Moderation</a:t>
            </a:r>
          </a:p>
        </p:txBody>
      </p:sp>
      <p:sp>
        <p:nvSpPr>
          <p:cNvPr id="4" name="TextBox 3">
            <a:extLst>
              <a:ext uri="{FF2B5EF4-FFF2-40B4-BE49-F238E27FC236}">
                <a16:creationId xmlns:a16="http://schemas.microsoft.com/office/drawing/2014/main" id="{EE302FBB-D594-4030-8FBD-0A31069087F6}"/>
              </a:ext>
            </a:extLst>
          </p:cNvPr>
          <p:cNvSpPr txBox="1"/>
          <p:nvPr/>
        </p:nvSpPr>
        <p:spPr>
          <a:xfrm>
            <a:off x="516034" y="5143500"/>
            <a:ext cx="8111932" cy="230832"/>
          </a:xfrm>
          <a:prstGeom prst="rect">
            <a:avLst/>
          </a:prstGeom>
          <a:noFill/>
        </p:spPr>
        <p:txBody>
          <a:bodyPr wrap="square" rtlCol="0">
            <a:spAutoFit/>
          </a:bodyPr>
          <a:lstStyle/>
          <a:p>
            <a:r>
              <a:rPr lang="en-NZ" sz="900">
                <a:hlinkClick r:id="rId3" tooltip="http://healthymoderation.wordpress.com/"/>
              </a:rPr>
              <a:t>This Photo</a:t>
            </a:r>
            <a:r>
              <a:rPr lang="en-NZ" sz="900"/>
              <a:t> by Unknown Author is licensed under </a:t>
            </a:r>
            <a:r>
              <a:rPr lang="en-NZ" sz="900">
                <a:hlinkClick r:id="rId4" tooltip="https://creativecommons.org/licenses/by-nc-nd/3.0/"/>
              </a:rPr>
              <a:t>CC BY-NC-ND</a:t>
            </a:r>
            <a:endParaRPr lang="en-NZ" sz="900"/>
          </a:p>
        </p:txBody>
      </p:sp>
    </p:spTree>
    <p:extLst>
      <p:ext uri="{BB962C8B-B14F-4D97-AF65-F5344CB8AC3E}">
        <p14:creationId xmlns:p14="http://schemas.microsoft.com/office/powerpoint/2010/main" val="2823293994"/>
      </p:ext>
    </p:extLst>
  </p:cSld>
  <p:clrMapOvr>
    <a:masterClrMapping/>
  </p:clrMapOvr>
  <p:transition spd="med" advTm="868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Moderation</a:t>
            </a:r>
          </a:p>
        </p:txBody>
      </p:sp>
      <p:sp>
        <p:nvSpPr>
          <p:cNvPr id="3" name="Content Placeholder 2"/>
          <p:cNvSpPr>
            <a:spLocks noGrp="1"/>
          </p:cNvSpPr>
          <p:nvPr>
            <p:ph idx="1"/>
          </p:nvPr>
        </p:nvSpPr>
        <p:spPr>
          <a:xfrm>
            <a:off x="424643" y="1076614"/>
            <a:ext cx="6172200" cy="1047564"/>
          </a:xfrm>
          <a:effectLst>
            <a:glow rad="228600">
              <a:schemeClr val="accent1">
                <a:satMod val="175000"/>
                <a:alpha val="40000"/>
              </a:schemeClr>
            </a:glow>
            <a:outerShdw blurRad="50800" dist="38100" dir="18900000" algn="bl" rotWithShape="0">
              <a:prstClr val="black">
                <a:alpha val="40000"/>
              </a:prstClr>
            </a:outerShdw>
          </a:effectLst>
        </p:spPr>
        <p:txBody>
          <a:bodyPr/>
          <a:lstStyle/>
          <a:p>
            <a:pPr marL="0" indent="0">
              <a:buNone/>
            </a:pPr>
            <a:r>
              <a:rPr lang="en-NZ" dirty="0">
                <a:effectLst>
                  <a:outerShdw blurRad="38100" dist="38100" dir="2700000" algn="tl">
                    <a:srgbClr val="000000">
                      <a:alpha val="43137"/>
                    </a:srgbClr>
                  </a:outerShdw>
                </a:effectLst>
              </a:rPr>
              <a:t>Mediation In Each Discipline (Same Module)</a:t>
            </a:r>
          </a:p>
        </p:txBody>
      </p:sp>
      <p:sp>
        <p:nvSpPr>
          <p:cNvPr id="4" name="TextBox 3"/>
          <p:cNvSpPr txBox="1"/>
          <p:nvPr/>
        </p:nvSpPr>
        <p:spPr>
          <a:xfrm>
            <a:off x="1285012" y="3057804"/>
            <a:ext cx="179402" cy="369332"/>
          </a:xfrm>
          <a:prstGeom prst="rect">
            <a:avLst/>
          </a:prstGeom>
          <a:noFill/>
        </p:spPr>
        <p:txBody>
          <a:bodyPr wrap="square" rtlCol="0">
            <a:spAutoFit/>
          </a:bodyPr>
          <a:lstStyle/>
          <a:p>
            <a:r>
              <a:rPr lang="en-NZ" dirty="0"/>
              <a:t>A</a:t>
            </a:r>
          </a:p>
        </p:txBody>
      </p:sp>
      <p:sp>
        <p:nvSpPr>
          <p:cNvPr id="5" name="TextBox 4"/>
          <p:cNvSpPr txBox="1"/>
          <p:nvPr/>
        </p:nvSpPr>
        <p:spPr>
          <a:xfrm>
            <a:off x="1285012" y="4353948"/>
            <a:ext cx="179402" cy="369332"/>
          </a:xfrm>
          <a:prstGeom prst="rect">
            <a:avLst/>
          </a:prstGeom>
          <a:noFill/>
        </p:spPr>
        <p:txBody>
          <a:bodyPr wrap="square" rtlCol="0">
            <a:spAutoFit/>
          </a:bodyPr>
          <a:lstStyle/>
          <a:p>
            <a:r>
              <a:rPr lang="en-NZ" dirty="0"/>
              <a:t>B</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652" y="2355727"/>
            <a:ext cx="628833" cy="1120466"/>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246" y="3651871"/>
            <a:ext cx="628833" cy="1120466"/>
          </a:xfrm>
          <a:prstGeom prst="rect">
            <a:avLst/>
          </a:prstGeom>
        </p:spPr>
      </p:pic>
      <p:cxnSp>
        <p:nvCxnSpPr>
          <p:cNvPr id="8" name="Straight Arrow Connector 7"/>
          <p:cNvCxnSpPr>
            <a:stCxn id="6" idx="3"/>
          </p:cNvCxnSpPr>
          <p:nvPr/>
        </p:nvCxnSpPr>
        <p:spPr>
          <a:xfrm flipV="1">
            <a:off x="2068485" y="2915959"/>
            <a:ext cx="1153365"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2088079" y="4212102"/>
            <a:ext cx="1153365"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241443" y="2783581"/>
            <a:ext cx="466461" cy="646331"/>
          </a:xfrm>
          <a:prstGeom prst="rect">
            <a:avLst/>
          </a:prstGeom>
          <a:noFill/>
        </p:spPr>
        <p:txBody>
          <a:bodyPr wrap="square" rtlCol="0">
            <a:spAutoFit/>
          </a:bodyPr>
          <a:lstStyle/>
          <a:p>
            <a:r>
              <a:rPr lang="en-NZ" dirty="0"/>
              <a:t>90%</a:t>
            </a:r>
          </a:p>
        </p:txBody>
      </p:sp>
      <p:sp>
        <p:nvSpPr>
          <p:cNvPr id="11" name="TextBox 10"/>
          <p:cNvSpPr txBox="1"/>
          <p:nvPr/>
        </p:nvSpPr>
        <p:spPr>
          <a:xfrm>
            <a:off x="3249579" y="4073603"/>
            <a:ext cx="466461" cy="646331"/>
          </a:xfrm>
          <a:prstGeom prst="rect">
            <a:avLst/>
          </a:prstGeom>
          <a:noFill/>
        </p:spPr>
        <p:txBody>
          <a:bodyPr wrap="square" rtlCol="0">
            <a:spAutoFit/>
          </a:bodyPr>
          <a:lstStyle/>
          <a:p>
            <a:r>
              <a:rPr lang="en-NZ" dirty="0"/>
              <a:t>70%</a:t>
            </a:r>
          </a:p>
        </p:txBody>
      </p:sp>
      <p:cxnSp>
        <p:nvCxnSpPr>
          <p:cNvPr id="12" name="Straight Arrow Connector 11"/>
          <p:cNvCxnSpPr>
            <a:endCxn id="14" idx="1"/>
          </p:cNvCxnSpPr>
          <p:nvPr/>
        </p:nvCxnSpPr>
        <p:spPr>
          <a:xfrm>
            <a:off x="3650194" y="2939421"/>
            <a:ext cx="824143" cy="8599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endCxn id="14" idx="1"/>
          </p:cNvCxnSpPr>
          <p:nvPr/>
        </p:nvCxnSpPr>
        <p:spPr>
          <a:xfrm flipV="1">
            <a:off x="3650194" y="3799358"/>
            <a:ext cx="824143" cy="413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474337" y="3476192"/>
            <a:ext cx="466461" cy="646331"/>
          </a:xfrm>
          <a:prstGeom prst="rect">
            <a:avLst/>
          </a:prstGeom>
          <a:noFill/>
        </p:spPr>
        <p:txBody>
          <a:bodyPr wrap="square" rtlCol="0">
            <a:spAutoFit/>
          </a:bodyPr>
          <a:lstStyle/>
          <a:p>
            <a:r>
              <a:rPr lang="en-NZ" dirty="0"/>
              <a:t>80%</a:t>
            </a:r>
          </a:p>
        </p:txBody>
      </p:sp>
      <p:sp>
        <p:nvSpPr>
          <p:cNvPr id="15" name="TextBox 14"/>
          <p:cNvSpPr txBox="1"/>
          <p:nvPr/>
        </p:nvSpPr>
        <p:spPr>
          <a:xfrm>
            <a:off x="5279775" y="3476193"/>
            <a:ext cx="2069418" cy="369332"/>
          </a:xfrm>
          <a:prstGeom prst="rect">
            <a:avLst/>
          </a:prstGeom>
          <a:noFill/>
          <a:effectLst>
            <a:outerShdw blurRad="50800" dist="38100" dir="18900000" algn="bl" rotWithShape="0">
              <a:prstClr val="black">
                <a:alpha val="40000"/>
              </a:prstClr>
            </a:outerShdw>
          </a:effectLst>
        </p:spPr>
        <p:txBody>
          <a:bodyPr wrap="square" rtlCol="0">
            <a:spAutoFit/>
          </a:bodyPr>
          <a:lstStyle/>
          <a:p>
            <a:r>
              <a:rPr lang="en-NZ" dirty="0">
                <a:effectLst>
                  <a:outerShdw blurRad="38100" dist="38100" dir="2700000" algn="tl">
                    <a:srgbClr val="000000">
                      <a:alpha val="43137"/>
                    </a:srgbClr>
                  </a:outerShdw>
                </a:effectLst>
              </a:rPr>
              <a:t>Standardization</a:t>
            </a:r>
          </a:p>
        </p:txBody>
      </p:sp>
      <p:sp>
        <p:nvSpPr>
          <p:cNvPr id="16" name="Diagonal Stripe 15"/>
          <p:cNvSpPr/>
          <p:nvPr/>
        </p:nvSpPr>
        <p:spPr>
          <a:xfrm rot="5400000">
            <a:off x="6608726" y="-30199"/>
            <a:ext cx="2523391" cy="254715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7" name="TextBox 16"/>
          <p:cNvSpPr txBox="1"/>
          <p:nvPr/>
        </p:nvSpPr>
        <p:spPr>
          <a:xfrm rot="2744631">
            <a:off x="7331939" y="558719"/>
            <a:ext cx="1354547"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NZ" sz="2800" b="1" dirty="0">
                <a:ln w="50800"/>
                <a:solidFill>
                  <a:srgbClr val="FF0000"/>
                </a:solidFill>
              </a:rPr>
              <a:t>WHO</a:t>
            </a:r>
          </a:p>
        </p:txBody>
      </p:sp>
    </p:spTree>
    <p:extLst>
      <p:ext uri="{BB962C8B-B14F-4D97-AF65-F5344CB8AC3E}">
        <p14:creationId xmlns:p14="http://schemas.microsoft.com/office/powerpoint/2010/main" val="366299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Moderation  </a:t>
            </a:r>
            <a:endParaRPr lang="en-NZ" dirty="0"/>
          </a:p>
        </p:txBody>
      </p:sp>
      <p:sp>
        <p:nvSpPr>
          <p:cNvPr id="3" name="Content Placeholder 2"/>
          <p:cNvSpPr>
            <a:spLocks noGrp="1"/>
          </p:cNvSpPr>
          <p:nvPr>
            <p:ph idx="1"/>
          </p:nvPr>
        </p:nvSpPr>
        <p:spPr>
          <a:xfrm>
            <a:off x="523875" y="1091558"/>
            <a:ext cx="3714750" cy="1042070"/>
          </a:xfrm>
          <a:effectLst>
            <a:outerShdw blurRad="50800" dist="38100" dir="18900000" algn="bl" rotWithShape="0">
              <a:prstClr val="black">
                <a:alpha val="40000"/>
              </a:prstClr>
            </a:outerShdw>
          </a:effectLst>
        </p:spPr>
        <p:txBody>
          <a:bodyPr/>
          <a:lstStyle/>
          <a:p>
            <a:pPr marL="0" indent="0">
              <a:buNone/>
            </a:pPr>
            <a:r>
              <a:rPr lang="en-NZ" dirty="0">
                <a:effectLst>
                  <a:outerShdw blurRad="38100" dist="38100" dir="2700000" algn="tl">
                    <a:srgbClr val="000000">
                      <a:alpha val="43137"/>
                    </a:srgbClr>
                  </a:outerShdw>
                </a:effectLst>
              </a:rPr>
              <a:t>Moderation Across Institution </a:t>
            </a:r>
          </a:p>
          <a:p>
            <a:pPr marL="0" indent="0">
              <a:buNone/>
            </a:pP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089" y="2380643"/>
            <a:ext cx="833333" cy="1484849"/>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759" y="2428490"/>
            <a:ext cx="833333" cy="1484849"/>
          </a:xfrm>
          <a:prstGeom prst="rect">
            <a:avLst/>
          </a:prstGeom>
        </p:spPr>
      </p:pic>
      <p:cxnSp>
        <p:nvCxnSpPr>
          <p:cNvPr id="7" name="Straight Connector 6"/>
          <p:cNvCxnSpPr/>
          <p:nvPr/>
        </p:nvCxnSpPr>
        <p:spPr>
          <a:xfrm>
            <a:off x="4355976" y="2774114"/>
            <a:ext cx="3132348"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993" y="223006"/>
            <a:ext cx="1900007" cy="2533343"/>
          </a:xfrm>
          <a:prstGeom prst="rect">
            <a:avLst/>
          </a:prstGeom>
        </p:spPr>
      </p:pic>
      <p:sp>
        <p:nvSpPr>
          <p:cNvPr id="10" name="Oval Callout 9"/>
          <p:cNvSpPr/>
          <p:nvPr/>
        </p:nvSpPr>
        <p:spPr>
          <a:xfrm>
            <a:off x="1724710" y="2133628"/>
            <a:ext cx="972108" cy="432048"/>
          </a:xfrm>
          <a:prstGeom prst="wedgeEllipseCallout">
            <a:avLst>
              <a:gd name="adj1" fmla="val -48535"/>
              <a:gd name="adj2" fmla="val 10545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NZ"/>
          </a:p>
        </p:txBody>
      </p:sp>
      <p:sp>
        <p:nvSpPr>
          <p:cNvPr id="11" name="TextBox 10"/>
          <p:cNvSpPr txBox="1"/>
          <p:nvPr/>
        </p:nvSpPr>
        <p:spPr>
          <a:xfrm>
            <a:off x="1925706" y="2026487"/>
            <a:ext cx="516817" cy="646331"/>
          </a:xfrm>
          <a:prstGeom prst="rect">
            <a:avLst/>
          </a:prstGeom>
          <a:noFill/>
        </p:spPr>
        <p:txBody>
          <a:bodyPr wrap="square" rtlCol="0">
            <a:spAutoFit/>
          </a:bodyPr>
          <a:lstStyle/>
          <a:p>
            <a:r>
              <a:rPr lang="en-NZ" dirty="0"/>
              <a: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3649" y="711187"/>
            <a:ext cx="1607344" cy="19431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8054" y="2949792"/>
            <a:ext cx="2305422" cy="775099"/>
          </a:xfrm>
          <a:prstGeom prst="rect">
            <a:avLst/>
          </a:prstGeom>
        </p:spPr>
      </p:pic>
      <p:sp>
        <p:nvSpPr>
          <p:cNvPr id="14" name="TextBox 13"/>
          <p:cNvSpPr txBox="1"/>
          <p:nvPr/>
        </p:nvSpPr>
        <p:spPr>
          <a:xfrm>
            <a:off x="3123920" y="3865492"/>
            <a:ext cx="1934133" cy="369332"/>
          </a:xfrm>
          <a:prstGeom prst="rect">
            <a:avLst/>
          </a:prstGeom>
          <a:noFill/>
        </p:spPr>
        <p:txBody>
          <a:bodyPr wrap="square" rtlCol="0">
            <a:spAutoFit/>
          </a:bodyPr>
          <a:lstStyle/>
          <a:p>
            <a:r>
              <a:rPr lang="en-NZ" dirty="0"/>
              <a:t>Discipline A</a:t>
            </a:r>
          </a:p>
        </p:txBody>
      </p:sp>
      <p:sp>
        <p:nvSpPr>
          <p:cNvPr id="15" name="TextBox 14"/>
          <p:cNvSpPr txBox="1"/>
          <p:nvPr/>
        </p:nvSpPr>
        <p:spPr>
          <a:xfrm>
            <a:off x="5520549" y="3932390"/>
            <a:ext cx="1713372" cy="369332"/>
          </a:xfrm>
          <a:prstGeom prst="rect">
            <a:avLst/>
          </a:prstGeom>
          <a:noFill/>
        </p:spPr>
        <p:txBody>
          <a:bodyPr wrap="square" rtlCol="0">
            <a:spAutoFit/>
          </a:bodyPr>
          <a:lstStyle/>
          <a:p>
            <a:r>
              <a:rPr lang="en-NZ" dirty="0"/>
              <a:t>Discipline B</a:t>
            </a:r>
          </a:p>
        </p:txBody>
      </p:sp>
      <p:sp>
        <p:nvSpPr>
          <p:cNvPr id="16" name="Diagonal Stripe 15"/>
          <p:cNvSpPr/>
          <p:nvPr/>
        </p:nvSpPr>
        <p:spPr>
          <a:xfrm rot="5400000">
            <a:off x="6673409" y="-60766"/>
            <a:ext cx="2428141" cy="251303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7" name="TextBox 16"/>
          <p:cNvSpPr txBox="1"/>
          <p:nvPr/>
        </p:nvSpPr>
        <p:spPr>
          <a:xfrm rot="2744631">
            <a:off x="7531959" y="629751"/>
            <a:ext cx="1228483"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NZ" sz="2800" b="1" dirty="0">
                <a:ln w="50800"/>
                <a:solidFill>
                  <a:srgbClr val="FF0000"/>
                </a:solidFill>
              </a:rPr>
              <a:t>WHO</a:t>
            </a:r>
          </a:p>
        </p:txBody>
      </p:sp>
    </p:spTree>
    <p:extLst>
      <p:ext uri="{BB962C8B-B14F-4D97-AF65-F5344CB8AC3E}">
        <p14:creationId xmlns:p14="http://schemas.microsoft.com/office/powerpoint/2010/main" val="251186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Moderation</a:t>
            </a:r>
            <a:endParaRPr lang="en-NZ" dirty="0"/>
          </a:p>
        </p:txBody>
      </p:sp>
      <p:sp>
        <p:nvSpPr>
          <p:cNvPr id="3" name="Content Placeholder 2"/>
          <p:cNvSpPr>
            <a:spLocks noGrp="1"/>
          </p:cNvSpPr>
          <p:nvPr>
            <p:ph idx="1"/>
          </p:nvPr>
        </p:nvSpPr>
        <p:spPr>
          <a:xfrm>
            <a:off x="458761" y="1094329"/>
            <a:ext cx="6172200" cy="507503"/>
          </a:xfrm>
          <a:effectLst>
            <a:outerShdw blurRad="50800" dist="38100" dir="18900000" algn="bl" rotWithShape="0">
              <a:prstClr val="black">
                <a:alpha val="40000"/>
              </a:prstClr>
            </a:outerShdw>
          </a:effectLst>
        </p:spPr>
        <p:txBody>
          <a:bodyPr>
            <a:normAutofit fontScale="92500" lnSpcReduction="10000"/>
          </a:bodyPr>
          <a:lstStyle/>
          <a:p>
            <a:pPr marL="0" indent="0">
              <a:buNone/>
            </a:pPr>
            <a:r>
              <a:rPr lang="en-NZ" dirty="0">
                <a:effectLst>
                  <a:outerShdw blurRad="38100" dist="38100" dir="2700000" algn="tl">
                    <a:srgbClr val="000000">
                      <a:alpha val="43137"/>
                    </a:srgbClr>
                  </a:outerShdw>
                </a:effectLst>
              </a:rPr>
              <a:t>Moderation Internationally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216" y="1790585"/>
            <a:ext cx="1759353" cy="1783128"/>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9248" y="2065923"/>
            <a:ext cx="986014" cy="986014"/>
          </a:xfrm>
          <a:prstGeom prst="rect">
            <a:avLst/>
          </a:prstGeom>
        </p:spPr>
      </p:pic>
      <p:sp>
        <p:nvSpPr>
          <p:cNvPr id="7" name="TextBox 6"/>
          <p:cNvSpPr txBox="1"/>
          <p:nvPr/>
        </p:nvSpPr>
        <p:spPr>
          <a:xfrm>
            <a:off x="4848763" y="3336393"/>
            <a:ext cx="1782198" cy="923330"/>
          </a:xfrm>
          <a:prstGeom prst="rect">
            <a:avLst/>
          </a:prstGeom>
          <a:noFill/>
        </p:spPr>
        <p:txBody>
          <a:bodyPr wrap="square" rtlCol="0">
            <a:spAutoFit/>
          </a:bodyPr>
          <a:lstStyle/>
          <a:p>
            <a:pPr algn="ctr"/>
            <a:r>
              <a:rPr lang="en-NZ" dirty="0">
                <a:effectLst>
                  <a:outerShdw blurRad="38100" dist="38100" dir="2700000" algn="tl">
                    <a:srgbClr val="000000">
                      <a:alpha val="43137"/>
                    </a:srgbClr>
                  </a:outerShdw>
                </a:effectLst>
              </a:rPr>
              <a:t>National/ International Institution </a:t>
            </a:r>
          </a:p>
        </p:txBody>
      </p:sp>
      <p:cxnSp>
        <p:nvCxnSpPr>
          <p:cNvPr id="12" name="Straight Connector 11"/>
          <p:cNvCxnSpPr>
            <a:stCxn id="6" idx="1"/>
            <a:endCxn id="5" idx="3"/>
          </p:cNvCxnSpPr>
          <p:nvPr/>
        </p:nvCxnSpPr>
        <p:spPr>
          <a:xfrm flipH="1">
            <a:off x="3022569" y="2558930"/>
            <a:ext cx="2046679" cy="12321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51793" y="3474893"/>
            <a:ext cx="1782198" cy="646331"/>
          </a:xfrm>
          <a:prstGeom prst="rect">
            <a:avLst/>
          </a:prstGeom>
          <a:noFill/>
        </p:spPr>
        <p:txBody>
          <a:bodyPr wrap="square" rtlCol="0">
            <a:spAutoFit/>
          </a:bodyPr>
          <a:lstStyle/>
          <a:p>
            <a:pPr algn="ctr"/>
            <a:r>
              <a:rPr lang="en-NZ" dirty="0">
                <a:effectLst>
                  <a:outerShdw blurRad="38100" dist="38100" dir="2700000" algn="tl">
                    <a:srgbClr val="000000">
                      <a:alpha val="43137"/>
                    </a:srgbClr>
                  </a:outerShdw>
                </a:effectLst>
              </a:rPr>
              <a:t>International Standards</a:t>
            </a:r>
          </a:p>
        </p:txBody>
      </p:sp>
      <p:sp>
        <p:nvSpPr>
          <p:cNvPr id="16" name="Diagonal Stripe 15">
            <a:extLst>
              <a:ext uri="{FF2B5EF4-FFF2-40B4-BE49-F238E27FC236}">
                <a16:creationId xmlns:a16="http://schemas.microsoft.com/office/drawing/2014/main" id="{744CC3ED-D3C2-48AC-96B9-F0777619F5E7}"/>
              </a:ext>
            </a:extLst>
          </p:cNvPr>
          <p:cNvSpPr/>
          <p:nvPr/>
        </p:nvSpPr>
        <p:spPr>
          <a:xfrm rot="5400000">
            <a:off x="6673410" y="-42449"/>
            <a:ext cx="2428141" cy="251303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8" name="TextBox 17">
            <a:extLst>
              <a:ext uri="{FF2B5EF4-FFF2-40B4-BE49-F238E27FC236}">
                <a16:creationId xmlns:a16="http://schemas.microsoft.com/office/drawing/2014/main" id="{CE887B22-7E1B-45F9-985A-EAFB0077781C}"/>
              </a:ext>
            </a:extLst>
          </p:cNvPr>
          <p:cNvSpPr txBox="1"/>
          <p:nvPr/>
        </p:nvSpPr>
        <p:spPr>
          <a:xfrm rot="2744631">
            <a:off x="7531959" y="629751"/>
            <a:ext cx="1228483"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NZ" sz="2800" b="1" dirty="0">
                <a:ln w="50800"/>
                <a:solidFill>
                  <a:srgbClr val="FF0000"/>
                </a:solidFill>
              </a:rPr>
              <a:t>WHO</a:t>
            </a:r>
          </a:p>
        </p:txBody>
      </p:sp>
    </p:spTree>
    <p:extLst>
      <p:ext uri="{BB962C8B-B14F-4D97-AF65-F5344CB8AC3E}">
        <p14:creationId xmlns:p14="http://schemas.microsoft.com/office/powerpoint/2010/main" val="299326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4000"/>
                            </p:stCondLst>
                            <p:childTnLst>
                              <p:par>
                                <p:cTn id="33" presetID="16" presetClass="entr" presetSubtype="2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4"/>
            <a:ext cx="7763256" cy="915929"/>
          </a:xfrm>
        </p:spPr>
        <p:txBody>
          <a:bodyPr/>
          <a:lstStyle/>
          <a:p>
            <a:pPr algn="l"/>
            <a:r>
              <a:rPr lang="en-NZ"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Implementation of Moderation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42464134"/>
              </p:ext>
            </p:extLst>
          </p:nvPr>
        </p:nvGraphicFramePr>
        <p:xfrm>
          <a:off x="1485901" y="1200151"/>
          <a:ext cx="3680222"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0072" y="897564"/>
            <a:ext cx="2857500" cy="3652889"/>
          </a:xfrm>
          <a:prstGeom prst="rect">
            <a:avLst/>
          </a:prstGeom>
          <a:ln>
            <a:noFill/>
          </a:ln>
          <a:effectLst>
            <a:softEdge rad="112500"/>
          </a:effectLst>
        </p:spPr>
      </p:pic>
      <p:sp>
        <p:nvSpPr>
          <p:cNvPr id="7" name="Diagonal Stripe 6"/>
          <p:cNvSpPr/>
          <p:nvPr/>
        </p:nvSpPr>
        <p:spPr>
          <a:xfrm rot="5400000">
            <a:off x="7235209" y="262910"/>
            <a:ext cx="2171699" cy="164587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8" name="TextBox 7"/>
          <p:cNvSpPr txBox="1"/>
          <p:nvPr/>
        </p:nvSpPr>
        <p:spPr>
          <a:xfrm rot="2744631">
            <a:off x="7984778" y="458714"/>
            <a:ext cx="1086184" cy="46166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NZ" sz="2400" b="1" dirty="0">
                <a:ln w="50800"/>
                <a:solidFill>
                  <a:srgbClr val="FF0000"/>
                </a:solidFill>
              </a:rPr>
              <a:t>When</a:t>
            </a:r>
          </a:p>
        </p:txBody>
      </p:sp>
    </p:spTree>
    <p:extLst>
      <p:ext uri="{BB962C8B-B14F-4D97-AF65-F5344CB8AC3E}">
        <p14:creationId xmlns:p14="http://schemas.microsoft.com/office/powerpoint/2010/main" val="160935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4"/>
            <a:ext cx="7351776" cy="915929"/>
          </a:xfrm>
        </p:spPr>
        <p:txBody>
          <a:bodyPr/>
          <a:lstStyle/>
          <a:p>
            <a:pPr algn="l"/>
            <a:r>
              <a:rPr lang="en-NZ"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Implementation of Moderation </a:t>
            </a:r>
          </a:p>
        </p:txBody>
      </p:sp>
      <p:sp>
        <p:nvSpPr>
          <p:cNvPr id="7" name="Diagonal Stripe 6"/>
          <p:cNvSpPr/>
          <p:nvPr/>
        </p:nvSpPr>
        <p:spPr>
          <a:xfrm rot="5400000">
            <a:off x="7235209" y="262910"/>
            <a:ext cx="2171699" cy="164587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8" name="TextBox 7"/>
          <p:cNvSpPr txBox="1"/>
          <p:nvPr/>
        </p:nvSpPr>
        <p:spPr>
          <a:xfrm rot="2744631">
            <a:off x="7984778" y="458714"/>
            <a:ext cx="1086184" cy="46166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NZ" sz="2400" b="1" dirty="0">
                <a:ln w="50800"/>
                <a:solidFill>
                  <a:srgbClr val="FF0000"/>
                </a:solidFill>
              </a:rPr>
              <a:t>When</a:t>
            </a:r>
          </a:p>
        </p:txBody>
      </p:sp>
      <p:graphicFrame>
        <p:nvGraphicFramePr>
          <p:cNvPr id="10" name="Content Placeholder 3">
            <a:extLst>
              <a:ext uri="{FF2B5EF4-FFF2-40B4-BE49-F238E27FC236}">
                <a16:creationId xmlns:a16="http://schemas.microsoft.com/office/drawing/2014/main" id="{0623CA41-9616-4CC9-A523-17266FC3A9C5}"/>
              </a:ext>
            </a:extLst>
          </p:cNvPr>
          <p:cNvGraphicFramePr>
            <a:graphicFrameLocks noGrp="1"/>
          </p:cNvGraphicFramePr>
          <p:nvPr>
            <p:ph idx="1"/>
            <p:extLst>
              <p:ext uri="{D42A27DB-BD31-4B8C-83A1-F6EECF244321}">
                <p14:modId xmlns:p14="http://schemas.microsoft.com/office/powerpoint/2010/main" val="4126213903"/>
              </p:ext>
            </p:extLst>
          </p:nvPr>
        </p:nvGraphicFramePr>
        <p:xfrm>
          <a:off x="795528" y="1048857"/>
          <a:ext cx="6172200" cy="3045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359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Pre-</a:t>
            </a:r>
            <a:r>
              <a:rPr lang="en-NZ"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Moderation </a:t>
            </a:r>
          </a:p>
        </p:txBody>
      </p:sp>
      <p:graphicFrame>
        <p:nvGraphicFramePr>
          <p:cNvPr id="4" name="Diagram 3"/>
          <p:cNvGraphicFramePr/>
          <p:nvPr>
            <p:extLst>
              <p:ext uri="{D42A27DB-BD31-4B8C-83A1-F6EECF244321}">
                <p14:modId xmlns:p14="http://schemas.microsoft.com/office/powerpoint/2010/main" val="749377866"/>
              </p:ext>
            </p:extLst>
          </p:nvPr>
        </p:nvGraphicFramePr>
        <p:xfrm>
          <a:off x="548640" y="974598"/>
          <a:ext cx="7735824" cy="3542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1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Post-</a:t>
            </a:r>
            <a:r>
              <a:rPr lang="en-NZ"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Moderation </a:t>
            </a:r>
          </a:p>
        </p:txBody>
      </p:sp>
      <p:graphicFrame>
        <p:nvGraphicFramePr>
          <p:cNvPr id="4" name="Diagram 3"/>
          <p:cNvGraphicFramePr/>
          <p:nvPr>
            <p:extLst>
              <p:ext uri="{D42A27DB-BD31-4B8C-83A1-F6EECF244321}">
                <p14:modId xmlns:p14="http://schemas.microsoft.com/office/powerpoint/2010/main" val="251441520"/>
              </p:ext>
            </p:extLst>
          </p:nvPr>
        </p:nvGraphicFramePr>
        <p:xfrm>
          <a:off x="548640" y="974598"/>
          <a:ext cx="7735824" cy="3542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109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7AED215-B2B0-4C00-A071-1B65E67321B0}"/>
              </a:ext>
            </a:extLst>
          </p:cNvPr>
          <p:cNvGraphicFramePr>
            <a:graphicFrameLocks noGrp="1" noChangeAspect="1"/>
          </p:cNvGraphicFramePr>
          <p:nvPr>
            <p:ph sz="half" idx="1"/>
            <p:extLst>
              <p:ext uri="{D42A27DB-BD31-4B8C-83A1-F6EECF244321}">
                <p14:modId xmlns:p14="http://schemas.microsoft.com/office/powerpoint/2010/main" val="549657533"/>
              </p:ext>
            </p:extLst>
          </p:nvPr>
        </p:nvGraphicFramePr>
        <p:xfrm>
          <a:off x="296329" y="27213"/>
          <a:ext cx="3117883" cy="4171485"/>
        </p:xfrm>
        <a:graphic>
          <a:graphicData uri="http://schemas.openxmlformats.org/presentationml/2006/ole">
            <mc:AlternateContent xmlns:mc="http://schemas.openxmlformats.org/markup-compatibility/2006">
              <mc:Choice xmlns:v="urn:schemas-microsoft-com:vml" Requires="v">
                <p:oleObj spid="_x0000_s7200" name="Document" r:id="rId4" imgW="6475984" imgH="8663380" progId="Word.Document.8">
                  <p:embed/>
                </p:oleObj>
              </mc:Choice>
              <mc:Fallback>
                <p:oleObj name="Document" r:id="rId4" imgW="6475984" imgH="8663380" progId="Word.Document.8">
                  <p:embed/>
                  <p:pic>
                    <p:nvPicPr>
                      <p:cNvPr id="0" name=""/>
                      <p:cNvPicPr/>
                      <p:nvPr/>
                    </p:nvPicPr>
                    <p:blipFill>
                      <a:blip r:embed="rId5"/>
                      <a:stretch>
                        <a:fillRect/>
                      </a:stretch>
                    </p:blipFill>
                    <p:spPr>
                      <a:xfrm>
                        <a:off x="296329" y="27213"/>
                        <a:ext cx="3117883" cy="4171485"/>
                      </a:xfrm>
                      <a:prstGeom prst="rect">
                        <a:avLst/>
                      </a:prstGeom>
                    </p:spPr>
                  </p:pic>
                </p:oleObj>
              </mc:Fallback>
            </mc:AlternateContent>
          </a:graphicData>
        </a:graphic>
      </p:graphicFrame>
      <p:graphicFrame>
        <p:nvGraphicFramePr>
          <p:cNvPr id="6" name="Content Placeholder 5">
            <a:extLst>
              <a:ext uri="{FF2B5EF4-FFF2-40B4-BE49-F238E27FC236}">
                <a16:creationId xmlns:a16="http://schemas.microsoft.com/office/drawing/2014/main" id="{6C7917F9-4A6A-471C-8F52-378F6A1172B5}"/>
              </a:ext>
            </a:extLst>
          </p:cNvPr>
          <p:cNvGraphicFramePr>
            <a:graphicFrameLocks noGrp="1" noChangeAspect="1"/>
          </p:cNvGraphicFramePr>
          <p:nvPr>
            <p:ph sz="half" idx="2"/>
            <p:extLst>
              <p:ext uri="{D42A27DB-BD31-4B8C-83A1-F6EECF244321}">
                <p14:modId xmlns:p14="http://schemas.microsoft.com/office/powerpoint/2010/main" val="1646265578"/>
              </p:ext>
            </p:extLst>
          </p:nvPr>
        </p:nvGraphicFramePr>
        <p:xfrm>
          <a:off x="5729787" y="-63474"/>
          <a:ext cx="3117884" cy="4262172"/>
        </p:xfrm>
        <a:graphic>
          <a:graphicData uri="http://schemas.openxmlformats.org/presentationml/2006/ole">
            <mc:AlternateContent xmlns:mc="http://schemas.openxmlformats.org/markup-compatibility/2006">
              <mc:Choice xmlns:v="urn:schemas-microsoft-com:vml" Requires="v">
                <p:oleObj spid="_x0000_s7201" name="Document" r:id="rId6" imgW="6451133" imgH="8819665" progId="Word.Document.8">
                  <p:embed/>
                </p:oleObj>
              </mc:Choice>
              <mc:Fallback>
                <p:oleObj name="Document" r:id="rId6" imgW="6451133" imgH="8819665" progId="Word.Document.8">
                  <p:embed/>
                  <p:pic>
                    <p:nvPicPr>
                      <p:cNvPr id="0" name=""/>
                      <p:cNvPicPr/>
                      <p:nvPr/>
                    </p:nvPicPr>
                    <p:blipFill>
                      <a:blip r:embed="rId7"/>
                      <a:stretch>
                        <a:fillRect/>
                      </a:stretch>
                    </p:blipFill>
                    <p:spPr>
                      <a:xfrm>
                        <a:off x="5729787" y="-63474"/>
                        <a:ext cx="3117884" cy="4262172"/>
                      </a:xfrm>
                      <a:prstGeom prst="rect">
                        <a:avLst/>
                      </a:prstGeom>
                    </p:spPr>
                  </p:pic>
                </p:oleObj>
              </mc:Fallback>
            </mc:AlternateContent>
          </a:graphicData>
        </a:graphic>
      </p:graphicFrame>
      <p:sp>
        <p:nvSpPr>
          <p:cNvPr id="12" name="Diagonal Stripe 11">
            <a:extLst>
              <a:ext uri="{FF2B5EF4-FFF2-40B4-BE49-F238E27FC236}">
                <a16:creationId xmlns:a16="http://schemas.microsoft.com/office/drawing/2014/main" id="{3E2FED61-DB68-4018-9D68-62CBCD496453}"/>
              </a:ext>
            </a:extLst>
          </p:cNvPr>
          <p:cNvSpPr/>
          <p:nvPr/>
        </p:nvSpPr>
        <p:spPr>
          <a:xfrm>
            <a:off x="4151597" y="372590"/>
            <a:ext cx="877603" cy="4501162"/>
          </a:xfrm>
          <a:prstGeom prst="diagStri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64302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620085E-7BD8-4160-84B8-D194AFF5954D}"/>
              </a:ext>
            </a:extLst>
          </p:cNvPr>
          <p:cNvSpPr>
            <a:spLocks noGrp="1"/>
          </p:cNvSpPr>
          <p:nvPr>
            <p:ph type="title"/>
          </p:nvPr>
        </p:nvSpPr>
        <p:spPr>
          <a:xfrm>
            <a:off x="0" y="206375"/>
            <a:ext cx="9144000" cy="857250"/>
          </a:xfrm>
        </p:spPr>
        <p:txBody>
          <a:bodyPr/>
          <a:lstStyle/>
          <a:p>
            <a:pPr eaLnBrk="1" hangingPunct="1"/>
            <a:r>
              <a:rPr lang="en-NZ" altLang="en-US" sz="3200" b="1" dirty="0"/>
              <a:t>Why do we pre-moderate?</a:t>
            </a:r>
          </a:p>
        </p:txBody>
      </p:sp>
      <p:sp>
        <p:nvSpPr>
          <p:cNvPr id="3" name="Content Placeholder 2">
            <a:extLst>
              <a:ext uri="{FF2B5EF4-FFF2-40B4-BE49-F238E27FC236}">
                <a16:creationId xmlns:a16="http://schemas.microsoft.com/office/drawing/2014/main" id="{4370228D-03BD-4616-AD8C-97848244DD41}"/>
              </a:ext>
            </a:extLst>
          </p:cNvPr>
          <p:cNvSpPr>
            <a:spLocks noGrp="1"/>
          </p:cNvSpPr>
          <p:nvPr>
            <p:ph idx="1"/>
          </p:nvPr>
        </p:nvSpPr>
        <p:spPr>
          <a:xfrm>
            <a:off x="347472" y="806053"/>
            <a:ext cx="8494776" cy="3531394"/>
          </a:xfrm>
        </p:spPr>
        <p:txBody>
          <a:bodyPr rtlCol="0">
            <a:normAutofit fontScale="92500"/>
          </a:bodyPr>
          <a:lstStyle/>
          <a:p>
            <a:pPr marL="539750" indent="-539750" eaLnBrk="1" fontAlgn="auto" hangingPunct="1">
              <a:spcAft>
                <a:spcPts val="0"/>
              </a:spcAft>
              <a:buBlip>
                <a:blip r:embed="rId2"/>
              </a:buBlip>
              <a:defRPr/>
            </a:pPr>
            <a:r>
              <a:rPr lang="en-US" sz="2400" dirty="0"/>
              <a:t>curriculum is properly and adequately covered</a:t>
            </a:r>
          </a:p>
          <a:p>
            <a:pPr marL="539750" indent="-539750" eaLnBrk="1" fontAlgn="auto" hangingPunct="1">
              <a:spcAft>
                <a:spcPts val="0"/>
              </a:spcAft>
              <a:buBlip>
                <a:blip r:embed="rId2"/>
              </a:buBlip>
              <a:defRPr/>
            </a:pPr>
            <a:r>
              <a:rPr lang="en-US" sz="2400" dirty="0"/>
              <a:t>assessment activities are fair and reasonable for the learner for whom the assessment is intended</a:t>
            </a:r>
          </a:p>
          <a:p>
            <a:pPr marL="539750" indent="-539750" eaLnBrk="1" fontAlgn="auto" hangingPunct="1">
              <a:spcAft>
                <a:spcPts val="0"/>
              </a:spcAft>
              <a:buBlip>
                <a:blip r:embed="rId2"/>
              </a:buBlip>
              <a:defRPr/>
            </a:pPr>
            <a:r>
              <a:rPr lang="en-US" sz="2400" dirty="0"/>
              <a:t>questions/instructions are clearly and unambiguously worded</a:t>
            </a:r>
          </a:p>
          <a:p>
            <a:pPr marL="539750" indent="-539750" eaLnBrk="1" fontAlgn="auto" hangingPunct="1">
              <a:spcAft>
                <a:spcPts val="0"/>
              </a:spcAft>
              <a:buBlip>
                <a:blip r:embed="rId2"/>
              </a:buBlip>
              <a:defRPr/>
            </a:pPr>
            <a:r>
              <a:rPr lang="en-US" sz="2400" dirty="0"/>
              <a:t>assessment activities can be satisfactorily completed in the time allowed </a:t>
            </a:r>
          </a:p>
          <a:p>
            <a:pPr marL="539750" indent="-539750" eaLnBrk="1" fontAlgn="auto" hangingPunct="1">
              <a:spcAft>
                <a:spcPts val="0"/>
              </a:spcAft>
              <a:buBlip>
                <a:blip r:embed="rId2"/>
              </a:buBlip>
              <a:defRPr/>
            </a:pPr>
            <a:r>
              <a:rPr lang="en-NZ" sz="2400" dirty="0"/>
              <a:t>technical aspects are of a professional standard (layout, spelling, grammar, etc.)</a:t>
            </a:r>
          </a:p>
          <a:p>
            <a:pPr marL="539750" indent="-539750" eaLnBrk="1" fontAlgn="auto" hangingPunct="1">
              <a:spcAft>
                <a:spcPts val="0"/>
              </a:spcAft>
              <a:buBlip>
                <a:blip r:embed="rId2"/>
              </a:buBlip>
              <a:defRPr/>
            </a:pPr>
            <a:r>
              <a:rPr lang="en-NZ" sz="2400" dirty="0"/>
              <a:t>to develop </a:t>
            </a:r>
            <a:r>
              <a:rPr lang="en-NZ" sz="2400" b="1" dirty="0">
                <a:solidFill>
                  <a:srgbClr val="0070C0"/>
                </a:solidFill>
              </a:rPr>
              <a:t>our</a:t>
            </a:r>
            <a:r>
              <a:rPr lang="en-NZ" sz="2400" dirty="0"/>
              <a:t> assessment practice!</a:t>
            </a:r>
          </a:p>
          <a:p>
            <a:pPr eaLnBrk="1" fontAlgn="auto" hangingPunct="1">
              <a:spcAft>
                <a:spcPts val="0"/>
              </a:spcAft>
              <a:defRPr/>
            </a:pPr>
            <a:endParaRPr lang="en-NZ"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235310C-16E4-4D13-A533-1A58714BCD3D}"/>
              </a:ext>
            </a:extLst>
          </p:cNvPr>
          <p:cNvSpPr>
            <a:spLocks noGrp="1"/>
          </p:cNvSpPr>
          <p:nvPr>
            <p:ph type="title"/>
          </p:nvPr>
        </p:nvSpPr>
        <p:spPr>
          <a:xfrm>
            <a:off x="73152" y="206375"/>
            <a:ext cx="8997696" cy="857250"/>
          </a:xfrm>
        </p:spPr>
        <p:txBody>
          <a:bodyPr/>
          <a:lstStyle/>
          <a:p>
            <a:pPr eaLnBrk="1" hangingPunct="1"/>
            <a:r>
              <a:rPr lang="en-NZ" altLang="en-US" sz="3200" b="1" dirty="0"/>
              <a:t>Why do we post-moderate?</a:t>
            </a:r>
            <a:endParaRPr lang="en-NZ" altLang="en-US" sz="3200" dirty="0"/>
          </a:p>
        </p:txBody>
      </p:sp>
      <p:sp>
        <p:nvSpPr>
          <p:cNvPr id="9219" name="Content Placeholder 2">
            <a:extLst>
              <a:ext uri="{FF2B5EF4-FFF2-40B4-BE49-F238E27FC236}">
                <a16:creationId xmlns:a16="http://schemas.microsoft.com/office/drawing/2014/main" id="{5D81ED7F-A85A-42C0-BAF4-0F0C80C15C68}"/>
              </a:ext>
            </a:extLst>
          </p:cNvPr>
          <p:cNvSpPr>
            <a:spLocks noGrp="1"/>
          </p:cNvSpPr>
          <p:nvPr>
            <p:ph idx="1"/>
          </p:nvPr>
        </p:nvSpPr>
        <p:spPr>
          <a:xfrm>
            <a:off x="274320" y="1200150"/>
            <a:ext cx="8577072" cy="2532460"/>
          </a:xfrm>
        </p:spPr>
        <p:txBody>
          <a:bodyPr/>
          <a:lstStyle/>
          <a:p>
            <a:pPr marL="539750" indent="-539750" eaLnBrk="1" hangingPunct="1">
              <a:buBlip>
                <a:blip r:embed="rId2"/>
              </a:buBlip>
            </a:pPr>
            <a:r>
              <a:rPr lang="en-NZ" altLang="en-US" sz="2400" dirty="0"/>
              <a:t>to ensure sufficiency of evidence to meet performance criteria</a:t>
            </a:r>
          </a:p>
          <a:p>
            <a:pPr marL="539750" indent="-539750" eaLnBrk="1" hangingPunct="1">
              <a:buBlip>
                <a:blip r:embed="rId2"/>
              </a:buBlip>
            </a:pPr>
            <a:r>
              <a:rPr lang="en-NZ" altLang="en-US" sz="2400" dirty="0"/>
              <a:t>to ensure consistency in assessor judgements</a:t>
            </a:r>
          </a:p>
          <a:p>
            <a:pPr marL="539750" indent="-539750" eaLnBrk="1" hangingPunct="1">
              <a:buBlip>
                <a:blip r:embed="rId2"/>
              </a:buBlip>
            </a:pPr>
            <a:r>
              <a:rPr lang="en-US" altLang="en-US" sz="2400" dirty="0"/>
              <a:t>to inform appeal procedures</a:t>
            </a:r>
          </a:p>
          <a:p>
            <a:pPr marL="539750" indent="-539750" eaLnBrk="1" hangingPunct="1">
              <a:buBlip>
                <a:blip r:embed="rId2"/>
              </a:buBlip>
            </a:pPr>
            <a:r>
              <a:rPr lang="en-US" altLang="en-US" sz="2400" dirty="0"/>
              <a:t>to inform re-assessment procedures</a:t>
            </a:r>
          </a:p>
          <a:p>
            <a:pPr marL="539750" indent="-539750" eaLnBrk="1" hangingPunct="1">
              <a:buBlip>
                <a:blip r:embed="rId2"/>
              </a:buBlip>
            </a:pPr>
            <a:r>
              <a:rPr lang="en-NZ" altLang="en-US" sz="2400" dirty="0"/>
              <a:t>to develop </a:t>
            </a:r>
            <a:r>
              <a:rPr lang="en-NZ" altLang="en-US" sz="2400" b="1" dirty="0">
                <a:solidFill>
                  <a:srgbClr val="0070C0"/>
                </a:solidFill>
              </a:rPr>
              <a:t>our</a:t>
            </a:r>
            <a:r>
              <a:rPr lang="en-NZ" altLang="en-US" sz="2400" dirty="0"/>
              <a:t> assessment practice!</a:t>
            </a:r>
          </a:p>
          <a:p>
            <a:pPr eaLnBrk="1" hangingPunct="1"/>
            <a:endParaRPr lang="en-US" altLang="en-US" dirty="0"/>
          </a:p>
          <a:p>
            <a:pPr eaLnBrk="1" hangingPunct="1"/>
            <a:endParaRPr lang="en-NZ"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23021" y="258374"/>
            <a:ext cx="9097958" cy="1025266"/>
          </a:xfrm>
        </p:spPr>
        <p:txBody>
          <a:bodyPr/>
          <a:lstStyle/>
          <a:p>
            <a:r>
              <a:rPr lang="en-US" sz="3200" dirty="0"/>
              <a:t>Karakia </a:t>
            </a:r>
            <a:r>
              <a:rPr lang="en-US" sz="3200" dirty="0" err="1"/>
              <a:t>Timatanga</a:t>
            </a:r>
            <a:br>
              <a:rPr lang="en-US" sz="3200" dirty="0"/>
            </a:br>
            <a:endParaRPr lang="en-US" sz="3200" dirty="0"/>
          </a:p>
        </p:txBody>
      </p:sp>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186612" y="995225"/>
            <a:ext cx="4161453" cy="3889901"/>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indent="0">
              <a:buNone/>
            </a:pPr>
            <a:endParaRPr lang="en-US" sz="2000" b="1" dirty="0">
              <a:solidFill>
                <a:schemeClr val="bg1"/>
              </a:solidFill>
            </a:endParaRPr>
          </a:p>
          <a:p>
            <a:pPr marL="182563" indent="0">
              <a:buNone/>
            </a:pPr>
            <a:r>
              <a:rPr lang="en-US" sz="2000" b="1" dirty="0" err="1">
                <a:solidFill>
                  <a:schemeClr val="bg1"/>
                </a:solidFill>
              </a:rPr>
              <a:t>Whakataka</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hau</a:t>
            </a:r>
            <a:r>
              <a:rPr lang="en-US" sz="2000" b="1" dirty="0">
                <a:solidFill>
                  <a:schemeClr val="bg1"/>
                </a:solidFill>
              </a:rPr>
              <a:t> </a:t>
            </a:r>
            <a:r>
              <a:rPr lang="en-US" sz="2000" b="1" dirty="0" err="1">
                <a:solidFill>
                  <a:schemeClr val="bg1"/>
                </a:solidFill>
              </a:rPr>
              <a:t>ki</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uru</a:t>
            </a:r>
            <a:r>
              <a:rPr lang="en-US" sz="2000" b="1" dirty="0">
                <a:solidFill>
                  <a:schemeClr val="bg1"/>
                </a:solidFill>
              </a:rPr>
              <a:t>.</a:t>
            </a:r>
            <a:endParaRPr lang="en-NZ" sz="2000" b="1" dirty="0">
              <a:solidFill>
                <a:schemeClr val="bg1"/>
              </a:solidFill>
            </a:endParaRPr>
          </a:p>
          <a:p>
            <a:pPr marL="182563" indent="0">
              <a:buNone/>
            </a:pPr>
            <a:r>
              <a:rPr lang="en-US" sz="2000" b="1" dirty="0" err="1">
                <a:solidFill>
                  <a:schemeClr val="bg1"/>
                </a:solidFill>
              </a:rPr>
              <a:t>Whakataka</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hau</a:t>
            </a:r>
            <a:r>
              <a:rPr lang="en-US" sz="2000" b="1" dirty="0">
                <a:solidFill>
                  <a:schemeClr val="bg1"/>
                </a:solidFill>
              </a:rPr>
              <a:t> </a:t>
            </a:r>
            <a:r>
              <a:rPr lang="en-US" sz="2000" b="1" dirty="0" err="1">
                <a:solidFill>
                  <a:schemeClr val="bg1"/>
                </a:solidFill>
              </a:rPr>
              <a:t>ki</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tonga</a:t>
            </a:r>
            <a:r>
              <a:rPr lang="en-US" sz="2000" b="1" dirty="0">
                <a:solidFill>
                  <a:schemeClr val="bg1"/>
                </a:solidFill>
              </a:rPr>
              <a:t>.</a:t>
            </a:r>
            <a:endParaRPr lang="en-NZ" sz="2000" b="1" dirty="0">
              <a:solidFill>
                <a:schemeClr val="bg1"/>
              </a:solidFill>
            </a:endParaRPr>
          </a:p>
          <a:p>
            <a:pPr marL="182563" indent="0">
              <a:buNone/>
            </a:pPr>
            <a:r>
              <a:rPr lang="en-US" sz="2000" b="1" dirty="0">
                <a:solidFill>
                  <a:schemeClr val="bg1"/>
                </a:solidFill>
              </a:rPr>
              <a:t>Kia </a:t>
            </a:r>
            <a:r>
              <a:rPr lang="en-US" sz="2000" b="1" dirty="0" err="1">
                <a:solidFill>
                  <a:schemeClr val="bg1"/>
                </a:solidFill>
              </a:rPr>
              <a:t>mākinakina</a:t>
            </a:r>
            <a:r>
              <a:rPr lang="en-US" sz="2000" b="1" dirty="0">
                <a:solidFill>
                  <a:schemeClr val="bg1"/>
                </a:solidFill>
              </a:rPr>
              <a:t> </a:t>
            </a:r>
            <a:r>
              <a:rPr lang="en-US" sz="2000" b="1" dirty="0" err="1">
                <a:solidFill>
                  <a:schemeClr val="bg1"/>
                </a:solidFill>
              </a:rPr>
              <a:t>ki</a:t>
            </a:r>
            <a:r>
              <a:rPr lang="en-US" sz="2000" b="1" dirty="0">
                <a:solidFill>
                  <a:schemeClr val="bg1"/>
                </a:solidFill>
              </a:rPr>
              <a:t> </a:t>
            </a:r>
            <a:r>
              <a:rPr lang="en-US" sz="2000" b="1" dirty="0" err="1">
                <a:solidFill>
                  <a:schemeClr val="bg1"/>
                </a:solidFill>
              </a:rPr>
              <a:t>uta</a:t>
            </a:r>
            <a:r>
              <a:rPr lang="en-US" sz="2000" b="1" dirty="0">
                <a:solidFill>
                  <a:schemeClr val="bg1"/>
                </a:solidFill>
              </a:rPr>
              <a:t>.</a:t>
            </a:r>
            <a:endParaRPr lang="en-NZ" sz="2000" b="1" dirty="0">
              <a:solidFill>
                <a:schemeClr val="bg1"/>
              </a:solidFill>
            </a:endParaRPr>
          </a:p>
          <a:p>
            <a:pPr marL="182563" indent="0">
              <a:buNone/>
            </a:pPr>
            <a:r>
              <a:rPr lang="en-US" sz="2000" b="1" dirty="0">
                <a:solidFill>
                  <a:schemeClr val="bg1"/>
                </a:solidFill>
              </a:rPr>
              <a:t>Kia </a:t>
            </a:r>
            <a:r>
              <a:rPr lang="en-US" sz="2000" b="1" dirty="0" err="1">
                <a:solidFill>
                  <a:schemeClr val="bg1"/>
                </a:solidFill>
              </a:rPr>
              <a:t>mātaratara</a:t>
            </a:r>
            <a:r>
              <a:rPr lang="en-US" sz="2000" b="1" dirty="0">
                <a:solidFill>
                  <a:schemeClr val="bg1"/>
                </a:solidFill>
              </a:rPr>
              <a:t> </a:t>
            </a:r>
            <a:r>
              <a:rPr lang="en-US" sz="2000" b="1" dirty="0" err="1">
                <a:solidFill>
                  <a:schemeClr val="bg1"/>
                </a:solidFill>
              </a:rPr>
              <a:t>ki</a:t>
            </a:r>
            <a:r>
              <a:rPr lang="en-US" sz="2000" b="1" dirty="0">
                <a:solidFill>
                  <a:schemeClr val="bg1"/>
                </a:solidFill>
              </a:rPr>
              <a:t> tai.</a:t>
            </a:r>
            <a:endParaRPr lang="en-NZ" sz="2000" b="1" dirty="0">
              <a:solidFill>
                <a:schemeClr val="bg1"/>
              </a:solidFill>
            </a:endParaRPr>
          </a:p>
          <a:p>
            <a:pPr marL="182563" indent="0">
              <a:buNone/>
            </a:pPr>
            <a:r>
              <a:rPr lang="en-US" sz="2000" b="1" dirty="0">
                <a:solidFill>
                  <a:schemeClr val="bg1"/>
                </a:solidFill>
              </a:rPr>
              <a:t>E </a:t>
            </a:r>
            <a:r>
              <a:rPr lang="en-US" sz="2000" b="1" dirty="0" err="1">
                <a:solidFill>
                  <a:schemeClr val="bg1"/>
                </a:solidFill>
              </a:rPr>
              <a:t>hī</a:t>
            </a:r>
            <a:r>
              <a:rPr lang="en-US" sz="2000" b="1" dirty="0">
                <a:solidFill>
                  <a:schemeClr val="bg1"/>
                </a:solidFill>
              </a:rPr>
              <a:t> </a:t>
            </a:r>
            <a:r>
              <a:rPr lang="en-US" sz="2000" b="1" dirty="0" err="1">
                <a:solidFill>
                  <a:schemeClr val="bg1"/>
                </a:solidFill>
              </a:rPr>
              <a:t>ake</a:t>
            </a:r>
            <a:r>
              <a:rPr lang="en-US" sz="2000" b="1" dirty="0">
                <a:solidFill>
                  <a:schemeClr val="bg1"/>
                </a:solidFill>
              </a:rPr>
              <a:t> </a:t>
            </a:r>
            <a:r>
              <a:rPr lang="en-US" sz="2000" b="1" dirty="0" err="1">
                <a:solidFill>
                  <a:schemeClr val="bg1"/>
                </a:solidFill>
              </a:rPr>
              <a:t>ana</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atakura</a:t>
            </a:r>
            <a:r>
              <a:rPr lang="en-US" sz="2000" b="1" dirty="0">
                <a:solidFill>
                  <a:schemeClr val="bg1"/>
                </a:solidFill>
              </a:rPr>
              <a:t>.</a:t>
            </a:r>
            <a:endParaRPr lang="en-NZ" sz="2000" b="1" dirty="0">
              <a:solidFill>
                <a:schemeClr val="bg1"/>
              </a:solidFill>
            </a:endParaRPr>
          </a:p>
          <a:p>
            <a:pPr marL="182563" indent="0">
              <a:buNone/>
            </a:pPr>
            <a:r>
              <a:rPr lang="en-US" sz="2000" b="1" dirty="0">
                <a:solidFill>
                  <a:schemeClr val="bg1"/>
                </a:solidFill>
              </a:rPr>
              <a:t>He </a:t>
            </a:r>
            <a:r>
              <a:rPr lang="en-US" sz="2000" b="1" dirty="0" err="1">
                <a:solidFill>
                  <a:schemeClr val="bg1"/>
                </a:solidFill>
              </a:rPr>
              <a:t>tio</a:t>
            </a:r>
            <a:r>
              <a:rPr lang="en-US" sz="2000" b="1" dirty="0">
                <a:solidFill>
                  <a:schemeClr val="bg1"/>
                </a:solidFill>
              </a:rPr>
              <a:t>, he </a:t>
            </a:r>
            <a:r>
              <a:rPr lang="en-US" sz="2000" b="1" dirty="0" err="1">
                <a:solidFill>
                  <a:schemeClr val="bg1"/>
                </a:solidFill>
              </a:rPr>
              <a:t>huka</a:t>
            </a:r>
            <a:r>
              <a:rPr lang="en-US" sz="2000" b="1" dirty="0">
                <a:solidFill>
                  <a:schemeClr val="bg1"/>
                </a:solidFill>
              </a:rPr>
              <a:t>, he </a:t>
            </a:r>
            <a:r>
              <a:rPr lang="en-US" sz="2000" b="1" dirty="0" err="1">
                <a:solidFill>
                  <a:schemeClr val="bg1"/>
                </a:solidFill>
              </a:rPr>
              <a:t>hau</a:t>
            </a:r>
            <a:r>
              <a:rPr lang="en-US" sz="2000" b="1" dirty="0">
                <a:solidFill>
                  <a:schemeClr val="bg1"/>
                </a:solidFill>
              </a:rPr>
              <a:t> </a:t>
            </a:r>
            <a:r>
              <a:rPr lang="en-US" sz="2000" b="1" dirty="0" err="1">
                <a:solidFill>
                  <a:schemeClr val="bg1"/>
                </a:solidFill>
              </a:rPr>
              <a:t>hū</a:t>
            </a:r>
            <a:r>
              <a:rPr lang="en-US" sz="2000" b="1" dirty="0">
                <a:solidFill>
                  <a:schemeClr val="bg1"/>
                </a:solidFill>
              </a:rPr>
              <a:t>.</a:t>
            </a:r>
            <a:endParaRPr lang="en-NZ" sz="2000" b="1" dirty="0">
              <a:solidFill>
                <a:schemeClr val="bg1"/>
              </a:solidFill>
            </a:endParaRPr>
          </a:p>
          <a:p>
            <a:pPr marL="182563" indent="0">
              <a:buNone/>
            </a:pPr>
            <a:r>
              <a:rPr lang="en-US" sz="2000" b="1" dirty="0" err="1">
                <a:solidFill>
                  <a:schemeClr val="bg1"/>
                </a:solidFill>
              </a:rPr>
              <a:t>Tihei</a:t>
            </a:r>
            <a:r>
              <a:rPr lang="en-US" sz="2000" b="1" dirty="0">
                <a:solidFill>
                  <a:schemeClr val="bg1"/>
                </a:solidFill>
              </a:rPr>
              <a:t> </a:t>
            </a:r>
            <a:r>
              <a:rPr lang="en-US" sz="2000" b="1" dirty="0" err="1">
                <a:solidFill>
                  <a:schemeClr val="bg1"/>
                </a:solidFill>
              </a:rPr>
              <a:t>mauriora</a:t>
            </a:r>
            <a:r>
              <a:rPr lang="en-US" sz="2000" b="1" dirty="0">
                <a:solidFill>
                  <a:schemeClr val="bg1"/>
                </a:solidFill>
              </a:rPr>
              <a:t>!</a:t>
            </a:r>
            <a:r>
              <a:rPr lang="en-NZ" sz="2000" b="1" dirty="0">
                <a:solidFill>
                  <a:schemeClr val="bg1"/>
                </a:solidFill>
              </a:rPr>
              <a:t> </a:t>
            </a:r>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0" y="992682"/>
            <a:ext cx="4520680" cy="3892444"/>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2075" indent="0">
              <a:buNone/>
            </a:pPr>
            <a:endParaRPr lang="en-US" sz="2000" b="1" i="1" dirty="0">
              <a:solidFill>
                <a:schemeClr val="bg1"/>
              </a:solidFill>
            </a:endParaRPr>
          </a:p>
          <a:p>
            <a:pPr marL="92075" indent="0">
              <a:buNone/>
            </a:pPr>
            <a:r>
              <a:rPr lang="en-US" sz="2000" b="1" i="1" dirty="0">
                <a:solidFill>
                  <a:schemeClr val="bg1"/>
                </a:solidFill>
              </a:rPr>
              <a:t>Cease the winds from the west.</a:t>
            </a:r>
            <a:endParaRPr lang="en-NZ" sz="2000" b="1" dirty="0">
              <a:solidFill>
                <a:schemeClr val="bg1"/>
              </a:solidFill>
            </a:endParaRPr>
          </a:p>
          <a:p>
            <a:pPr marL="92075" indent="0">
              <a:buNone/>
            </a:pPr>
            <a:r>
              <a:rPr lang="en-US" sz="2000" b="1" i="1" dirty="0">
                <a:solidFill>
                  <a:schemeClr val="bg1"/>
                </a:solidFill>
              </a:rPr>
              <a:t>Cease the winds from the south.</a:t>
            </a:r>
            <a:endParaRPr lang="en-NZ" sz="2000" b="1" dirty="0">
              <a:solidFill>
                <a:schemeClr val="bg1"/>
              </a:solidFill>
            </a:endParaRPr>
          </a:p>
          <a:p>
            <a:pPr marL="92075" indent="0">
              <a:buNone/>
            </a:pPr>
            <a:r>
              <a:rPr lang="en-US" sz="2000" b="1" i="1" dirty="0">
                <a:solidFill>
                  <a:schemeClr val="bg1"/>
                </a:solidFill>
              </a:rPr>
              <a:t>Let the breeze blow over the land.</a:t>
            </a:r>
            <a:endParaRPr lang="en-NZ" sz="2000" b="1" dirty="0">
              <a:solidFill>
                <a:schemeClr val="bg1"/>
              </a:solidFill>
            </a:endParaRPr>
          </a:p>
          <a:p>
            <a:pPr marL="92075" indent="0">
              <a:buNone/>
            </a:pPr>
            <a:r>
              <a:rPr lang="en-US" sz="2000" b="1" i="1" dirty="0">
                <a:solidFill>
                  <a:schemeClr val="bg1"/>
                </a:solidFill>
              </a:rPr>
              <a:t>Let the breeze blow over the ocean.</a:t>
            </a:r>
            <a:endParaRPr lang="en-NZ" sz="2000" b="1" dirty="0">
              <a:solidFill>
                <a:schemeClr val="bg1"/>
              </a:solidFill>
            </a:endParaRPr>
          </a:p>
          <a:p>
            <a:pPr marL="92075" indent="0">
              <a:buNone/>
            </a:pPr>
            <a:r>
              <a:rPr lang="en-US" sz="2000" b="1" i="1" dirty="0">
                <a:solidFill>
                  <a:schemeClr val="bg1"/>
                </a:solidFill>
              </a:rPr>
              <a:t>Let the red-tipped dawn come with a sharpened air.</a:t>
            </a:r>
            <a:endParaRPr lang="en-NZ" sz="2000" b="1" dirty="0">
              <a:solidFill>
                <a:schemeClr val="bg1"/>
              </a:solidFill>
            </a:endParaRPr>
          </a:p>
          <a:p>
            <a:pPr marL="92075" indent="0">
              <a:buNone/>
            </a:pPr>
            <a:r>
              <a:rPr lang="en-US" sz="2000" b="1" i="1" dirty="0">
                <a:solidFill>
                  <a:schemeClr val="bg1"/>
                </a:solidFill>
              </a:rPr>
              <a:t>A touch of frost, a promise of glorious day.</a:t>
            </a:r>
            <a:endParaRPr lang="en-NZ" sz="2000" b="1" dirty="0">
              <a:solidFill>
                <a:schemeClr val="bg1"/>
              </a:solidFill>
            </a:endParaRPr>
          </a:p>
          <a:p>
            <a:pPr marL="0" indent="0">
              <a:buNone/>
            </a:pPr>
            <a:endParaRPr lang="en-NZ" sz="2000" dirty="0"/>
          </a:p>
        </p:txBody>
      </p:sp>
    </p:spTree>
    <p:extLst>
      <p:ext uri="{BB962C8B-B14F-4D97-AF65-F5344CB8AC3E}">
        <p14:creationId xmlns:p14="http://schemas.microsoft.com/office/powerpoint/2010/main" val="4085904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2BE51E1-0F3E-41B2-9C2F-DE4282E3C3FC}"/>
              </a:ext>
            </a:extLst>
          </p:cNvPr>
          <p:cNvSpPr>
            <a:spLocks noGrp="1"/>
          </p:cNvSpPr>
          <p:nvPr>
            <p:ph type="title"/>
          </p:nvPr>
        </p:nvSpPr>
        <p:spPr>
          <a:xfrm>
            <a:off x="0" y="206375"/>
            <a:ext cx="9144000" cy="857250"/>
          </a:xfrm>
        </p:spPr>
        <p:txBody>
          <a:bodyPr/>
          <a:lstStyle/>
          <a:p>
            <a:pPr eaLnBrk="1" hangingPunct="1"/>
            <a:r>
              <a:rPr lang="en-NZ" altLang="en-US" sz="3200" b="1" dirty="0"/>
              <a:t>How often do we moderate?</a:t>
            </a:r>
          </a:p>
        </p:txBody>
      </p:sp>
      <p:sp>
        <p:nvSpPr>
          <p:cNvPr id="10243" name="Content Placeholder 2">
            <a:extLst>
              <a:ext uri="{FF2B5EF4-FFF2-40B4-BE49-F238E27FC236}">
                <a16:creationId xmlns:a16="http://schemas.microsoft.com/office/drawing/2014/main" id="{DA3C011A-C857-40C1-85B8-57EC2DD6C407}"/>
              </a:ext>
            </a:extLst>
          </p:cNvPr>
          <p:cNvSpPr>
            <a:spLocks noGrp="1"/>
          </p:cNvSpPr>
          <p:nvPr>
            <p:ph idx="1"/>
          </p:nvPr>
        </p:nvSpPr>
        <p:spPr>
          <a:xfrm>
            <a:off x="649224" y="1200151"/>
            <a:ext cx="8348472" cy="3024378"/>
          </a:xfrm>
        </p:spPr>
        <p:txBody>
          <a:bodyPr/>
          <a:lstStyle/>
          <a:p>
            <a:pPr marL="539750" indent="-539750" eaLnBrk="1" hangingPunct="1">
              <a:buBlip>
                <a:blip r:embed="rId2"/>
              </a:buBlip>
            </a:pPr>
            <a:r>
              <a:rPr lang="en-NZ" altLang="en-US" sz="2800" dirty="0"/>
              <a:t>with the creation of each </a:t>
            </a:r>
            <a:r>
              <a:rPr lang="en-NZ" altLang="en-US" sz="2800" b="1" dirty="0">
                <a:solidFill>
                  <a:srgbClr val="0070C0"/>
                </a:solidFill>
              </a:rPr>
              <a:t>new</a:t>
            </a:r>
            <a:r>
              <a:rPr lang="en-NZ" altLang="en-US" sz="2800" dirty="0"/>
              <a:t> assessment</a:t>
            </a:r>
          </a:p>
          <a:p>
            <a:pPr marL="539750" indent="-539750" eaLnBrk="1" hangingPunct="1">
              <a:buBlip>
                <a:blip r:embed="rId2"/>
              </a:buBlip>
            </a:pPr>
            <a:r>
              <a:rPr lang="en-NZ" altLang="en-US" sz="2800" dirty="0"/>
              <a:t>with the </a:t>
            </a:r>
            <a:r>
              <a:rPr lang="en-NZ" altLang="en-US" sz="2800" b="1" dirty="0">
                <a:solidFill>
                  <a:srgbClr val="0070C0"/>
                </a:solidFill>
              </a:rPr>
              <a:t>modification</a:t>
            </a:r>
            <a:r>
              <a:rPr lang="en-NZ" altLang="en-US" sz="2800" dirty="0"/>
              <a:t> of </a:t>
            </a:r>
            <a:r>
              <a:rPr lang="en-NZ" altLang="en-US" sz="2800" b="1" dirty="0">
                <a:solidFill>
                  <a:srgbClr val="0070C0"/>
                </a:solidFill>
              </a:rPr>
              <a:t>any</a:t>
            </a:r>
            <a:r>
              <a:rPr lang="en-NZ" altLang="en-US" sz="2800" dirty="0"/>
              <a:t> assessment</a:t>
            </a:r>
          </a:p>
          <a:p>
            <a:pPr marL="539750" indent="-539750" eaLnBrk="1" hangingPunct="1">
              <a:buBlip>
                <a:blip r:embed="rId2"/>
              </a:buBlip>
            </a:pPr>
            <a:r>
              <a:rPr lang="en-NZ" altLang="en-US" sz="2800" dirty="0"/>
              <a:t>after the </a:t>
            </a:r>
            <a:r>
              <a:rPr lang="en-NZ" altLang="en-US" sz="2800" b="1" dirty="0">
                <a:solidFill>
                  <a:srgbClr val="0070C0"/>
                </a:solidFill>
              </a:rPr>
              <a:t>implementation</a:t>
            </a:r>
            <a:r>
              <a:rPr lang="en-NZ" altLang="en-US" sz="2800" dirty="0"/>
              <a:t> of </a:t>
            </a:r>
            <a:r>
              <a:rPr lang="en-NZ" altLang="en-US" sz="2800" b="1" dirty="0">
                <a:solidFill>
                  <a:srgbClr val="0070C0"/>
                </a:solidFill>
              </a:rPr>
              <a:t>every</a:t>
            </a:r>
            <a:r>
              <a:rPr lang="en-NZ" altLang="en-US" sz="2800" dirty="0"/>
              <a:t> assessment</a:t>
            </a:r>
          </a:p>
          <a:p>
            <a:pPr marL="0" indent="0" eaLnBrk="1" hangingPunct="1">
              <a:buNone/>
            </a:pPr>
            <a:endParaRPr lang="en-NZ" altLang="en-US" sz="2800" dirty="0"/>
          </a:p>
          <a:p>
            <a:pPr marL="539750" indent="-539750" algn="ctr" eaLnBrk="1" hangingPunct="1">
              <a:buBlip>
                <a:blip r:embed="rId2"/>
              </a:buBlip>
            </a:pPr>
            <a:r>
              <a:rPr lang="en-NZ" altLang="en-US" sz="2800" dirty="0"/>
              <a:t>NB: we only post-moderate a </a:t>
            </a:r>
            <a:r>
              <a:rPr lang="en-NZ" altLang="en-US" sz="2800" b="1" dirty="0">
                <a:solidFill>
                  <a:srgbClr val="0070C0"/>
                </a:solidFill>
              </a:rPr>
              <a:t>sample</a:t>
            </a:r>
            <a:r>
              <a:rPr lang="en-NZ" altLang="en-US" sz="28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5" descr="exam.png">
            <a:extLst>
              <a:ext uri="{FF2B5EF4-FFF2-40B4-BE49-F238E27FC236}">
                <a16:creationId xmlns:a16="http://schemas.microsoft.com/office/drawing/2014/main" id="{F015E734-CE83-44E5-85CB-3A5064E2CF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0463"/>
            <a:ext cx="9222110" cy="503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27D2EC7-2693-4BED-9C10-E1965DC3EC83}"/>
              </a:ext>
            </a:extLst>
          </p:cNvPr>
          <p:cNvSpPr>
            <a:spLocks noGrp="1"/>
          </p:cNvSpPr>
          <p:nvPr>
            <p:ph type="title"/>
          </p:nvPr>
        </p:nvSpPr>
        <p:spPr>
          <a:xfrm>
            <a:off x="0" y="206375"/>
            <a:ext cx="9144000" cy="857250"/>
          </a:xfrm>
        </p:spPr>
        <p:txBody>
          <a:bodyPr/>
          <a:lstStyle/>
          <a:p>
            <a:pPr eaLnBrk="1" hangingPunct="1"/>
            <a:r>
              <a:rPr lang="en-NZ" altLang="en-US" sz="3200" b="1" dirty="0"/>
              <a:t>In summary …</a:t>
            </a:r>
          </a:p>
        </p:txBody>
      </p:sp>
      <p:sp>
        <p:nvSpPr>
          <p:cNvPr id="14339" name="Content Placeholder 2">
            <a:extLst>
              <a:ext uri="{FF2B5EF4-FFF2-40B4-BE49-F238E27FC236}">
                <a16:creationId xmlns:a16="http://schemas.microsoft.com/office/drawing/2014/main" id="{8F121913-938D-4435-AAEA-9264F34DAF40}"/>
              </a:ext>
            </a:extLst>
          </p:cNvPr>
          <p:cNvSpPr>
            <a:spLocks noGrp="1"/>
          </p:cNvSpPr>
          <p:nvPr>
            <p:ph idx="1"/>
          </p:nvPr>
        </p:nvSpPr>
        <p:spPr>
          <a:xfrm>
            <a:off x="237744" y="801100"/>
            <a:ext cx="8787384" cy="3780044"/>
          </a:xfrm>
        </p:spPr>
        <p:txBody>
          <a:bodyPr/>
          <a:lstStyle/>
          <a:p>
            <a:pPr eaLnBrk="1" hangingPunct="1">
              <a:buFont typeface="Arial" panose="020B0604020202020204" pitchFamily="34" charset="0"/>
              <a:buNone/>
            </a:pPr>
            <a:r>
              <a:rPr lang="en-NZ" altLang="en-US" sz="2800" i="1" dirty="0"/>
              <a:t>Moderation is:</a:t>
            </a:r>
          </a:p>
          <a:p>
            <a:pPr eaLnBrk="1" hangingPunct="1">
              <a:buFont typeface="Arial" panose="020B0604020202020204" pitchFamily="34" charset="0"/>
              <a:buNone/>
            </a:pPr>
            <a:r>
              <a:rPr lang="en-NZ" altLang="en-US" sz="2800" dirty="0"/>
              <a:t>… a process to make sure that assessments are </a:t>
            </a:r>
            <a:r>
              <a:rPr lang="en-NZ" altLang="en-US" sz="2800" b="1" dirty="0">
                <a:solidFill>
                  <a:srgbClr val="0070C0"/>
                </a:solidFill>
              </a:rPr>
              <a:t>valid</a:t>
            </a:r>
            <a:r>
              <a:rPr lang="en-NZ" altLang="en-US" sz="2800" dirty="0"/>
              <a:t>, </a:t>
            </a:r>
            <a:r>
              <a:rPr lang="en-NZ" altLang="en-US" sz="2800" b="1" dirty="0">
                <a:solidFill>
                  <a:srgbClr val="0070C0"/>
                </a:solidFill>
              </a:rPr>
              <a:t>reliable</a:t>
            </a:r>
            <a:r>
              <a:rPr lang="en-NZ" altLang="en-US" sz="2800" dirty="0"/>
              <a:t>, </a:t>
            </a:r>
            <a:r>
              <a:rPr lang="en-NZ" altLang="en-US" sz="2800" b="1" dirty="0">
                <a:solidFill>
                  <a:srgbClr val="0070C0"/>
                </a:solidFill>
              </a:rPr>
              <a:t>transparent</a:t>
            </a:r>
            <a:r>
              <a:rPr lang="en-NZ" altLang="en-US" sz="2800" dirty="0"/>
              <a:t>, </a:t>
            </a:r>
            <a:r>
              <a:rPr lang="en-NZ" altLang="en-US" sz="2800" b="1" dirty="0">
                <a:solidFill>
                  <a:srgbClr val="0070C0"/>
                </a:solidFill>
              </a:rPr>
              <a:t>sufficient</a:t>
            </a:r>
            <a:r>
              <a:rPr lang="en-NZ" altLang="en-US" sz="2800" dirty="0"/>
              <a:t>, </a:t>
            </a:r>
            <a:r>
              <a:rPr lang="en-NZ" altLang="en-US" sz="2800" b="1" dirty="0">
                <a:solidFill>
                  <a:srgbClr val="0070C0"/>
                </a:solidFill>
              </a:rPr>
              <a:t>fair</a:t>
            </a:r>
            <a:r>
              <a:rPr lang="en-NZ" altLang="en-US" sz="2800" dirty="0"/>
              <a:t>, and </a:t>
            </a:r>
            <a:r>
              <a:rPr lang="en-NZ" altLang="en-US" sz="2800" b="1" dirty="0">
                <a:solidFill>
                  <a:srgbClr val="0070C0"/>
                </a:solidFill>
              </a:rPr>
              <a:t>authentic</a:t>
            </a:r>
            <a:endParaRPr lang="en-NZ" altLang="en-US" sz="2800" dirty="0"/>
          </a:p>
          <a:p>
            <a:pPr eaLnBrk="1" hangingPunct="1">
              <a:buFont typeface="Arial" panose="020B0604020202020204" pitchFamily="34" charset="0"/>
              <a:buNone/>
            </a:pPr>
            <a:r>
              <a:rPr lang="en-NZ" altLang="en-US" sz="2800" dirty="0"/>
              <a:t>… a </a:t>
            </a:r>
            <a:r>
              <a:rPr lang="en-NZ" altLang="en-US" sz="2800" b="1" dirty="0">
                <a:solidFill>
                  <a:srgbClr val="0070C0"/>
                </a:solidFill>
              </a:rPr>
              <a:t>critical</a:t>
            </a:r>
            <a:r>
              <a:rPr lang="en-NZ" altLang="en-US" sz="2800" dirty="0"/>
              <a:t> component of </a:t>
            </a:r>
            <a:r>
              <a:rPr lang="en-NZ" altLang="en-US" sz="2800" b="1" dirty="0">
                <a:solidFill>
                  <a:srgbClr val="0070C0"/>
                </a:solidFill>
              </a:rPr>
              <a:t>quality assurance </a:t>
            </a:r>
            <a:r>
              <a:rPr lang="en-NZ" altLang="en-US" sz="2800" dirty="0"/>
              <a:t>to make sure assessors' judgements are </a:t>
            </a:r>
            <a:r>
              <a:rPr lang="en-NZ" altLang="en-US" sz="2800" b="1" dirty="0">
                <a:solidFill>
                  <a:srgbClr val="0070C0"/>
                </a:solidFill>
              </a:rPr>
              <a:t>fair</a:t>
            </a:r>
            <a:r>
              <a:rPr lang="en-NZ" altLang="en-US" sz="2800" dirty="0"/>
              <a:t> and </a:t>
            </a:r>
            <a:r>
              <a:rPr lang="en-NZ" altLang="en-US" sz="2800" b="1" dirty="0">
                <a:solidFill>
                  <a:srgbClr val="0070C0"/>
                </a:solidFill>
              </a:rPr>
              <a:t>consistent</a:t>
            </a:r>
          </a:p>
          <a:p>
            <a:pPr eaLnBrk="1" hangingPunct="1">
              <a:buFont typeface="Arial" panose="020B0604020202020204" pitchFamily="34" charset="0"/>
              <a:buNone/>
            </a:pPr>
            <a:r>
              <a:rPr lang="en-NZ" altLang="en-US" sz="2800" dirty="0"/>
              <a:t>… </a:t>
            </a:r>
            <a:r>
              <a:rPr lang="en-NZ" altLang="en-US" sz="2800" b="1" dirty="0">
                <a:solidFill>
                  <a:srgbClr val="FF0000"/>
                </a:solidFill>
              </a:rPr>
              <a:t>international best practice</a:t>
            </a:r>
            <a:r>
              <a:rPr lang="en-NZ" altLang="en-US" sz="2800" dirty="0">
                <a:solidFill>
                  <a:srgbClr val="FF0000"/>
                </a:solidFill>
              </a:rPr>
              <a:t>!</a:t>
            </a:r>
          </a:p>
          <a:p>
            <a:pPr eaLnBrk="1" hangingPunct="1"/>
            <a:endParaRPr lang="en-NZ"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9" y="288671"/>
            <a:ext cx="9135036" cy="857250"/>
          </a:xfrm>
        </p:spPr>
        <p:txBody>
          <a:bodyPr/>
          <a:lstStyle/>
          <a:p>
            <a:r>
              <a:rPr lang="en-NZ" sz="3200" b="1" dirty="0"/>
              <a:t>Session outcomes revisited:</a:t>
            </a:r>
          </a:p>
        </p:txBody>
      </p:sp>
      <p:sp>
        <p:nvSpPr>
          <p:cNvPr id="6" name="Content Placeholder 2">
            <a:extLst>
              <a:ext uri="{FF2B5EF4-FFF2-40B4-BE49-F238E27FC236}">
                <a16:creationId xmlns:a16="http://schemas.microsoft.com/office/drawing/2014/main" id="{331EBE47-1D1A-4D10-8C1E-1DCA33A28251}"/>
              </a:ext>
            </a:extLst>
          </p:cNvPr>
          <p:cNvSpPr>
            <a:spLocks noGrp="1"/>
          </p:cNvSpPr>
          <p:nvPr>
            <p:ph idx="1"/>
          </p:nvPr>
        </p:nvSpPr>
        <p:spPr>
          <a:xfrm>
            <a:off x="716853" y="1428901"/>
            <a:ext cx="7866430" cy="1904850"/>
          </a:xfrm>
        </p:spPr>
        <p:txBody>
          <a:bodyPr>
            <a:noAutofit/>
          </a:bodyPr>
          <a:lstStyle/>
          <a:p>
            <a:pPr marL="536575" lvl="0" indent="-536575">
              <a:lnSpc>
                <a:spcPct val="150000"/>
              </a:lnSpc>
              <a:spcBef>
                <a:spcPts val="0"/>
              </a:spcBef>
              <a:spcAft>
                <a:spcPts val="0"/>
              </a:spcAft>
              <a:buBlip>
                <a:blip r:embed="rId2">
                  <a:extLst/>
                </a:blip>
              </a:buBlip>
            </a:pPr>
            <a:r>
              <a:rPr lang="en-NZ" sz="2400" dirty="0"/>
              <a:t>Described the process of moderation.</a:t>
            </a:r>
          </a:p>
          <a:p>
            <a:pPr marL="536575" lvl="0" indent="-536575">
              <a:lnSpc>
                <a:spcPct val="150000"/>
              </a:lnSpc>
              <a:spcBef>
                <a:spcPts val="0"/>
              </a:spcBef>
              <a:spcAft>
                <a:spcPts val="0"/>
              </a:spcAft>
              <a:buBlip>
                <a:blip r:embed="rId2">
                  <a:extLst/>
                </a:blip>
              </a:buBlip>
            </a:pPr>
            <a:r>
              <a:rPr lang="en-NZ" sz="2400" dirty="0"/>
              <a:t>Discussed the importance of moderation.</a:t>
            </a:r>
          </a:p>
          <a:p>
            <a:pPr marL="536575" lvl="0" indent="-536575">
              <a:lnSpc>
                <a:spcPct val="150000"/>
              </a:lnSpc>
              <a:spcBef>
                <a:spcPts val="0"/>
              </a:spcBef>
              <a:spcAft>
                <a:spcPts val="0"/>
              </a:spcAft>
              <a:buBlip>
                <a:blip r:embed="rId2">
                  <a:extLst/>
                </a:blip>
              </a:buBlip>
            </a:pPr>
            <a:r>
              <a:rPr lang="en-NZ" sz="2400" dirty="0"/>
              <a:t>Applied best practice moderation principles.</a:t>
            </a:r>
          </a:p>
        </p:txBody>
      </p:sp>
    </p:spTree>
    <p:extLst>
      <p:ext uri="{BB962C8B-B14F-4D97-AF65-F5344CB8AC3E}">
        <p14:creationId xmlns:p14="http://schemas.microsoft.com/office/powerpoint/2010/main" val="4092571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46042" y="206375"/>
            <a:ext cx="8229600" cy="857250"/>
          </a:xfrm>
        </p:spPr>
        <p:txBody>
          <a:bodyPr/>
          <a:lstStyle/>
          <a:p>
            <a:r>
              <a:rPr lang="en-US" sz="3200" dirty="0"/>
              <a:t>Karakia </a:t>
            </a:r>
            <a:r>
              <a:rPr lang="en-US" sz="3200" dirty="0" err="1"/>
              <a:t>Whakamutanga</a:t>
            </a:r>
            <a:endParaRPr lang="en-US" sz="3200" dirty="0"/>
          </a:p>
        </p:txBody>
      </p:sp>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355173" y="821094"/>
            <a:ext cx="3890866" cy="4116031"/>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err="1">
                <a:solidFill>
                  <a:schemeClr val="bg1"/>
                </a:solidFill>
              </a:rPr>
              <a:t>Unuhia</a:t>
            </a:r>
            <a:r>
              <a:rPr lang="en-GB" sz="2400" b="1" dirty="0">
                <a:solidFill>
                  <a:schemeClr val="bg1"/>
                </a:solidFill>
              </a:rPr>
              <a:t>, </a:t>
            </a:r>
            <a:r>
              <a:rPr lang="en-GB" sz="2400" b="1" dirty="0" err="1">
                <a:solidFill>
                  <a:schemeClr val="bg1"/>
                </a:solidFill>
              </a:rPr>
              <a:t>unuhia</a:t>
            </a:r>
            <a:endParaRPr lang="en-NZ" sz="2400" b="1" dirty="0">
              <a:solidFill>
                <a:schemeClr val="bg1"/>
              </a:solidFill>
            </a:endParaRPr>
          </a:p>
          <a:p>
            <a:pPr marL="0" indent="0">
              <a:buNone/>
            </a:pPr>
            <a:r>
              <a:rPr lang="en-GB" sz="2400" b="1" dirty="0" err="1">
                <a:solidFill>
                  <a:schemeClr val="bg1"/>
                </a:solidFill>
              </a:rPr>
              <a:t>Unuhia</a:t>
            </a:r>
            <a:r>
              <a:rPr lang="en-GB" sz="2400" b="1" dirty="0">
                <a:solidFill>
                  <a:schemeClr val="bg1"/>
                </a:solidFill>
              </a:rPr>
              <a:t> </a:t>
            </a:r>
            <a:r>
              <a:rPr lang="en-GB" sz="2400" b="1" dirty="0" err="1">
                <a:solidFill>
                  <a:schemeClr val="bg1"/>
                </a:solidFill>
              </a:rPr>
              <a:t>ki</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uru</a:t>
            </a:r>
            <a:r>
              <a:rPr lang="en-GB" sz="2400" b="1" dirty="0">
                <a:solidFill>
                  <a:schemeClr val="bg1"/>
                </a:solidFill>
              </a:rPr>
              <a:t> </a:t>
            </a:r>
            <a:r>
              <a:rPr lang="en-GB" sz="2400" b="1" dirty="0" err="1">
                <a:solidFill>
                  <a:schemeClr val="bg1"/>
                </a:solidFill>
              </a:rPr>
              <a:t>tapu</a:t>
            </a:r>
            <a:r>
              <a:rPr lang="en-GB" sz="2400" b="1" dirty="0">
                <a:solidFill>
                  <a:schemeClr val="bg1"/>
                </a:solidFill>
              </a:rPr>
              <a:t> </a:t>
            </a:r>
            <a:r>
              <a:rPr lang="en-GB" sz="2400" b="1" dirty="0" err="1">
                <a:solidFill>
                  <a:schemeClr val="bg1"/>
                </a:solidFill>
              </a:rPr>
              <a:t>nui</a:t>
            </a:r>
            <a:endParaRPr lang="en-NZ" sz="2400" b="1" dirty="0">
              <a:solidFill>
                <a:schemeClr val="bg1"/>
              </a:solidFill>
            </a:endParaRPr>
          </a:p>
          <a:p>
            <a:pPr marL="0" indent="0">
              <a:buNone/>
            </a:pPr>
            <a:r>
              <a:rPr lang="en-GB" sz="2400" b="1" dirty="0">
                <a:solidFill>
                  <a:schemeClr val="bg1"/>
                </a:solidFill>
              </a:rPr>
              <a:t>Kia </a:t>
            </a:r>
            <a:r>
              <a:rPr lang="en-GB" sz="2400" b="1" dirty="0" err="1">
                <a:solidFill>
                  <a:schemeClr val="bg1"/>
                </a:solidFill>
              </a:rPr>
              <a:t>wātea</a:t>
            </a:r>
            <a:r>
              <a:rPr lang="en-GB" sz="2400" b="1" dirty="0">
                <a:solidFill>
                  <a:schemeClr val="bg1"/>
                </a:solidFill>
              </a:rPr>
              <a:t>, </a:t>
            </a:r>
            <a:r>
              <a:rPr lang="en-GB" sz="2400" b="1" dirty="0" err="1">
                <a:solidFill>
                  <a:schemeClr val="bg1"/>
                </a:solidFill>
              </a:rPr>
              <a:t>kia</a:t>
            </a:r>
            <a:r>
              <a:rPr lang="en-GB" sz="2400" b="1" dirty="0">
                <a:solidFill>
                  <a:schemeClr val="bg1"/>
                </a:solidFill>
              </a:rPr>
              <a:t> </a:t>
            </a:r>
            <a:r>
              <a:rPr lang="en-GB" sz="2400" b="1" dirty="0" err="1">
                <a:solidFill>
                  <a:schemeClr val="bg1"/>
                </a:solidFill>
              </a:rPr>
              <a:t>māmā</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ngākau</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tinana</a:t>
            </a:r>
            <a:endParaRPr lang="en-NZ" sz="2400" b="1" dirty="0">
              <a:solidFill>
                <a:schemeClr val="bg1"/>
              </a:solidFill>
            </a:endParaRPr>
          </a:p>
          <a:p>
            <a:pPr marL="0" indent="0">
              <a:buNone/>
            </a:pPr>
            <a:r>
              <a:rPr lang="en-GB" sz="2400" b="1" dirty="0" err="1">
                <a:solidFill>
                  <a:schemeClr val="bg1"/>
                </a:solidFill>
              </a:rPr>
              <a:t>Te</a:t>
            </a:r>
            <a:r>
              <a:rPr lang="en-GB" sz="2400" b="1" dirty="0">
                <a:solidFill>
                  <a:schemeClr val="bg1"/>
                </a:solidFill>
              </a:rPr>
              <a:t> </a:t>
            </a:r>
            <a:r>
              <a:rPr lang="en-GB" sz="2400" b="1" dirty="0" err="1">
                <a:solidFill>
                  <a:schemeClr val="bg1"/>
                </a:solidFill>
              </a:rPr>
              <a:t>wairua</a:t>
            </a:r>
            <a:r>
              <a:rPr lang="en-GB" sz="2400" b="1" dirty="0">
                <a:solidFill>
                  <a:schemeClr val="bg1"/>
                </a:solidFill>
              </a:rPr>
              <a:t> </a:t>
            </a:r>
            <a:r>
              <a:rPr lang="en-GB" sz="2400" b="1" dirty="0" err="1">
                <a:solidFill>
                  <a:schemeClr val="bg1"/>
                </a:solidFill>
              </a:rPr>
              <a:t>i</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ara</a:t>
            </a:r>
            <a:r>
              <a:rPr lang="en-GB" sz="2400" b="1" dirty="0">
                <a:solidFill>
                  <a:schemeClr val="bg1"/>
                </a:solidFill>
              </a:rPr>
              <a:t> </a:t>
            </a:r>
            <a:r>
              <a:rPr lang="en-GB" sz="2400" b="1" dirty="0" err="1">
                <a:solidFill>
                  <a:schemeClr val="bg1"/>
                </a:solidFill>
              </a:rPr>
              <a:t>takatā</a:t>
            </a:r>
            <a:endParaRPr lang="en-NZ" sz="2400" b="1" dirty="0">
              <a:solidFill>
                <a:schemeClr val="bg1"/>
              </a:solidFill>
            </a:endParaRPr>
          </a:p>
          <a:p>
            <a:pPr marL="0" indent="0">
              <a:buNone/>
            </a:pPr>
            <a:r>
              <a:rPr lang="en-GB" sz="2400" b="1" dirty="0" err="1">
                <a:solidFill>
                  <a:schemeClr val="bg1"/>
                </a:solidFill>
              </a:rPr>
              <a:t>Koia</a:t>
            </a:r>
            <a:r>
              <a:rPr lang="en-GB" sz="2400" b="1" dirty="0">
                <a:solidFill>
                  <a:schemeClr val="bg1"/>
                </a:solidFill>
              </a:rPr>
              <a:t> </a:t>
            </a:r>
            <a:r>
              <a:rPr lang="en-GB" sz="2400" b="1" dirty="0" err="1">
                <a:solidFill>
                  <a:schemeClr val="bg1"/>
                </a:solidFill>
              </a:rPr>
              <a:t>rā</a:t>
            </a:r>
            <a:r>
              <a:rPr lang="en-GB" sz="2400" b="1" dirty="0">
                <a:solidFill>
                  <a:schemeClr val="bg1"/>
                </a:solidFill>
              </a:rPr>
              <a:t> e </a:t>
            </a:r>
            <a:r>
              <a:rPr lang="en-GB" sz="2400" b="1" dirty="0" err="1">
                <a:solidFill>
                  <a:schemeClr val="bg1"/>
                </a:solidFill>
              </a:rPr>
              <a:t>Rongo</a:t>
            </a:r>
            <a:r>
              <a:rPr lang="en-GB" sz="2400" b="1" dirty="0">
                <a:solidFill>
                  <a:schemeClr val="bg1"/>
                </a:solidFill>
              </a:rPr>
              <a:t>, </a:t>
            </a:r>
            <a:r>
              <a:rPr lang="en-GB" sz="2400" b="1" dirty="0" err="1">
                <a:solidFill>
                  <a:schemeClr val="bg1"/>
                </a:solidFill>
              </a:rPr>
              <a:t>whakairia</a:t>
            </a:r>
            <a:r>
              <a:rPr lang="en-GB" sz="2400" b="1" dirty="0">
                <a:solidFill>
                  <a:schemeClr val="bg1"/>
                </a:solidFill>
              </a:rPr>
              <a:t> </a:t>
            </a:r>
            <a:r>
              <a:rPr lang="en-GB" sz="2400" b="1" dirty="0" err="1">
                <a:solidFill>
                  <a:schemeClr val="bg1"/>
                </a:solidFill>
              </a:rPr>
              <a:t>ake</a:t>
            </a:r>
            <a:r>
              <a:rPr lang="en-GB" sz="2400" b="1" dirty="0">
                <a:solidFill>
                  <a:schemeClr val="bg1"/>
                </a:solidFill>
              </a:rPr>
              <a:t> </a:t>
            </a:r>
            <a:r>
              <a:rPr lang="en-GB" sz="2400" b="1" dirty="0" err="1">
                <a:solidFill>
                  <a:schemeClr val="bg1"/>
                </a:solidFill>
              </a:rPr>
              <a:t>ki</a:t>
            </a:r>
            <a:r>
              <a:rPr lang="en-GB" sz="2400" b="1" dirty="0">
                <a:solidFill>
                  <a:schemeClr val="bg1"/>
                </a:solidFill>
              </a:rPr>
              <a:t> </a:t>
            </a:r>
            <a:r>
              <a:rPr lang="en-GB" sz="2400" b="1" dirty="0" err="1">
                <a:solidFill>
                  <a:schemeClr val="bg1"/>
                </a:solidFill>
              </a:rPr>
              <a:t>runga</a:t>
            </a:r>
            <a:endParaRPr lang="en-NZ" sz="2400" b="1" dirty="0">
              <a:solidFill>
                <a:schemeClr val="bg1"/>
              </a:solidFill>
            </a:endParaRPr>
          </a:p>
          <a:p>
            <a:pPr marL="0" indent="0">
              <a:buNone/>
            </a:pPr>
            <a:r>
              <a:rPr lang="en-GB" sz="2400" b="1" dirty="0">
                <a:solidFill>
                  <a:schemeClr val="bg1"/>
                </a:solidFill>
              </a:rPr>
              <a:t>Kia </a:t>
            </a:r>
            <a:r>
              <a:rPr lang="en-GB" sz="2400" b="1" dirty="0" err="1">
                <a:solidFill>
                  <a:schemeClr val="bg1"/>
                </a:solidFill>
              </a:rPr>
              <a:t>tina</a:t>
            </a:r>
            <a:r>
              <a:rPr lang="en-GB" sz="2400" b="1" dirty="0">
                <a:solidFill>
                  <a:schemeClr val="bg1"/>
                </a:solidFill>
              </a:rPr>
              <a:t>! TINA! Hui e! TĀIKI E!</a:t>
            </a:r>
            <a:endParaRPr lang="en-NZ" sz="2400" b="1" dirty="0">
              <a:solidFill>
                <a:schemeClr val="bg1"/>
              </a:solidFill>
            </a:endParaRPr>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1" y="821094"/>
            <a:ext cx="4329403" cy="4116031"/>
          </a:xfrm>
          <a:prstGeom prst="rect">
            <a:avLst/>
          </a:prstGeom>
          <a:solidFill>
            <a:schemeClr val="accent1">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NZ" sz="2400" b="1" i="1" dirty="0">
                <a:solidFill>
                  <a:schemeClr val="bg1"/>
                </a:solidFill>
              </a:rPr>
              <a:t>Draw on, draw on,</a:t>
            </a:r>
            <a:endParaRPr lang="en-NZ" sz="2400" b="1" dirty="0">
              <a:solidFill>
                <a:schemeClr val="bg1"/>
              </a:solidFill>
            </a:endParaRPr>
          </a:p>
          <a:p>
            <a:pPr marL="0" indent="0">
              <a:buNone/>
            </a:pPr>
            <a:r>
              <a:rPr lang="en-NZ" sz="2400" b="1" i="1" dirty="0">
                <a:solidFill>
                  <a:schemeClr val="bg1"/>
                </a:solidFill>
              </a:rPr>
              <a:t>Draw on the supreme sacredness</a:t>
            </a:r>
            <a:endParaRPr lang="en-NZ" sz="2400" b="1" dirty="0">
              <a:solidFill>
                <a:schemeClr val="bg1"/>
              </a:solidFill>
            </a:endParaRPr>
          </a:p>
          <a:p>
            <a:pPr marL="0" indent="0">
              <a:buNone/>
            </a:pPr>
            <a:r>
              <a:rPr lang="en-NZ" sz="2400" b="1" i="1" dirty="0">
                <a:solidFill>
                  <a:schemeClr val="bg1"/>
                </a:solidFill>
              </a:rPr>
              <a:t>To clear, to free the heart, the body and the spirit of mankind</a:t>
            </a:r>
            <a:endParaRPr lang="en-NZ" sz="2400" b="1" dirty="0">
              <a:solidFill>
                <a:schemeClr val="bg1"/>
              </a:solidFill>
            </a:endParaRPr>
          </a:p>
          <a:p>
            <a:pPr marL="0" indent="0">
              <a:buNone/>
            </a:pPr>
            <a:r>
              <a:rPr lang="en-NZ" sz="2400" b="1" i="1" dirty="0" err="1">
                <a:solidFill>
                  <a:schemeClr val="bg1"/>
                </a:solidFill>
              </a:rPr>
              <a:t>Rongo</a:t>
            </a:r>
            <a:r>
              <a:rPr lang="en-NZ" sz="2400" b="1" i="1" dirty="0">
                <a:solidFill>
                  <a:schemeClr val="bg1"/>
                </a:solidFill>
              </a:rPr>
              <a:t>, suspended high above us (“heaven”)</a:t>
            </a:r>
            <a:endParaRPr lang="en-NZ" sz="2400" b="1" dirty="0">
              <a:solidFill>
                <a:schemeClr val="bg1"/>
              </a:solidFill>
            </a:endParaRPr>
          </a:p>
          <a:p>
            <a:pPr marL="0" indent="0">
              <a:buNone/>
            </a:pPr>
            <a:r>
              <a:rPr lang="en-NZ" sz="2400" b="1" i="1" dirty="0">
                <a:solidFill>
                  <a:schemeClr val="bg1"/>
                </a:solidFill>
              </a:rPr>
              <a:t>Draw together! Affirm!</a:t>
            </a:r>
            <a:endParaRPr lang="en-NZ" sz="2400" b="1" dirty="0">
              <a:solidFill>
                <a:schemeClr val="bg1"/>
              </a:solidFill>
            </a:endParaRPr>
          </a:p>
          <a:p>
            <a:pPr marL="0" indent="0">
              <a:buNone/>
            </a:pPr>
            <a:endParaRPr lang="en-NZ" dirty="0"/>
          </a:p>
        </p:txBody>
      </p:sp>
    </p:spTree>
    <p:extLst>
      <p:ext uri="{BB962C8B-B14F-4D97-AF65-F5344CB8AC3E}">
        <p14:creationId xmlns:p14="http://schemas.microsoft.com/office/powerpoint/2010/main" val="367357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46042" y="206375"/>
            <a:ext cx="8229600" cy="857250"/>
          </a:xfrm>
        </p:spPr>
        <p:txBody>
          <a:bodyPr/>
          <a:lstStyle/>
          <a:p>
            <a:r>
              <a:rPr lang="en-US" sz="3200" dirty="0" err="1"/>
              <a:t>Waiata</a:t>
            </a:r>
            <a:endParaRPr lang="en-US" sz="3200" dirty="0"/>
          </a:p>
        </p:txBody>
      </p:sp>
      <p:pic>
        <p:nvPicPr>
          <p:cNvPr id="4" name="waiata2.mp3">
            <a:hlinkClick r:id="" action="ppaction://media"/>
            <a:extLst>
              <a:ext uri="{FF2B5EF4-FFF2-40B4-BE49-F238E27FC236}">
                <a16:creationId xmlns:a16="http://schemas.microsoft.com/office/drawing/2014/main" id="{6707A7A1-FC00-C74B-AC77-FEFE6B144E85}"/>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938605" y="236325"/>
            <a:ext cx="609600" cy="609600"/>
          </a:xfrm>
        </p:spPr>
      </p:pic>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457199" y="1200150"/>
            <a:ext cx="3760237" cy="30172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800"/>
              <a:t>Tō tatou waka</a:t>
            </a:r>
          </a:p>
          <a:p>
            <a:pPr marL="0" indent="0">
              <a:buFont typeface="Arial" charset="0"/>
              <a:buNone/>
            </a:pPr>
            <a:r>
              <a:rPr lang="en-US" sz="2800"/>
              <a:t>Ko te rangimārie</a:t>
            </a:r>
          </a:p>
          <a:p>
            <a:pPr marL="0" indent="0">
              <a:buFont typeface="Arial" charset="0"/>
              <a:buNone/>
            </a:pPr>
            <a:r>
              <a:rPr lang="en-US" sz="2800"/>
              <a:t>Ngā hoe o runga</a:t>
            </a:r>
          </a:p>
          <a:p>
            <a:pPr marL="0" indent="0">
              <a:buFont typeface="Arial" charset="0"/>
              <a:buNone/>
            </a:pPr>
            <a:r>
              <a:rPr lang="en-US" sz="2800"/>
              <a:t>Ko te puna o te aroha</a:t>
            </a:r>
          </a:p>
          <a:p>
            <a:pPr marL="0" indent="0" defTabSz="914400" eaLnBrk="1" fontAlgn="auto" hangingPunct="1">
              <a:spcBef>
                <a:spcPts val="0"/>
              </a:spcBef>
              <a:spcAft>
                <a:spcPts val="0"/>
              </a:spcAft>
              <a:buFont typeface="Arial" charset="0"/>
              <a:buNone/>
              <a:defRPr/>
            </a:pPr>
            <a:r>
              <a:rPr lang="en-US" sz="2800"/>
              <a:t>Ko te puna o te aroha</a:t>
            </a:r>
          </a:p>
          <a:p>
            <a:endParaRPr lang="en-NZ" dirty="0"/>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0" y="1283737"/>
            <a:ext cx="4114800" cy="30172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638" indent="0">
              <a:buNone/>
            </a:pPr>
            <a:r>
              <a:rPr lang="en-US" sz="2800" dirty="0"/>
              <a:t>Our vehicle of</a:t>
            </a:r>
          </a:p>
          <a:p>
            <a:pPr marL="274638" indent="0">
              <a:buNone/>
            </a:pPr>
            <a:r>
              <a:rPr lang="en-US" sz="2800" dirty="0"/>
              <a:t>peace paddles upon</a:t>
            </a:r>
          </a:p>
          <a:p>
            <a:pPr marL="274638" indent="0">
              <a:buNone/>
            </a:pPr>
            <a:r>
              <a:rPr lang="en-US" sz="2800" dirty="0"/>
              <a:t>the wellspring of love</a:t>
            </a:r>
          </a:p>
          <a:p>
            <a:pPr marL="274638" lvl="0" indent="0" defTabSz="914400" eaLnBrk="1" fontAlgn="auto" hangingPunct="1">
              <a:spcBef>
                <a:spcPts val="0"/>
              </a:spcBef>
              <a:spcAft>
                <a:spcPts val="0"/>
              </a:spcAft>
              <a:buNone/>
              <a:defRPr/>
            </a:pPr>
            <a:r>
              <a:rPr lang="en-US" sz="2800" dirty="0"/>
              <a:t>the wellspring of love</a:t>
            </a:r>
          </a:p>
          <a:p>
            <a:endParaRPr lang="en-NZ" dirty="0"/>
          </a:p>
        </p:txBody>
      </p:sp>
    </p:spTree>
    <p:extLst>
      <p:ext uri="{BB962C8B-B14F-4D97-AF65-F5344CB8AC3E}">
        <p14:creationId xmlns:p14="http://schemas.microsoft.com/office/powerpoint/2010/main" val="12429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59AF-4F44-CC4C-8575-1978BEC0F123}"/>
              </a:ext>
            </a:extLst>
          </p:cNvPr>
          <p:cNvSpPr>
            <a:spLocks noGrp="1"/>
          </p:cNvSpPr>
          <p:nvPr>
            <p:ph type="title"/>
          </p:nvPr>
        </p:nvSpPr>
        <p:spPr>
          <a:xfrm>
            <a:off x="491490" y="273843"/>
            <a:ext cx="3840085" cy="1269596"/>
          </a:xfrm>
        </p:spPr>
        <p:txBody>
          <a:bodyPr>
            <a:normAutofit/>
          </a:bodyPr>
          <a:lstStyle/>
          <a:p>
            <a:r>
              <a:rPr lang="en-US" sz="3200" dirty="0"/>
              <a:t>Day plan</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277C8-AB68-4541-AF9C-9517ECBA6569}"/>
              </a:ext>
            </a:extLst>
          </p:cNvPr>
          <p:cNvSpPr>
            <a:spLocks noGrp="1"/>
          </p:cNvSpPr>
          <p:nvPr>
            <p:ph idx="1"/>
          </p:nvPr>
        </p:nvSpPr>
        <p:spPr>
          <a:xfrm>
            <a:off x="491490" y="1931275"/>
            <a:ext cx="4876157" cy="2596671"/>
          </a:xfrm>
        </p:spPr>
        <p:txBody>
          <a:bodyPr>
            <a:normAutofit/>
          </a:bodyPr>
          <a:lstStyle/>
          <a:p>
            <a:r>
              <a:rPr lang="en-US" sz="2800" dirty="0"/>
              <a:t>What’s happening today?</a:t>
            </a:r>
          </a:p>
        </p:txBody>
      </p:sp>
      <p:pic>
        <p:nvPicPr>
          <p:cNvPr id="4" name="Picture 3" descr="A picture containing indoor, LEGO&#10;&#10;Description generated with high confidence">
            <a:extLst>
              <a:ext uri="{FF2B5EF4-FFF2-40B4-BE49-F238E27FC236}">
                <a16:creationId xmlns:a16="http://schemas.microsoft.com/office/drawing/2014/main" id="{4AD38ECB-E55B-4297-BD27-FFB35EA4B17A}"/>
              </a:ext>
            </a:extLst>
          </p:cNvPr>
          <p:cNvPicPr>
            <a:picLocks noChangeAspect="1"/>
          </p:cNvPicPr>
          <p:nvPr/>
        </p:nvPicPr>
        <p:blipFill rotWithShape="1">
          <a:blip r:embed="rId2">
            <a:extLst>
              <a:ext uri="{28A0092B-C50C-407E-A947-70E740481C1C}">
                <a14:useLocalDpi xmlns:a14="http://schemas.microsoft.com/office/drawing/2010/main"/>
              </a:ext>
            </a:extLst>
          </a:blip>
          <a:srcRect l="1360" r="18551" b="-1"/>
          <a:stretch/>
        </p:blipFill>
        <p:spPr>
          <a:xfrm>
            <a:off x="5462649" y="10"/>
            <a:ext cx="3681349" cy="437138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63102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9" y="288671"/>
            <a:ext cx="9135036" cy="857250"/>
          </a:xfrm>
        </p:spPr>
        <p:txBody>
          <a:bodyPr/>
          <a:lstStyle/>
          <a:p>
            <a:r>
              <a:rPr lang="en-NZ" sz="3200" b="1" dirty="0"/>
              <a:t>Session outcomes</a:t>
            </a:r>
          </a:p>
        </p:txBody>
      </p:sp>
      <p:sp>
        <p:nvSpPr>
          <p:cNvPr id="6" name="Content Placeholder 2">
            <a:extLst>
              <a:ext uri="{FF2B5EF4-FFF2-40B4-BE49-F238E27FC236}">
                <a16:creationId xmlns:a16="http://schemas.microsoft.com/office/drawing/2014/main" id="{331EBE47-1D1A-4D10-8C1E-1DCA33A28251}"/>
              </a:ext>
            </a:extLst>
          </p:cNvPr>
          <p:cNvSpPr>
            <a:spLocks noGrp="1"/>
          </p:cNvSpPr>
          <p:nvPr>
            <p:ph idx="1"/>
          </p:nvPr>
        </p:nvSpPr>
        <p:spPr>
          <a:xfrm>
            <a:off x="716853" y="1428901"/>
            <a:ext cx="7866430" cy="1904850"/>
          </a:xfrm>
        </p:spPr>
        <p:txBody>
          <a:bodyPr>
            <a:noAutofit/>
          </a:bodyPr>
          <a:lstStyle/>
          <a:p>
            <a:pPr marL="536575" lvl="0" indent="-536575">
              <a:lnSpc>
                <a:spcPct val="150000"/>
              </a:lnSpc>
              <a:spcBef>
                <a:spcPts val="0"/>
              </a:spcBef>
              <a:spcAft>
                <a:spcPts val="0"/>
              </a:spcAft>
              <a:buBlip>
                <a:blip r:embed="rId2">
                  <a:extLst/>
                </a:blip>
              </a:buBlip>
            </a:pPr>
            <a:r>
              <a:rPr lang="en-NZ" sz="2400" dirty="0"/>
              <a:t>Described the process of moderation.</a:t>
            </a:r>
          </a:p>
          <a:p>
            <a:pPr marL="536575" lvl="0" indent="-536575">
              <a:lnSpc>
                <a:spcPct val="150000"/>
              </a:lnSpc>
              <a:spcBef>
                <a:spcPts val="0"/>
              </a:spcBef>
              <a:spcAft>
                <a:spcPts val="0"/>
              </a:spcAft>
              <a:buBlip>
                <a:blip r:embed="rId2">
                  <a:extLst/>
                </a:blip>
              </a:buBlip>
            </a:pPr>
            <a:r>
              <a:rPr lang="en-NZ" sz="2400" dirty="0"/>
              <a:t>Discussed the importance of moderation.</a:t>
            </a:r>
          </a:p>
          <a:p>
            <a:pPr marL="536575" lvl="0" indent="-536575">
              <a:lnSpc>
                <a:spcPct val="150000"/>
              </a:lnSpc>
              <a:spcBef>
                <a:spcPts val="0"/>
              </a:spcBef>
              <a:spcAft>
                <a:spcPts val="0"/>
              </a:spcAft>
              <a:buBlip>
                <a:blip r:embed="rId2">
                  <a:extLst/>
                </a:blip>
              </a:buBlip>
            </a:pPr>
            <a:r>
              <a:rPr lang="en-NZ" sz="2400" dirty="0"/>
              <a:t>Applied best practice moderation principles.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n w="18000">
                  <a:solidFill>
                    <a:schemeClr val="accent2">
                      <a:satMod val="140000"/>
                    </a:schemeClr>
                  </a:solidFill>
                  <a:prstDash val="solid"/>
                  <a:miter lim="800000"/>
                </a:ln>
                <a:noFill/>
                <a:effectLst>
                  <a:outerShdw blurRad="25500" dist="23000" dir="7020000" algn="tl">
                    <a:srgbClr val="000000">
                      <a:alpha val="50000"/>
                    </a:srgbClr>
                  </a:outerShdw>
                </a:effectLst>
              </a:rPr>
              <a:t>Introduction </a:t>
            </a:r>
            <a:endParaRPr lang="en-NZ" dirty="0"/>
          </a:p>
        </p:txBody>
      </p:sp>
      <p:graphicFrame>
        <p:nvGraphicFramePr>
          <p:cNvPr id="8" name="Diagram 7"/>
          <p:cNvGraphicFramePr/>
          <p:nvPr>
            <p:extLst>
              <p:ext uri="{D42A27DB-BD31-4B8C-83A1-F6EECF244321}">
                <p14:modId xmlns:p14="http://schemas.microsoft.com/office/powerpoint/2010/main" val="3456847427"/>
              </p:ext>
            </p:extLst>
          </p:nvPr>
        </p:nvGraphicFramePr>
        <p:xfrm>
          <a:off x="457200" y="1047750"/>
          <a:ext cx="7342632" cy="3304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60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700" fill="hold"/>
                                        <p:tgtEl>
                                          <p:spTgt spid="8"/>
                                        </p:tgtEl>
                                        <p:attrNameLst>
                                          <p:attrName>ppt_w</p:attrName>
                                        </p:attrNameLst>
                                      </p:cBhvr>
                                      <p:tavLst>
                                        <p:tav tm="0">
                                          <p:val>
                                            <p:fltVal val="0"/>
                                          </p:val>
                                        </p:tav>
                                        <p:tav tm="100000">
                                          <p:val>
                                            <p:strVal val="#ppt_w"/>
                                          </p:val>
                                        </p:tav>
                                      </p:tavLst>
                                    </p:anim>
                                    <p:anim calcmode="lin" valueType="num">
                                      <p:cBhvr>
                                        <p:cTn id="8" dur="1700" fill="hold"/>
                                        <p:tgtEl>
                                          <p:spTgt spid="8"/>
                                        </p:tgtEl>
                                        <p:attrNameLst>
                                          <p:attrName>ppt_h</p:attrName>
                                        </p:attrNameLst>
                                      </p:cBhvr>
                                      <p:tavLst>
                                        <p:tav tm="0">
                                          <p:val>
                                            <p:fltVal val="0"/>
                                          </p:val>
                                        </p:tav>
                                        <p:tav tm="100000">
                                          <p:val>
                                            <p:strVal val="#ppt_h"/>
                                          </p:val>
                                        </p:tav>
                                      </p:tavLst>
                                    </p:anim>
                                    <p:anim calcmode="lin" valueType="num">
                                      <p:cBhvr>
                                        <p:cTn id="9" dur="1700" fill="hold"/>
                                        <p:tgtEl>
                                          <p:spTgt spid="8"/>
                                        </p:tgtEl>
                                        <p:attrNameLst>
                                          <p:attrName>style.rotation</p:attrName>
                                        </p:attrNameLst>
                                      </p:cBhvr>
                                      <p:tavLst>
                                        <p:tav tm="0">
                                          <p:val>
                                            <p:fltVal val="90"/>
                                          </p:val>
                                        </p:tav>
                                        <p:tav tm="100000">
                                          <p:val>
                                            <p:fltVal val="0"/>
                                          </p:val>
                                        </p:tav>
                                      </p:tavLst>
                                    </p:anim>
                                    <p:animEffect transition="in" filter="fade">
                                      <p:cBhvr>
                                        <p:cTn id="10"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Moderation</a:t>
            </a:r>
          </a:p>
        </p:txBody>
      </p:sp>
      <p:sp>
        <p:nvSpPr>
          <p:cNvPr id="3" name="Content Placeholder 2"/>
          <p:cNvSpPr>
            <a:spLocks noGrp="1"/>
          </p:cNvSpPr>
          <p:nvPr>
            <p:ph idx="1"/>
          </p:nvPr>
        </p:nvSpPr>
        <p:spPr>
          <a:xfrm>
            <a:off x="440921" y="1104084"/>
            <a:ext cx="7398153" cy="3265563"/>
          </a:xfrm>
        </p:spPr>
        <p:txBody>
          <a:bodyPr>
            <a:normAutofit fontScale="77500" lnSpcReduction="20000"/>
          </a:bodyPr>
          <a:lstStyle/>
          <a:p>
            <a:pPr marL="542925" indent="-542925" algn="just">
              <a:buBlip>
                <a:blip r:embed="rId2"/>
              </a:buBlip>
            </a:pPr>
            <a:r>
              <a:rPr lang="en-NZ" sz="3600" dirty="0"/>
              <a:t>Is a process to make sure that assessments are valid, fair, and consistent. </a:t>
            </a:r>
          </a:p>
          <a:p>
            <a:pPr marL="542925" indent="-542925" algn="just">
              <a:buBlip>
                <a:blip r:embed="rId2"/>
              </a:buBlip>
            </a:pPr>
            <a:r>
              <a:rPr lang="en-NZ" sz="3600" dirty="0"/>
              <a:t>……type of quality assurance to make sure assessors' judgements are consistent across the country/institutions and across different standards. </a:t>
            </a:r>
          </a:p>
          <a:p>
            <a:pPr marL="542925" indent="-542925" algn="just">
              <a:buBlip>
                <a:blip r:embed="rId2"/>
              </a:buBlip>
            </a:pPr>
            <a:r>
              <a:rPr lang="en-NZ" sz="3600" dirty="0"/>
              <a:t>……</a:t>
            </a:r>
            <a:r>
              <a:rPr lang="en-NZ" altLang="en-US" sz="3600" dirty="0"/>
              <a:t>international best practice!</a:t>
            </a:r>
          </a:p>
          <a:p>
            <a:pPr marL="0" indent="0" algn="just">
              <a:buNone/>
            </a:pPr>
            <a:endParaRPr lang="en-NZ" sz="3800" dirty="0"/>
          </a:p>
          <a:p>
            <a:endParaRPr lang="en-NZ" dirty="0"/>
          </a:p>
        </p:txBody>
      </p:sp>
      <p:sp>
        <p:nvSpPr>
          <p:cNvPr id="34" name="Diagonal Stripe 33"/>
          <p:cNvSpPr/>
          <p:nvPr/>
        </p:nvSpPr>
        <p:spPr>
          <a:xfrm rot="5400000">
            <a:off x="6540768" y="73296"/>
            <a:ext cx="2675586" cy="253087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5" name="TextBox 34"/>
          <p:cNvSpPr txBox="1"/>
          <p:nvPr/>
        </p:nvSpPr>
        <p:spPr>
          <a:xfrm rot="2744631">
            <a:off x="7396247" y="842474"/>
            <a:ext cx="1581239"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NZ" sz="2800" b="1" dirty="0">
                <a:ln w="50800"/>
                <a:solidFill>
                  <a:srgbClr val="FF0000"/>
                </a:solidFill>
              </a:rPr>
              <a:t>WHAT</a:t>
            </a:r>
          </a:p>
        </p:txBody>
      </p:sp>
    </p:spTree>
    <p:extLst>
      <p:ext uri="{BB962C8B-B14F-4D97-AF65-F5344CB8AC3E}">
        <p14:creationId xmlns:p14="http://schemas.microsoft.com/office/powerpoint/2010/main" val="279632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Moderation</a:t>
            </a:r>
          </a:p>
        </p:txBody>
      </p:sp>
      <p:sp>
        <p:nvSpPr>
          <p:cNvPr id="3" name="Content Placeholder 2"/>
          <p:cNvSpPr>
            <a:spLocks noGrp="1"/>
          </p:cNvSpPr>
          <p:nvPr>
            <p:ph idx="1"/>
          </p:nvPr>
        </p:nvSpPr>
        <p:spPr>
          <a:xfrm>
            <a:off x="44998" y="1079573"/>
            <a:ext cx="7507946" cy="3265563"/>
          </a:xfrm>
        </p:spPr>
        <p:txBody>
          <a:bodyPr>
            <a:normAutofit/>
          </a:bodyPr>
          <a:lstStyle/>
          <a:p>
            <a:pPr marL="0" indent="0" algn="just">
              <a:buNone/>
            </a:pPr>
            <a:endParaRPr lang="en-NZ" sz="3800" dirty="0"/>
          </a:p>
          <a:p>
            <a:endParaRPr lang="en-NZ" dirty="0"/>
          </a:p>
        </p:txBody>
      </p:sp>
      <p:sp>
        <p:nvSpPr>
          <p:cNvPr id="34" name="Diagonal Stripe 33"/>
          <p:cNvSpPr/>
          <p:nvPr/>
        </p:nvSpPr>
        <p:spPr>
          <a:xfrm rot="5400000">
            <a:off x="6540768" y="73296"/>
            <a:ext cx="2675586" cy="253087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5" name="TextBox 34"/>
          <p:cNvSpPr txBox="1"/>
          <p:nvPr/>
        </p:nvSpPr>
        <p:spPr>
          <a:xfrm rot="2744631">
            <a:off x="7396247" y="842474"/>
            <a:ext cx="1581239"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NZ" sz="2800" b="1" dirty="0">
                <a:ln w="50800"/>
                <a:solidFill>
                  <a:srgbClr val="FF0000"/>
                </a:solidFill>
              </a:rPr>
              <a:t>WHY</a:t>
            </a:r>
          </a:p>
        </p:txBody>
      </p:sp>
      <p:sp>
        <p:nvSpPr>
          <p:cNvPr id="4" name="Rectangle 3">
            <a:extLst>
              <a:ext uri="{FF2B5EF4-FFF2-40B4-BE49-F238E27FC236}">
                <a16:creationId xmlns:a16="http://schemas.microsoft.com/office/drawing/2014/main" id="{654E0F44-ACA4-497F-B406-9E3C4897C836}"/>
              </a:ext>
            </a:extLst>
          </p:cNvPr>
          <p:cNvSpPr/>
          <p:nvPr/>
        </p:nvSpPr>
        <p:spPr>
          <a:xfrm>
            <a:off x="557784" y="1036961"/>
            <a:ext cx="6300216" cy="2569934"/>
          </a:xfrm>
          <a:prstGeom prst="rect">
            <a:avLst/>
          </a:prstGeom>
        </p:spPr>
        <p:txBody>
          <a:bodyPr wrap="square">
            <a:spAutoFit/>
          </a:bodyPr>
          <a:lstStyle/>
          <a:p>
            <a:endParaRPr lang="en-US" altLang="en-US" sz="2100" dirty="0">
              <a:latin typeface="Comic Sans MS" panose="030F0702030302020204" pitchFamily="66" charset="0"/>
            </a:endParaRPr>
          </a:p>
          <a:p>
            <a:pPr marL="800100" lvl="1" indent="-708025">
              <a:buBlip>
                <a:blip r:embed="rId3"/>
              </a:buBlip>
            </a:pPr>
            <a:r>
              <a:rPr lang="en-US" altLang="en-US" sz="2800" dirty="0">
                <a:latin typeface="+mn-lt"/>
              </a:rPr>
              <a:t>Alignment of assessment to learning</a:t>
            </a:r>
          </a:p>
          <a:p>
            <a:pPr marL="800100" lvl="1" indent="-708025">
              <a:buBlip>
                <a:blip r:embed="rId3"/>
              </a:buBlip>
            </a:pPr>
            <a:r>
              <a:rPr lang="en-US" altLang="en-US" sz="2800" dirty="0">
                <a:latin typeface="+mn-lt"/>
              </a:rPr>
              <a:t>Quality of assessment tool(s)</a:t>
            </a:r>
          </a:p>
          <a:p>
            <a:pPr marL="800100" lvl="1" indent="-708025">
              <a:buBlip>
                <a:blip r:embed="rId3"/>
              </a:buBlip>
            </a:pPr>
            <a:r>
              <a:rPr lang="en-US" altLang="en-US" sz="2800" dirty="0">
                <a:latin typeface="+mn-lt"/>
              </a:rPr>
              <a:t>Adherence to academic standards</a:t>
            </a:r>
          </a:p>
        </p:txBody>
      </p:sp>
    </p:spTree>
    <p:extLst>
      <p:ext uri="{BB962C8B-B14F-4D97-AF65-F5344CB8AC3E}">
        <p14:creationId xmlns:p14="http://schemas.microsoft.com/office/powerpoint/2010/main" val="414813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Moderation</a:t>
            </a:r>
          </a:p>
        </p:txBody>
      </p:sp>
      <p:sp>
        <p:nvSpPr>
          <p:cNvPr id="3" name="Content Placeholder 2"/>
          <p:cNvSpPr>
            <a:spLocks noGrp="1"/>
          </p:cNvSpPr>
          <p:nvPr>
            <p:ph idx="1"/>
          </p:nvPr>
        </p:nvSpPr>
        <p:spPr>
          <a:xfrm>
            <a:off x="44998" y="1079573"/>
            <a:ext cx="7507946" cy="3265563"/>
          </a:xfrm>
        </p:spPr>
        <p:txBody>
          <a:bodyPr>
            <a:normAutofit/>
          </a:bodyPr>
          <a:lstStyle/>
          <a:p>
            <a:pPr marL="0" indent="0" algn="just">
              <a:buNone/>
            </a:pPr>
            <a:endParaRPr lang="en-NZ" sz="3800" dirty="0"/>
          </a:p>
          <a:p>
            <a:endParaRPr lang="en-NZ" dirty="0"/>
          </a:p>
        </p:txBody>
      </p:sp>
      <p:sp>
        <p:nvSpPr>
          <p:cNvPr id="34" name="Diagonal Stripe 33"/>
          <p:cNvSpPr/>
          <p:nvPr/>
        </p:nvSpPr>
        <p:spPr>
          <a:xfrm rot="5400000">
            <a:off x="6540768" y="73296"/>
            <a:ext cx="2675586" cy="253087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5" name="TextBox 34"/>
          <p:cNvSpPr txBox="1"/>
          <p:nvPr/>
        </p:nvSpPr>
        <p:spPr>
          <a:xfrm rot="2744631">
            <a:off x="7396247" y="842474"/>
            <a:ext cx="1581239"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NZ" sz="2800" b="1" dirty="0">
                <a:ln w="50800"/>
                <a:solidFill>
                  <a:srgbClr val="FF0000"/>
                </a:solidFill>
              </a:rPr>
              <a:t>WHO</a:t>
            </a:r>
          </a:p>
        </p:txBody>
      </p:sp>
      <p:sp>
        <p:nvSpPr>
          <p:cNvPr id="4" name="Rectangle 3">
            <a:extLst>
              <a:ext uri="{FF2B5EF4-FFF2-40B4-BE49-F238E27FC236}">
                <a16:creationId xmlns:a16="http://schemas.microsoft.com/office/drawing/2014/main" id="{654E0F44-ACA4-497F-B406-9E3C4897C836}"/>
              </a:ext>
            </a:extLst>
          </p:cNvPr>
          <p:cNvSpPr/>
          <p:nvPr/>
        </p:nvSpPr>
        <p:spPr>
          <a:xfrm>
            <a:off x="557784" y="1036961"/>
            <a:ext cx="6300216" cy="1708160"/>
          </a:xfrm>
          <a:prstGeom prst="rect">
            <a:avLst/>
          </a:prstGeom>
        </p:spPr>
        <p:txBody>
          <a:bodyPr wrap="square">
            <a:spAutoFit/>
          </a:bodyPr>
          <a:lstStyle/>
          <a:p>
            <a:endParaRPr lang="en-US" altLang="en-US" sz="2100" dirty="0">
              <a:latin typeface="Comic Sans MS" panose="030F0702030302020204" pitchFamily="66" charset="0"/>
            </a:endParaRPr>
          </a:p>
          <a:p>
            <a:pPr marL="800100" lvl="1" indent="-708025">
              <a:buBlip>
                <a:blip r:embed="rId2"/>
              </a:buBlip>
            </a:pPr>
            <a:r>
              <a:rPr lang="en-US" altLang="en-US" sz="2800" dirty="0">
                <a:latin typeface="+mn-lt"/>
              </a:rPr>
              <a:t>Internal moderators (peers)</a:t>
            </a:r>
          </a:p>
          <a:p>
            <a:pPr marL="92075" lvl="1"/>
            <a:endParaRPr lang="en-US" altLang="en-US" sz="2800" dirty="0">
              <a:latin typeface="+mn-lt"/>
            </a:endParaRPr>
          </a:p>
          <a:p>
            <a:pPr marL="800100" lvl="1" indent="-708025">
              <a:buBlip>
                <a:blip r:embed="rId2"/>
              </a:buBlip>
            </a:pPr>
            <a:r>
              <a:rPr lang="en-US" altLang="en-US" sz="2800" dirty="0">
                <a:latin typeface="+mn-lt"/>
              </a:rPr>
              <a:t>Independent / external ‘agents’</a:t>
            </a:r>
          </a:p>
        </p:txBody>
      </p:sp>
    </p:spTree>
    <p:extLst>
      <p:ext uri="{BB962C8B-B14F-4D97-AF65-F5344CB8AC3E}">
        <p14:creationId xmlns:p14="http://schemas.microsoft.com/office/powerpoint/2010/main" val="654586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nte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9234bc5-676d-41d9-98cb-eac5cd0817fe">
      <Value>1</Value>
    </TaxCatchAll>
    <e5907546988c4e8c9baabef7a7152e87 xmlns="f9234bc5-676d-41d9-98cb-eac5cd0817fe">
      <Terms xmlns="http://schemas.microsoft.com/office/infopath/2007/PartnerControls">
        <TermInfo xmlns="http://schemas.microsoft.com/office/infopath/2007/PartnerControls">
          <TermName xmlns="http://schemas.microsoft.com/office/infopath/2007/PartnerControls">Document</TermName>
          <TermId xmlns="http://schemas.microsoft.com/office/infopath/2007/PartnerControls">2bc295bf-0bf1-44d1-9b2a-e81c04385a3a</TermId>
        </TermInfo>
      </Terms>
    </e5907546988c4e8c9baabef7a7152e87>
    <ModifiedByJobTitle xmlns="F9234BC5-676D-41D9-98CB-EAC5CD0817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23C1E2F6BEE548834DBE54F9CF129F" ma:contentTypeVersion="31" ma:contentTypeDescription="Create a new document." ma:contentTypeScope="" ma:versionID="004b62eee19b5cf6fc8975b46ede9396">
  <xsd:schema xmlns:xsd="http://www.w3.org/2001/XMLSchema" xmlns:xs="http://www.w3.org/2001/XMLSchema" xmlns:p="http://schemas.microsoft.com/office/2006/metadata/properties" xmlns:ns2="F9234BC5-676D-41D9-98CB-EAC5CD0817FE" xmlns:ns3="f9234bc5-676d-41d9-98cb-eac5cd0817fe" xmlns:ns4="5f38495e-07f6-4a32-8a89-75bd70548eac" xmlns:ns5="3d2f7b84-0b8c-49c0-b404-3407b37ad20a" targetNamespace="http://schemas.microsoft.com/office/2006/metadata/properties" ma:root="true" ma:fieldsID="847dd3f8c01a0e55dba0a14c2db1c3a7" ns2:_="" ns3:_="" ns4:_="" ns5:_="">
    <xsd:import namespace="F9234BC5-676D-41D9-98CB-EAC5CD0817FE"/>
    <xsd:import namespace="f9234bc5-676d-41d9-98cb-eac5cd0817fe"/>
    <xsd:import namespace="5f38495e-07f6-4a32-8a89-75bd70548eac"/>
    <xsd:import namespace="3d2f7b84-0b8c-49c0-b404-3407b37ad20a"/>
    <xsd:element name="properties">
      <xsd:complexType>
        <xsd:sequence>
          <xsd:element name="documentManagement">
            <xsd:complexType>
              <xsd:all>
                <xsd:element ref="ns2:ModifiedByJobTitle" minOccurs="0"/>
                <xsd:element ref="ns3:e5907546988c4e8c9baabef7a7152e87" minOccurs="0"/>
                <xsd:element ref="ns3:TaxCatchAll" minOccurs="0"/>
                <xsd:element ref="ns3:TaxCatchAllLabel" minOccurs="0"/>
                <xsd:element ref="ns4:SharedWithUsers" minOccurs="0"/>
                <xsd:element ref="ns4:SharingHintHash" minOccurs="0"/>
                <xsd:element ref="ns4:SharedWithDetails" minOccurs="0"/>
                <xsd:element ref="ns4:LastSharedByUser" minOccurs="0"/>
                <xsd:element ref="ns4:LastSharedByTime" minOccurs="0"/>
                <xsd:element ref="ns5:MediaServiceMetadata" minOccurs="0"/>
                <xsd:element ref="ns5:MediaServiceFastMetadata" minOccurs="0"/>
                <xsd:element ref="ns5:MediaServiceAutoTags" minOccurs="0"/>
                <xsd:element ref="ns5:MediaServiceDateTaken" minOccurs="0"/>
                <xsd:element ref="ns5:MediaServiceLocation" minOccurs="0"/>
                <xsd:element ref="ns5:MediaServiceOCR" minOccurs="0"/>
                <xsd:element ref="ns5:MediaServiceEventHashCode" minOccurs="0"/>
                <xsd:element ref="ns5: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ModifiedByJobTitle" ma:index="8" nillable="true" ma:displayName="ModifiedByJobTitle" ma:internalName="ModifiedByJob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e5907546988c4e8c9baabef7a7152e87" ma:index="9" nillable="true" ma:taxonomy="true" ma:internalName="e5907546988c4e8c9baabef7a7152e87" ma:taxonomyFieldName="Classified" ma:displayName="Classified" ma:readOnly="false" ma:default="1;#Document|2bc295bf-0bf1-44d1-9b2a-e81c04385a3a" ma:fieldId="{e5907546-988c-4e8c-9baa-bef7a7152e87}" ma:sspId="320c34e5-3de5-4711-b8de-78f3088d3d03" ma:termSetId="ec34cdfc-97bc-4c18-8bbe-bf211122e52c"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ad89f02a-c897-4dec-a134-c0ab831a102f}" ma:internalName="TaxCatchAll" ma:showField="CatchAllData" ma:web="5f38495e-07f6-4a32-8a89-75bd70548ea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ad89f02a-c897-4dec-a134-c0ab831a102f}" ma:internalName="TaxCatchAllLabel" ma:readOnly="true" ma:showField="CatchAllDataLabel" ma:web="5f38495e-07f6-4a32-8a89-75bd70548e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38495e-07f6-4a32-8a89-75bd70548ea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description=""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2f7b84-0b8c-49c0-b404-3407b37ad20a" elementFormDefault="qualified">
    <xsd:import namespace="http://schemas.microsoft.com/office/2006/documentManagement/types"/>
    <xsd:import namespace="http://schemas.microsoft.com/office/infopath/2007/PartnerControls"/>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AutoTags" ma:index="20" nillable="true" ma:displayName="MediaServiceAutoTags" ma:description="" ma:internalName="MediaServiceAutoTags" ma:readOnly="true">
      <xsd:simpleType>
        <xsd:restriction base="dms:Text"/>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Location" ma:index="22" nillable="true" ma:displayName="MediaServiceLocation" ma:description="" ma:internalName="MediaServiceLocation"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A0F479F-80BA-42F7-A080-013BD42CE5F3}">
  <ds:schemaRefs>
    <ds:schemaRef ds:uri="http://schemas.microsoft.com/sharepoint/v3/contenttype/forms"/>
  </ds:schemaRefs>
</ds:datastoreItem>
</file>

<file path=customXml/itemProps2.xml><?xml version="1.0" encoding="utf-8"?>
<ds:datastoreItem xmlns:ds="http://schemas.openxmlformats.org/officeDocument/2006/customXml" ds:itemID="{4F34BAF1-CE45-4A14-91F8-62E6BAF9EB3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f38495e-07f6-4a32-8a89-75bd70548eac"/>
    <ds:schemaRef ds:uri="F9234BC5-676D-41D9-98CB-EAC5CD0817FE"/>
    <ds:schemaRef ds:uri="http://purl.org/dc/elements/1.1/"/>
    <ds:schemaRef ds:uri="http://schemas.microsoft.com/office/2006/metadata/properties"/>
    <ds:schemaRef ds:uri="3d2f7b84-0b8c-49c0-b404-3407b37ad20a"/>
    <ds:schemaRef ds:uri="f9234bc5-676d-41d9-98cb-eac5cd0817fe"/>
    <ds:schemaRef ds:uri="http://www.w3.org/XML/1998/namespace"/>
    <ds:schemaRef ds:uri="http://purl.org/dc/dcmitype/"/>
  </ds:schemaRefs>
</ds:datastoreItem>
</file>

<file path=customXml/itemProps3.xml><?xml version="1.0" encoding="utf-8"?>
<ds:datastoreItem xmlns:ds="http://schemas.openxmlformats.org/officeDocument/2006/customXml" ds:itemID="{750792D8-686A-405C-B3DA-BA601EEEB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234BC5-676D-41D9-98CB-EAC5CD0817FE"/>
    <ds:schemaRef ds:uri="f9234bc5-676d-41d9-98cb-eac5cd0817fe"/>
    <ds:schemaRef ds:uri="5f38495e-07f6-4a32-8a89-75bd70548eac"/>
    <ds:schemaRef ds:uri="3d2f7b84-0b8c-49c0-b404-3407b37ad2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947DAE-98F3-4E63-91AB-63FBAD55F5A6}">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1395</TotalTime>
  <Words>905</Words>
  <Application>Microsoft Office PowerPoint</Application>
  <PresentationFormat>On-screen Show (16:9)</PresentationFormat>
  <Paragraphs>152</Paragraphs>
  <Slides>24</Slides>
  <Notes>8</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MS PGothic</vt:lpstr>
      <vt:lpstr>Arial</vt:lpstr>
      <vt:lpstr>Arial Black</vt:lpstr>
      <vt:lpstr>Calibri</vt:lpstr>
      <vt:lpstr>Comic Sans MS</vt:lpstr>
      <vt:lpstr>Office Theme</vt:lpstr>
      <vt:lpstr>Document</vt:lpstr>
      <vt:lpstr> Module Two  Session Ten  </vt:lpstr>
      <vt:lpstr>Karakia Timatanga </vt:lpstr>
      <vt:lpstr>Waiata</vt:lpstr>
      <vt:lpstr>Day plan</vt:lpstr>
      <vt:lpstr>Session outcomes</vt:lpstr>
      <vt:lpstr>Introduction </vt:lpstr>
      <vt:lpstr>Moderation</vt:lpstr>
      <vt:lpstr>Moderation</vt:lpstr>
      <vt:lpstr>Moderation</vt:lpstr>
      <vt:lpstr>Moderation</vt:lpstr>
      <vt:lpstr>Moderation  </vt:lpstr>
      <vt:lpstr>Moderation</vt:lpstr>
      <vt:lpstr>Implementation of Moderation </vt:lpstr>
      <vt:lpstr>Implementation of Moderation </vt:lpstr>
      <vt:lpstr>Pre-Moderation </vt:lpstr>
      <vt:lpstr>Post-Moderation </vt:lpstr>
      <vt:lpstr>PowerPoint Presentation</vt:lpstr>
      <vt:lpstr>Why do we pre-moderate?</vt:lpstr>
      <vt:lpstr>Why do we post-moderate?</vt:lpstr>
      <vt:lpstr>How often do we moderate?</vt:lpstr>
      <vt:lpstr>PowerPoint Presentation</vt:lpstr>
      <vt:lpstr>In summary …</vt:lpstr>
      <vt:lpstr>Session outcomes revisited:</vt:lpstr>
      <vt:lpstr>Karakia Whakamutanga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NZ-Sino Model Programme</dc:title>
  <dc:creator>Jacqui James</dc:creator>
  <cp:lastModifiedBy>Jacqui James</cp:lastModifiedBy>
  <cp:revision>39</cp:revision>
  <dcterms:created xsi:type="dcterms:W3CDTF">2019-05-09T07:48:43Z</dcterms:created>
  <dcterms:modified xsi:type="dcterms:W3CDTF">2019-06-12T02:46:57Z</dcterms:modified>
</cp:coreProperties>
</file>