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51"/>
  </p:notesMasterIdLst>
  <p:handoutMasterIdLst>
    <p:handoutMasterId r:id="rId52"/>
  </p:handoutMasterIdLst>
  <p:sldIdLst>
    <p:sldId id="357" r:id="rId6"/>
    <p:sldId id="376" r:id="rId7"/>
    <p:sldId id="377" r:id="rId8"/>
    <p:sldId id="394" r:id="rId9"/>
    <p:sldId id="395" r:id="rId10"/>
    <p:sldId id="396" r:id="rId11"/>
    <p:sldId id="397" r:id="rId12"/>
    <p:sldId id="398" r:id="rId13"/>
    <p:sldId id="400" r:id="rId14"/>
    <p:sldId id="401" r:id="rId15"/>
    <p:sldId id="399" r:id="rId16"/>
    <p:sldId id="393" r:id="rId17"/>
    <p:sldId id="402" r:id="rId18"/>
    <p:sldId id="403" r:id="rId19"/>
    <p:sldId id="404" r:id="rId20"/>
    <p:sldId id="406" r:id="rId21"/>
    <p:sldId id="408" r:id="rId22"/>
    <p:sldId id="409" r:id="rId23"/>
    <p:sldId id="410" r:id="rId24"/>
    <p:sldId id="411" r:id="rId25"/>
    <p:sldId id="412" r:id="rId26"/>
    <p:sldId id="414" r:id="rId27"/>
    <p:sldId id="415" r:id="rId28"/>
    <p:sldId id="416" r:id="rId29"/>
    <p:sldId id="413" r:id="rId30"/>
    <p:sldId id="417" r:id="rId31"/>
    <p:sldId id="418" r:id="rId32"/>
    <p:sldId id="405" r:id="rId33"/>
    <p:sldId id="419" r:id="rId34"/>
    <p:sldId id="420" r:id="rId35"/>
    <p:sldId id="421" r:id="rId36"/>
    <p:sldId id="423" r:id="rId37"/>
    <p:sldId id="424" r:id="rId38"/>
    <p:sldId id="425" r:id="rId39"/>
    <p:sldId id="426" r:id="rId40"/>
    <p:sldId id="427" r:id="rId41"/>
    <p:sldId id="428" r:id="rId42"/>
    <p:sldId id="429" r:id="rId43"/>
    <p:sldId id="430" r:id="rId44"/>
    <p:sldId id="431" r:id="rId45"/>
    <p:sldId id="432" r:id="rId46"/>
    <p:sldId id="433" r:id="rId47"/>
    <p:sldId id="434" r:id="rId48"/>
    <p:sldId id="435" r:id="rId49"/>
    <p:sldId id="422" r:id="rId50"/>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19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8F09F1-71FE-461E-BF27-23B38ED204AE}" v="1" dt="2019-05-12T20:55:16.1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49"/>
    <p:restoredTop sz="77030"/>
  </p:normalViewPr>
  <p:slideViewPr>
    <p:cSldViewPr snapToGrid="0" snapToObjects="1">
      <p:cViewPr varScale="1">
        <p:scale>
          <a:sx n="77" d="100"/>
          <a:sy n="77" d="100"/>
        </p:scale>
        <p:origin x="90" y="150"/>
      </p:cViewPr>
      <p:guideLst>
        <p:guide orient="horz" pos="162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tableStyles" Target="tableStyles.xml"/><Relationship Id="rId8" Type="http://schemas.openxmlformats.org/officeDocument/2006/relationships/slide" Target="slides/slide3.xml"/><Relationship Id="rId51" Type="http://schemas.openxmlformats.org/officeDocument/2006/relationships/notesMaster" Target="notesMasters/notesMaster1.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AD0201F-DB81-4859-8921-976C108F8FDE}" type="doc">
      <dgm:prSet loTypeId="urn:microsoft.com/office/officeart/2005/8/layout/vProcess5" loCatId="process" qsTypeId="urn:microsoft.com/office/officeart/2005/8/quickstyle/simple1" qsCatId="simple" csTypeId="urn:microsoft.com/office/officeart/2005/8/colors/accent0_3" csCatId="mainScheme"/>
      <dgm:spPr/>
      <dgm:t>
        <a:bodyPr/>
        <a:lstStyle/>
        <a:p>
          <a:endParaRPr lang="en-US"/>
        </a:p>
      </dgm:t>
    </dgm:pt>
    <dgm:pt modelId="{1A425DD7-C293-483B-8461-CC9649742F35}">
      <dgm:prSet custT="1"/>
      <dgm:spPr/>
      <dgm:t>
        <a:bodyPr/>
        <a:lstStyle/>
        <a:p>
          <a:r>
            <a:rPr lang="en-NZ" sz="1600" dirty="0"/>
            <a:t>Students are involved in more than listening.</a:t>
          </a:r>
          <a:endParaRPr lang="en-US" sz="1600" dirty="0"/>
        </a:p>
      </dgm:t>
    </dgm:pt>
    <dgm:pt modelId="{CC7ECEB3-0B45-4856-8717-069C1900BEB6}" type="parTrans" cxnId="{077CB3AA-2B4B-46B3-9C40-C2F16F1E38D1}">
      <dgm:prSet/>
      <dgm:spPr/>
      <dgm:t>
        <a:bodyPr/>
        <a:lstStyle/>
        <a:p>
          <a:endParaRPr lang="en-US"/>
        </a:p>
      </dgm:t>
    </dgm:pt>
    <dgm:pt modelId="{BD9DD27C-FD45-4278-81C1-D38EF2A09A46}" type="sibTrans" cxnId="{077CB3AA-2B4B-46B3-9C40-C2F16F1E38D1}">
      <dgm:prSet/>
      <dgm:spPr/>
      <dgm:t>
        <a:bodyPr/>
        <a:lstStyle/>
        <a:p>
          <a:endParaRPr lang="en-US"/>
        </a:p>
      </dgm:t>
    </dgm:pt>
    <dgm:pt modelId="{C9281C1E-52B6-40E6-9009-D2F8227EC414}">
      <dgm:prSet custT="1"/>
      <dgm:spPr/>
      <dgm:t>
        <a:bodyPr/>
        <a:lstStyle/>
        <a:p>
          <a:r>
            <a:rPr lang="en-NZ" sz="1600" dirty="0"/>
            <a:t>More emphasis is placed on developing students’ skills compared to transmitting information passively.</a:t>
          </a:r>
          <a:endParaRPr lang="en-US" sz="1600" dirty="0"/>
        </a:p>
      </dgm:t>
    </dgm:pt>
    <dgm:pt modelId="{8F48ED1D-D90B-4EE2-8000-CCD9AA08AFD9}" type="parTrans" cxnId="{6B73CFEB-522A-40EF-B3BE-3FE94ED1B29D}">
      <dgm:prSet/>
      <dgm:spPr/>
      <dgm:t>
        <a:bodyPr/>
        <a:lstStyle/>
        <a:p>
          <a:endParaRPr lang="en-US"/>
        </a:p>
      </dgm:t>
    </dgm:pt>
    <dgm:pt modelId="{018101B0-FF11-40AA-8EF8-26766B69F92A}" type="sibTrans" cxnId="{6B73CFEB-522A-40EF-B3BE-3FE94ED1B29D}">
      <dgm:prSet/>
      <dgm:spPr/>
      <dgm:t>
        <a:bodyPr/>
        <a:lstStyle/>
        <a:p>
          <a:endParaRPr lang="en-US"/>
        </a:p>
      </dgm:t>
    </dgm:pt>
    <dgm:pt modelId="{F1E09C59-75E4-4FD9-B03C-F84312318411}">
      <dgm:prSet custT="1"/>
      <dgm:spPr/>
      <dgm:t>
        <a:bodyPr/>
        <a:lstStyle/>
        <a:p>
          <a:r>
            <a:rPr lang="en-NZ" sz="1600" dirty="0"/>
            <a:t>Students are involved in developing higher-order thinking (e.g. analysis, synthesis, evaluation) by engaging in structured tasks. </a:t>
          </a:r>
          <a:endParaRPr lang="en-US" sz="1600" dirty="0"/>
        </a:p>
      </dgm:t>
    </dgm:pt>
    <dgm:pt modelId="{79F1BBC6-25BF-4904-BF3F-9775ED992228}" type="parTrans" cxnId="{BDAF83F9-AB5E-4732-A01D-36D736EB4BF6}">
      <dgm:prSet/>
      <dgm:spPr/>
      <dgm:t>
        <a:bodyPr/>
        <a:lstStyle/>
        <a:p>
          <a:endParaRPr lang="en-US"/>
        </a:p>
      </dgm:t>
    </dgm:pt>
    <dgm:pt modelId="{41C20DEE-EB3B-421B-8C1B-C9AD0A69779C}" type="sibTrans" cxnId="{BDAF83F9-AB5E-4732-A01D-36D736EB4BF6}">
      <dgm:prSet/>
      <dgm:spPr/>
      <dgm:t>
        <a:bodyPr/>
        <a:lstStyle/>
        <a:p>
          <a:endParaRPr lang="en-US"/>
        </a:p>
      </dgm:t>
    </dgm:pt>
    <dgm:pt modelId="{571E5CCE-79F4-4141-B3AF-46E1472C74C6}">
      <dgm:prSet custT="1"/>
      <dgm:spPr/>
      <dgm:t>
        <a:bodyPr/>
        <a:lstStyle/>
        <a:p>
          <a:r>
            <a:rPr lang="en-NZ" sz="1600" dirty="0"/>
            <a:t>Students are engaged in individual or group activities (e.g. reading, brainstorming, discussing).</a:t>
          </a:r>
          <a:endParaRPr lang="en-US" sz="1600" dirty="0"/>
        </a:p>
      </dgm:t>
    </dgm:pt>
    <dgm:pt modelId="{B7D24EEC-2973-48C7-B032-AA239FA1E9A7}" type="parTrans" cxnId="{F274E47F-A651-4CE7-A094-CD8AD5B40B01}">
      <dgm:prSet/>
      <dgm:spPr/>
      <dgm:t>
        <a:bodyPr/>
        <a:lstStyle/>
        <a:p>
          <a:endParaRPr lang="en-US"/>
        </a:p>
      </dgm:t>
    </dgm:pt>
    <dgm:pt modelId="{D4DA40F2-1B38-4A27-8606-918BD81BB8FE}" type="sibTrans" cxnId="{F274E47F-A651-4CE7-A094-CD8AD5B40B01}">
      <dgm:prSet/>
      <dgm:spPr/>
      <dgm:t>
        <a:bodyPr/>
        <a:lstStyle/>
        <a:p>
          <a:endParaRPr lang="en-US"/>
        </a:p>
      </dgm:t>
    </dgm:pt>
    <dgm:pt modelId="{4DCE95D9-397E-49BC-985C-2922C6683542}">
      <dgm:prSet custT="1"/>
      <dgm:spPr/>
      <dgm:t>
        <a:bodyPr/>
        <a:lstStyle/>
        <a:p>
          <a:r>
            <a:rPr lang="en-NZ" sz="1600" dirty="0"/>
            <a:t>Provides students a chance of self-exploration by reflecting on attitudes and values. </a:t>
          </a:r>
          <a:endParaRPr lang="en-US" sz="1600" dirty="0"/>
        </a:p>
      </dgm:t>
    </dgm:pt>
    <dgm:pt modelId="{4D5221A5-96D5-4808-8A26-7D1121EA36D7}" type="parTrans" cxnId="{10201A22-4480-43A0-9D19-64136C22AE6C}">
      <dgm:prSet/>
      <dgm:spPr/>
      <dgm:t>
        <a:bodyPr/>
        <a:lstStyle/>
        <a:p>
          <a:endParaRPr lang="en-US"/>
        </a:p>
      </dgm:t>
    </dgm:pt>
    <dgm:pt modelId="{72FCF9C7-45F0-47A6-9688-0E04F5015C89}" type="sibTrans" cxnId="{10201A22-4480-43A0-9D19-64136C22AE6C}">
      <dgm:prSet/>
      <dgm:spPr/>
      <dgm:t>
        <a:bodyPr/>
        <a:lstStyle/>
        <a:p>
          <a:endParaRPr lang="en-US"/>
        </a:p>
      </dgm:t>
    </dgm:pt>
    <dgm:pt modelId="{31CB68AC-EEA2-4BDC-9451-8409C5F4E258}" type="pres">
      <dgm:prSet presAssocID="{CAD0201F-DB81-4859-8921-976C108F8FDE}" presName="outerComposite" presStyleCnt="0">
        <dgm:presLayoutVars>
          <dgm:chMax val="5"/>
          <dgm:dir/>
          <dgm:resizeHandles val="exact"/>
        </dgm:presLayoutVars>
      </dgm:prSet>
      <dgm:spPr/>
    </dgm:pt>
    <dgm:pt modelId="{45CAF003-ACD0-423A-AF11-B03BFF5E2FCC}" type="pres">
      <dgm:prSet presAssocID="{CAD0201F-DB81-4859-8921-976C108F8FDE}" presName="dummyMaxCanvas" presStyleCnt="0">
        <dgm:presLayoutVars/>
      </dgm:prSet>
      <dgm:spPr/>
    </dgm:pt>
    <dgm:pt modelId="{B66EBC47-0089-4F2C-B8E4-74D116612C3F}" type="pres">
      <dgm:prSet presAssocID="{CAD0201F-DB81-4859-8921-976C108F8FDE}" presName="FiveNodes_1" presStyleLbl="node1" presStyleIdx="0" presStyleCnt="5">
        <dgm:presLayoutVars>
          <dgm:bulletEnabled val="1"/>
        </dgm:presLayoutVars>
      </dgm:prSet>
      <dgm:spPr/>
    </dgm:pt>
    <dgm:pt modelId="{CD4D22C3-7ABE-4872-8C14-942B09E6725E}" type="pres">
      <dgm:prSet presAssocID="{CAD0201F-DB81-4859-8921-976C108F8FDE}" presName="FiveNodes_2" presStyleLbl="node1" presStyleIdx="1" presStyleCnt="5">
        <dgm:presLayoutVars>
          <dgm:bulletEnabled val="1"/>
        </dgm:presLayoutVars>
      </dgm:prSet>
      <dgm:spPr/>
    </dgm:pt>
    <dgm:pt modelId="{7BEF67E1-01EF-49FF-9401-CA4885A93A00}" type="pres">
      <dgm:prSet presAssocID="{CAD0201F-DB81-4859-8921-976C108F8FDE}" presName="FiveNodes_3" presStyleLbl="node1" presStyleIdx="2" presStyleCnt="5">
        <dgm:presLayoutVars>
          <dgm:bulletEnabled val="1"/>
        </dgm:presLayoutVars>
      </dgm:prSet>
      <dgm:spPr/>
    </dgm:pt>
    <dgm:pt modelId="{3329268A-0F61-44D4-9952-E24A99084FD7}" type="pres">
      <dgm:prSet presAssocID="{CAD0201F-DB81-4859-8921-976C108F8FDE}" presName="FiveNodes_4" presStyleLbl="node1" presStyleIdx="3" presStyleCnt="5">
        <dgm:presLayoutVars>
          <dgm:bulletEnabled val="1"/>
        </dgm:presLayoutVars>
      </dgm:prSet>
      <dgm:spPr/>
    </dgm:pt>
    <dgm:pt modelId="{A05D6A17-45F2-49C0-9DB4-28846E18B3B6}" type="pres">
      <dgm:prSet presAssocID="{CAD0201F-DB81-4859-8921-976C108F8FDE}" presName="FiveNodes_5" presStyleLbl="node1" presStyleIdx="4" presStyleCnt="5">
        <dgm:presLayoutVars>
          <dgm:bulletEnabled val="1"/>
        </dgm:presLayoutVars>
      </dgm:prSet>
      <dgm:spPr/>
    </dgm:pt>
    <dgm:pt modelId="{E264753C-BE90-4840-BF45-2EEB812AF8C5}" type="pres">
      <dgm:prSet presAssocID="{CAD0201F-DB81-4859-8921-976C108F8FDE}" presName="FiveConn_1-2" presStyleLbl="fgAccFollowNode1" presStyleIdx="0" presStyleCnt="4">
        <dgm:presLayoutVars>
          <dgm:bulletEnabled val="1"/>
        </dgm:presLayoutVars>
      </dgm:prSet>
      <dgm:spPr/>
    </dgm:pt>
    <dgm:pt modelId="{499F38A5-6DF1-462B-895A-7A51093CBFBF}" type="pres">
      <dgm:prSet presAssocID="{CAD0201F-DB81-4859-8921-976C108F8FDE}" presName="FiveConn_2-3" presStyleLbl="fgAccFollowNode1" presStyleIdx="1" presStyleCnt="4">
        <dgm:presLayoutVars>
          <dgm:bulletEnabled val="1"/>
        </dgm:presLayoutVars>
      </dgm:prSet>
      <dgm:spPr/>
    </dgm:pt>
    <dgm:pt modelId="{E785403C-CEF9-4E3F-B2B6-16F6934650C1}" type="pres">
      <dgm:prSet presAssocID="{CAD0201F-DB81-4859-8921-976C108F8FDE}" presName="FiveConn_3-4" presStyleLbl="fgAccFollowNode1" presStyleIdx="2" presStyleCnt="4">
        <dgm:presLayoutVars>
          <dgm:bulletEnabled val="1"/>
        </dgm:presLayoutVars>
      </dgm:prSet>
      <dgm:spPr/>
    </dgm:pt>
    <dgm:pt modelId="{4860D0C8-54F8-4F8F-B3E0-EF448AC43831}" type="pres">
      <dgm:prSet presAssocID="{CAD0201F-DB81-4859-8921-976C108F8FDE}" presName="FiveConn_4-5" presStyleLbl="fgAccFollowNode1" presStyleIdx="3" presStyleCnt="4">
        <dgm:presLayoutVars>
          <dgm:bulletEnabled val="1"/>
        </dgm:presLayoutVars>
      </dgm:prSet>
      <dgm:spPr/>
    </dgm:pt>
    <dgm:pt modelId="{19D74F41-6C41-4012-B513-2D2D5D6CD4CF}" type="pres">
      <dgm:prSet presAssocID="{CAD0201F-DB81-4859-8921-976C108F8FDE}" presName="FiveNodes_1_text" presStyleLbl="node1" presStyleIdx="4" presStyleCnt="5">
        <dgm:presLayoutVars>
          <dgm:bulletEnabled val="1"/>
        </dgm:presLayoutVars>
      </dgm:prSet>
      <dgm:spPr/>
    </dgm:pt>
    <dgm:pt modelId="{B97A2811-B4A8-4E47-A673-9176FDE1F420}" type="pres">
      <dgm:prSet presAssocID="{CAD0201F-DB81-4859-8921-976C108F8FDE}" presName="FiveNodes_2_text" presStyleLbl="node1" presStyleIdx="4" presStyleCnt="5">
        <dgm:presLayoutVars>
          <dgm:bulletEnabled val="1"/>
        </dgm:presLayoutVars>
      </dgm:prSet>
      <dgm:spPr/>
    </dgm:pt>
    <dgm:pt modelId="{C2A281E1-2614-40BC-8D23-5220206DB82C}" type="pres">
      <dgm:prSet presAssocID="{CAD0201F-DB81-4859-8921-976C108F8FDE}" presName="FiveNodes_3_text" presStyleLbl="node1" presStyleIdx="4" presStyleCnt="5">
        <dgm:presLayoutVars>
          <dgm:bulletEnabled val="1"/>
        </dgm:presLayoutVars>
      </dgm:prSet>
      <dgm:spPr/>
    </dgm:pt>
    <dgm:pt modelId="{C5056537-F71A-49A3-99D0-14F80C706672}" type="pres">
      <dgm:prSet presAssocID="{CAD0201F-DB81-4859-8921-976C108F8FDE}" presName="FiveNodes_4_text" presStyleLbl="node1" presStyleIdx="4" presStyleCnt="5">
        <dgm:presLayoutVars>
          <dgm:bulletEnabled val="1"/>
        </dgm:presLayoutVars>
      </dgm:prSet>
      <dgm:spPr/>
    </dgm:pt>
    <dgm:pt modelId="{814169FD-2E97-45A4-8843-6AA33F4A438D}" type="pres">
      <dgm:prSet presAssocID="{CAD0201F-DB81-4859-8921-976C108F8FDE}" presName="FiveNodes_5_text" presStyleLbl="node1" presStyleIdx="4" presStyleCnt="5">
        <dgm:presLayoutVars>
          <dgm:bulletEnabled val="1"/>
        </dgm:presLayoutVars>
      </dgm:prSet>
      <dgm:spPr/>
    </dgm:pt>
  </dgm:ptLst>
  <dgm:cxnLst>
    <dgm:cxn modelId="{4F92D904-AD27-4567-A317-2D55A48D0BBF}" type="presOf" srcId="{D4DA40F2-1B38-4A27-8606-918BD81BB8FE}" destId="{4860D0C8-54F8-4F8F-B3E0-EF448AC43831}" srcOrd="0" destOrd="0" presId="urn:microsoft.com/office/officeart/2005/8/layout/vProcess5"/>
    <dgm:cxn modelId="{100E1706-BBAF-4FC4-9B78-AE8D2A706D5E}" type="presOf" srcId="{4DCE95D9-397E-49BC-985C-2922C6683542}" destId="{814169FD-2E97-45A4-8843-6AA33F4A438D}" srcOrd="1" destOrd="0" presId="urn:microsoft.com/office/officeart/2005/8/layout/vProcess5"/>
    <dgm:cxn modelId="{397C680E-E00B-434E-A894-E812E242F0D8}" type="presOf" srcId="{C9281C1E-52B6-40E6-9009-D2F8227EC414}" destId="{CD4D22C3-7ABE-4872-8C14-942B09E6725E}" srcOrd="0" destOrd="0" presId="urn:microsoft.com/office/officeart/2005/8/layout/vProcess5"/>
    <dgm:cxn modelId="{10201A22-4480-43A0-9D19-64136C22AE6C}" srcId="{CAD0201F-DB81-4859-8921-976C108F8FDE}" destId="{4DCE95D9-397E-49BC-985C-2922C6683542}" srcOrd="4" destOrd="0" parTransId="{4D5221A5-96D5-4808-8A26-7D1121EA36D7}" sibTransId="{72FCF9C7-45F0-47A6-9688-0E04F5015C89}"/>
    <dgm:cxn modelId="{5FCCE128-DFAE-4B08-9A4A-24A557517F69}" type="presOf" srcId="{1A425DD7-C293-483B-8461-CC9649742F35}" destId="{19D74F41-6C41-4012-B513-2D2D5D6CD4CF}" srcOrd="1" destOrd="0" presId="urn:microsoft.com/office/officeart/2005/8/layout/vProcess5"/>
    <dgm:cxn modelId="{6990B25F-2E86-4474-A6B4-A615EDAAAD17}" type="presOf" srcId="{1A425DD7-C293-483B-8461-CC9649742F35}" destId="{B66EBC47-0089-4F2C-B8E4-74D116612C3F}" srcOrd="0" destOrd="0" presId="urn:microsoft.com/office/officeart/2005/8/layout/vProcess5"/>
    <dgm:cxn modelId="{B110E653-A3E5-4076-9FC6-651F2D5843B6}" type="presOf" srcId="{BD9DD27C-FD45-4278-81C1-D38EF2A09A46}" destId="{E264753C-BE90-4840-BF45-2EEB812AF8C5}" srcOrd="0" destOrd="0" presId="urn:microsoft.com/office/officeart/2005/8/layout/vProcess5"/>
    <dgm:cxn modelId="{F274E47F-A651-4CE7-A094-CD8AD5B40B01}" srcId="{CAD0201F-DB81-4859-8921-976C108F8FDE}" destId="{571E5CCE-79F4-4141-B3AF-46E1472C74C6}" srcOrd="3" destOrd="0" parTransId="{B7D24EEC-2973-48C7-B032-AA239FA1E9A7}" sibTransId="{D4DA40F2-1B38-4A27-8606-918BD81BB8FE}"/>
    <dgm:cxn modelId="{41C9D690-E019-4A9E-B244-A6CF1F685412}" type="presOf" srcId="{F1E09C59-75E4-4FD9-B03C-F84312318411}" destId="{7BEF67E1-01EF-49FF-9401-CA4885A93A00}" srcOrd="0" destOrd="0" presId="urn:microsoft.com/office/officeart/2005/8/layout/vProcess5"/>
    <dgm:cxn modelId="{9569E399-EBBF-4495-8712-B1175C6A6F0D}" type="presOf" srcId="{571E5CCE-79F4-4141-B3AF-46E1472C74C6}" destId="{C5056537-F71A-49A3-99D0-14F80C706672}" srcOrd="1" destOrd="0" presId="urn:microsoft.com/office/officeart/2005/8/layout/vProcess5"/>
    <dgm:cxn modelId="{C41E20A4-EEE1-4D81-BB1F-C619A1CE7C46}" type="presOf" srcId="{F1E09C59-75E4-4FD9-B03C-F84312318411}" destId="{C2A281E1-2614-40BC-8D23-5220206DB82C}" srcOrd="1" destOrd="0" presId="urn:microsoft.com/office/officeart/2005/8/layout/vProcess5"/>
    <dgm:cxn modelId="{396D80A8-62BD-4689-97FB-4592B8D5838E}" type="presOf" srcId="{C9281C1E-52B6-40E6-9009-D2F8227EC414}" destId="{B97A2811-B4A8-4E47-A673-9176FDE1F420}" srcOrd="1" destOrd="0" presId="urn:microsoft.com/office/officeart/2005/8/layout/vProcess5"/>
    <dgm:cxn modelId="{077CB3AA-2B4B-46B3-9C40-C2F16F1E38D1}" srcId="{CAD0201F-DB81-4859-8921-976C108F8FDE}" destId="{1A425DD7-C293-483B-8461-CC9649742F35}" srcOrd="0" destOrd="0" parTransId="{CC7ECEB3-0B45-4856-8717-069C1900BEB6}" sibTransId="{BD9DD27C-FD45-4278-81C1-D38EF2A09A46}"/>
    <dgm:cxn modelId="{4EFFC7BD-B9F2-4788-9ADC-5CB697C73834}" type="presOf" srcId="{41C20DEE-EB3B-421B-8C1B-C9AD0A69779C}" destId="{E785403C-CEF9-4E3F-B2B6-16F6934650C1}" srcOrd="0" destOrd="0" presId="urn:microsoft.com/office/officeart/2005/8/layout/vProcess5"/>
    <dgm:cxn modelId="{CF07D1CA-CDDD-4A83-A233-1D0230539787}" type="presOf" srcId="{CAD0201F-DB81-4859-8921-976C108F8FDE}" destId="{31CB68AC-EEA2-4BDC-9451-8409C5F4E258}" srcOrd="0" destOrd="0" presId="urn:microsoft.com/office/officeart/2005/8/layout/vProcess5"/>
    <dgm:cxn modelId="{6B73CFEB-522A-40EF-B3BE-3FE94ED1B29D}" srcId="{CAD0201F-DB81-4859-8921-976C108F8FDE}" destId="{C9281C1E-52B6-40E6-9009-D2F8227EC414}" srcOrd="1" destOrd="0" parTransId="{8F48ED1D-D90B-4EE2-8000-CCD9AA08AFD9}" sibTransId="{018101B0-FF11-40AA-8EF8-26766B69F92A}"/>
    <dgm:cxn modelId="{97D8E3ED-A912-4B9F-BAF6-56CFEF9FB8F4}" type="presOf" srcId="{4DCE95D9-397E-49BC-985C-2922C6683542}" destId="{A05D6A17-45F2-49C0-9DB4-28846E18B3B6}" srcOrd="0" destOrd="0" presId="urn:microsoft.com/office/officeart/2005/8/layout/vProcess5"/>
    <dgm:cxn modelId="{A9CC19F4-4BE9-42AB-A76F-EA0FD4957F9B}" type="presOf" srcId="{571E5CCE-79F4-4141-B3AF-46E1472C74C6}" destId="{3329268A-0F61-44D4-9952-E24A99084FD7}" srcOrd="0" destOrd="0" presId="urn:microsoft.com/office/officeart/2005/8/layout/vProcess5"/>
    <dgm:cxn modelId="{BDAF83F9-AB5E-4732-A01D-36D736EB4BF6}" srcId="{CAD0201F-DB81-4859-8921-976C108F8FDE}" destId="{F1E09C59-75E4-4FD9-B03C-F84312318411}" srcOrd="2" destOrd="0" parTransId="{79F1BBC6-25BF-4904-BF3F-9775ED992228}" sibTransId="{41C20DEE-EB3B-421B-8C1B-C9AD0A69779C}"/>
    <dgm:cxn modelId="{6A97C9FD-F0C0-471A-A254-20AB5A50BE42}" type="presOf" srcId="{018101B0-FF11-40AA-8EF8-26766B69F92A}" destId="{499F38A5-6DF1-462B-895A-7A51093CBFBF}" srcOrd="0" destOrd="0" presId="urn:microsoft.com/office/officeart/2005/8/layout/vProcess5"/>
    <dgm:cxn modelId="{0320F79E-542D-4B53-82D2-F78D34AEBEEC}" type="presParOf" srcId="{31CB68AC-EEA2-4BDC-9451-8409C5F4E258}" destId="{45CAF003-ACD0-423A-AF11-B03BFF5E2FCC}" srcOrd="0" destOrd="0" presId="urn:microsoft.com/office/officeart/2005/8/layout/vProcess5"/>
    <dgm:cxn modelId="{977FACE8-9C4D-493A-9012-0DC76EEDFC0E}" type="presParOf" srcId="{31CB68AC-EEA2-4BDC-9451-8409C5F4E258}" destId="{B66EBC47-0089-4F2C-B8E4-74D116612C3F}" srcOrd="1" destOrd="0" presId="urn:microsoft.com/office/officeart/2005/8/layout/vProcess5"/>
    <dgm:cxn modelId="{49409539-7785-409B-847D-825228B47F52}" type="presParOf" srcId="{31CB68AC-EEA2-4BDC-9451-8409C5F4E258}" destId="{CD4D22C3-7ABE-4872-8C14-942B09E6725E}" srcOrd="2" destOrd="0" presId="urn:microsoft.com/office/officeart/2005/8/layout/vProcess5"/>
    <dgm:cxn modelId="{7B862B73-506B-42FA-A5EB-D3D7B792C411}" type="presParOf" srcId="{31CB68AC-EEA2-4BDC-9451-8409C5F4E258}" destId="{7BEF67E1-01EF-49FF-9401-CA4885A93A00}" srcOrd="3" destOrd="0" presId="urn:microsoft.com/office/officeart/2005/8/layout/vProcess5"/>
    <dgm:cxn modelId="{716A7623-90B0-4610-ADEA-D9FB1761FD12}" type="presParOf" srcId="{31CB68AC-EEA2-4BDC-9451-8409C5F4E258}" destId="{3329268A-0F61-44D4-9952-E24A99084FD7}" srcOrd="4" destOrd="0" presId="urn:microsoft.com/office/officeart/2005/8/layout/vProcess5"/>
    <dgm:cxn modelId="{C4503CE4-81A4-4A78-B44C-F0C0DEEE7E90}" type="presParOf" srcId="{31CB68AC-EEA2-4BDC-9451-8409C5F4E258}" destId="{A05D6A17-45F2-49C0-9DB4-28846E18B3B6}" srcOrd="5" destOrd="0" presId="urn:microsoft.com/office/officeart/2005/8/layout/vProcess5"/>
    <dgm:cxn modelId="{B3A5E88F-317F-4930-A50B-C6E66484CAAA}" type="presParOf" srcId="{31CB68AC-EEA2-4BDC-9451-8409C5F4E258}" destId="{E264753C-BE90-4840-BF45-2EEB812AF8C5}" srcOrd="6" destOrd="0" presId="urn:microsoft.com/office/officeart/2005/8/layout/vProcess5"/>
    <dgm:cxn modelId="{65C63628-A6D4-43CD-A717-F8868BD33B55}" type="presParOf" srcId="{31CB68AC-EEA2-4BDC-9451-8409C5F4E258}" destId="{499F38A5-6DF1-462B-895A-7A51093CBFBF}" srcOrd="7" destOrd="0" presId="urn:microsoft.com/office/officeart/2005/8/layout/vProcess5"/>
    <dgm:cxn modelId="{17CC01A2-E190-4FD3-AAA1-3268C257DF6F}" type="presParOf" srcId="{31CB68AC-EEA2-4BDC-9451-8409C5F4E258}" destId="{E785403C-CEF9-4E3F-B2B6-16F6934650C1}" srcOrd="8" destOrd="0" presId="urn:microsoft.com/office/officeart/2005/8/layout/vProcess5"/>
    <dgm:cxn modelId="{5431B423-2ECD-4C0F-A02E-A195E9EF0FA1}" type="presParOf" srcId="{31CB68AC-EEA2-4BDC-9451-8409C5F4E258}" destId="{4860D0C8-54F8-4F8F-B3E0-EF448AC43831}" srcOrd="9" destOrd="0" presId="urn:microsoft.com/office/officeart/2005/8/layout/vProcess5"/>
    <dgm:cxn modelId="{C41608FC-3738-41B2-BE6E-C941FAD0BD80}" type="presParOf" srcId="{31CB68AC-EEA2-4BDC-9451-8409C5F4E258}" destId="{19D74F41-6C41-4012-B513-2D2D5D6CD4CF}" srcOrd="10" destOrd="0" presId="urn:microsoft.com/office/officeart/2005/8/layout/vProcess5"/>
    <dgm:cxn modelId="{06BD47EF-EA8B-4CDA-862F-DD212862B8F6}" type="presParOf" srcId="{31CB68AC-EEA2-4BDC-9451-8409C5F4E258}" destId="{B97A2811-B4A8-4E47-A673-9176FDE1F420}" srcOrd="11" destOrd="0" presId="urn:microsoft.com/office/officeart/2005/8/layout/vProcess5"/>
    <dgm:cxn modelId="{114C083C-6E1A-4EE6-B428-E3C083B5BB51}" type="presParOf" srcId="{31CB68AC-EEA2-4BDC-9451-8409C5F4E258}" destId="{C2A281E1-2614-40BC-8D23-5220206DB82C}" srcOrd="12" destOrd="0" presId="urn:microsoft.com/office/officeart/2005/8/layout/vProcess5"/>
    <dgm:cxn modelId="{DE02F715-5D93-4652-8A03-330706086951}" type="presParOf" srcId="{31CB68AC-EEA2-4BDC-9451-8409C5F4E258}" destId="{C5056537-F71A-49A3-99D0-14F80C706672}" srcOrd="13" destOrd="0" presId="urn:microsoft.com/office/officeart/2005/8/layout/vProcess5"/>
    <dgm:cxn modelId="{9F4CF318-A8B9-4276-86F3-3EFC2C71604B}" type="presParOf" srcId="{31CB68AC-EEA2-4BDC-9451-8409C5F4E258}" destId="{814169FD-2E97-45A4-8843-6AA33F4A438D}"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0EC394-056E-45D0-BD9B-ABF83F343700}" type="doc">
      <dgm:prSet loTypeId="urn:microsoft.com/office/officeart/2005/8/layout/process1" loCatId="process" qsTypeId="urn:microsoft.com/office/officeart/2005/8/quickstyle/3d3" qsCatId="3D" csTypeId="urn:microsoft.com/office/officeart/2005/8/colors/colorful4" csCatId="colorful" phldr="1"/>
      <dgm:spPr/>
    </dgm:pt>
    <dgm:pt modelId="{C44A7A5A-A853-4487-8C55-DD9D01F4402F}">
      <dgm:prSet phldrT="[Text]"/>
      <dgm:spPr/>
      <dgm:t>
        <a:bodyPr/>
        <a:lstStyle/>
        <a:p>
          <a:r>
            <a:rPr lang="en-NZ" dirty="0"/>
            <a:t>Match the WHERE with the WHO</a:t>
          </a:r>
        </a:p>
      </dgm:t>
    </dgm:pt>
    <dgm:pt modelId="{241307C3-5A53-43B4-A1E9-3D0548AEA374}" type="parTrans" cxnId="{61DEA6FF-FFEB-499D-B138-090CB0B40268}">
      <dgm:prSet/>
      <dgm:spPr/>
    </dgm:pt>
    <dgm:pt modelId="{93225387-4835-476C-BA64-FCA51BB80482}" type="sibTrans" cxnId="{61DEA6FF-FFEB-499D-B138-090CB0B40268}">
      <dgm:prSet/>
      <dgm:spPr/>
      <dgm:t>
        <a:bodyPr/>
        <a:lstStyle/>
        <a:p>
          <a:endParaRPr lang="en-NZ"/>
        </a:p>
      </dgm:t>
    </dgm:pt>
    <dgm:pt modelId="{1073EE84-28C2-475A-B733-B9AED759112C}">
      <dgm:prSet phldrT="[Text]"/>
      <dgm:spPr/>
      <dgm:t>
        <a:bodyPr/>
        <a:lstStyle/>
        <a:p>
          <a:r>
            <a:rPr lang="en-NZ" dirty="0"/>
            <a:t>Use more pair and group activities</a:t>
          </a:r>
        </a:p>
      </dgm:t>
    </dgm:pt>
    <dgm:pt modelId="{44C1F525-1E37-4CDE-9AF3-C81CC669610F}" type="parTrans" cxnId="{28628FC5-D438-4C6F-AB36-5FEC003E439F}">
      <dgm:prSet/>
      <dgm:spPr/>
    </dgm:pt>
    <dgm:pt modelId="{49BFC86F-F16A-4C87-8C30-0D718AEA7478}" type="sibTrans" cxnId="{28628FC5-D438-4C6F-AB36-5FEC003E439F}">
      <dgm:prSet/>
      <dgm:spPr/>
      <dgm:t>
        <a:bodyPr/>
        <a:lstStyle/>
        <a:p>
          <a:endParaRPr lang="en-NZ"/>
        </a:p>
      </dgm:t>
    </dgm:pt>
    <dgm:pt modelId="{E5A683B3-ACB0-49DF-9657-B70B1A9C8AB0}">
      <dgm:prSet phldrT="[Text]"/>
      <dgm:spPr/>
      <dgm:t>
        <a:bodyPr/>
        <a:lstStyle/>
        <a:p>
          <a:r>
            <a:rPr lang="en-NZ" dirty="0"/>
            <a:t>Sample</a:t>
          </a:r>
        </a:p>
      </dgm:t>
    </dgm:pt>
    <dgm:pt modelId="{DE542489-3396-48BB-9B87-5E6E1F2FF547}" type="parTrans" cxnId="{BA87E630-3C21-4821-ACE3-92689C5F76E1}">
      <dgm:prSet/>
      <dgm:spPr/>
    </dgm:pt>
    <dgm:pt modelId="{69C9EE78-39BD-4500-9B6F-068B121311CD}" type="sibTrans" cxnId="{BA87E630-3C21-4821-ACE3-92689C5F76E1}">
      <dgm:prSet/>
      <dgm:spPr/>
      <dgm:t>
        <a:bodyPr/>
        <a:lstStyle/>
        <a:p>
          <a:endParaRPr lang="en-NZ"/>
        </a:p>
      </dgm:t>
    </dgm:pt>
    <dgm:pt modelId="{291DA502-0EB1-4A88-BEB0-C364527950FD}">
      <dgm:prSet phldrT="[Text]"/>
      <dgm:spPr/>
      <dgm:t>
        <a:bodyPr/>
        <a:lstStyle/>
        <a:p>
          <a:r>
            <a:rPr lang="en-NZ" dirty="0"/>
            <a:t>Use individual or reflective work</a:t>
          </a:r>
        </a:p>
      </dgm:t>
    </dgm:pt>
    <dgm:pt modelId="{6185BF62-6F89-4489-AE6F-7A1165EF285B}" type="parTrans" cxnId="{B9234351-BDAB-4C13-AAF2-55036F6F61E7}">
      <dgm:prSet/>
      <dgm:spPr/>
    </dgm:pt>
    <dgm:pt modelId="{0A089FFF-7A22-4A03-B95D-B7F2C283E040}" type="sibTrans" cxnId="{B9234351-BDAB-4C13-AAF2-55036F6F61E7}">
      <dgm:prSet/>
      <dgm:spPr/>
      <dgm:t>
        <a:bodyPr/>
        <a:lstStyle/>
        <a:p>
          <a:endParaRPr lang="en-NZ"/>
        </a:p>
      </dgm:t>
    </dgm:pt>
    <dgm:pt modelId="{C0423E53-5C6F-4276-848B-9AAB2CB1245B}">
      <dgm:prSet phldrT="[Text]"/>
      <dgm:spPr/>
      <dgm:t>
        <a:bodyPr/>
        <a:lstStyle/>
        <a:p>
          <a:r>
            <a:rPr lang="en-NZ" dirty="0"/>
            <a:t>Ensure safety</a:t>
          </a:r>
        </a:p>
      </dgm:t>
    </dgm:pt>
    <dgm:pt modelId="{156A266E-657D-4D79-B8BF-AAF9D4B973C5}" type="parTrans" cxnId="{36675F26-0D9C-4B5E-BD6E-99E6BD825819}">
      <dgm:prSet/>
      <dgm:spPr/>
    </dgm:pt>
    <dgm:pt modelId="{E78AEF34-121A-4BDB-87DE-B00E598DD991}" type="sibTrans" cxnId="{36675F26-0D9C-4B5E-BD6E-99E6BD825819}">
      <dgm:prSet/>
      <dgm:spPr/>
    </dgm:pt>
    <dgm:pt modelId="{0B2341D0-682C-4C3B-AEAA-FB99F811E95C}" type="pres">
      <dgm:prSet presAssocID="{9F0EC394-056E-45D0-BD9B-ABF83F343700}" presName="Name0" presStyleCnt="0">
        <dgm:presLayoutVars>
          <dgm:dir/>
          <dgm:resizeHandles val="exact"/>
        </dgm:presLayoutVars>
      </dgm:prSet>
      <dgm:spPr/>
    </dgm:pt>
    <dgm:pt modelId="{B7A7A651-6217-4756-B249-B555AB8E28EF}" type="pres">
      <dgm:prSet presAssocID="{C44A7A5A-A853-4487-8C55-DD9D01F4402F}" presName="node" presStyleLbl="node1" presStyleIdx="0" presStyleCnt="5">
        <dgm:presLayoutVars>
          <dgm:bulletEnabled val="1"/>
        </dgm:presLayoutVars>
      </dgm:prSet>
      <dgm:spPr/>
    </dgm:pt>
    <dgm:pt modelId="{EB2F953D-C64A-4564-9756-CCAAEF804464}" type="pres">
      <dgm:prSet presAssocID="{93225387-4835-476C-BA64-FCA51BB80482}" presName="sibTrans" presStyleLbl="sibTrans2D1" presStyleIdx="0" presStyleCnt="4"/>
      <dgm:spPr/>
    </dgm:pt>
    <dgm:pt modelId="{A97579EF-087A-450F-BE65-1ECD37380CD5}" type="pres">
      <dgm:prSet presAssocID="{93225387-4835-476C-BA64-FCA51BB80482}" presName="connectorText" presStyleLbl="sibTrans2D1" presStyleIdx="0" presStyleCnt="4"/>
      <dgm:spPr/>
    </dgm:pt>
    <dgm:pt modelId="{50159350-FE33-4C15-B73F-1A7EB4784CB9}" type="pres">
      <dgm:prSet presAssocID="{1073EE84-28C2-475A-B733-B9AED759112C}" presName="node" presStyleLbl="node1" presStyleIdx="1" presStyleCnt="5">
        <dgm:presLayoutVars>
          <dgm:bulletEnabled val="1"/>
        </dgm:presLayoutVars>
      </dgm:prSet>
      <dgm:spPr/>
    </dgm:pt>
    <dgm:pt modelId="{FEF1A5F7-364B-478F-B77A-35760B4FA01E}" type="pres">
      <dgm:prSet presAssocID="{49BFC86F-F16A-4C87-8C30-0D718AEA7478}" presName="sibTrans" presStyleLbl="sibTrans2D1" presStyleIdx="1" presStyleCnt="4"/>
      <dgm:spPr/>
    </dgm:pt>
    <dgm:pt modelId="{3A8BB2DD-5346-476C-8D24-581D41134EE5}" type="pres">
      <dgm:prSet presAssocID="{49BFC86F-F16A-4C87-8C30-0D718AEA7478}" presName="connectorText" presStyleLbl="sibTrans2D1" presStyleIdx="1" presStyleCnt="4"/>
      <dgm:spPr/>
    </dgm:pt>
    <dgm:pt modelId="{A87DDE71-2E2C-4F99-B411-D9AFE714C05D}" type="pres">
      <dgm:prSet presAssocID="{E5A683B3-ACB0-49DF-9657-B70B1A9C8AB0}" presName="node" presStyleLbl="node1" presStyleIdx="2" presStyleCnt="5">
        <dgm:presLayoutVars>
          <dgm:bulletEnabled val="1"/>
        </dgm:presLayoutVars>
      </dgm:prSet>
      <dgm:spPr/>
    </dgm:pt>
    <dgm:pt modelId="{0234F352-C1E2-45C4-AA1A-25D5B2B1E159}" type="pres">
      <dgm:prSet presAssocID="{69C9EE78-39BD-4500-9B6F-068B121311CD}" presName="sibTrans" presStyleLbl="sibTrans2D1" presStyleIdx="2" presStyleCnt="4"/>
      <dgm:spPr/>
    </dgm:pt>
    <dgm:pt modelId="{0E991E5D-53F8-46D4-A2AB-EB61A067E0AF}" type="pres">
      <dgm:prSet presAssocID="{69C9EE78-39BD-4500-9B6F-068B121311CD}" presName="connectorText" presStyleLbl="sibTrans2D1" presStyleIdx="2" presStyleCnt="4"/>
      <dgm:spPr/>
    </dgm:pt>
    <dgm:pt modelId="{A8A5EB0B-75F3-4C42-BB78-ED030D7026A3}" type="pres">
      <dgm:prSet presAssocID="{291DA502-0EB1-4A88-BEB0-C364527950FD}" presName="node" presStyleLbl="node1" presStyleIdx="3" presStyleCnt="5">
        <dgm:presLayoutVars>
          <dgm:bulletEnabled val="1"/>
        </dgm:presLayoutVars>
      </dgm:prSet>
      <dgm:spPr/>
    </dgm:pt>
    <dgm:pt modelId="{E070E214-F4CF-4F22-B34A-535734DFF983}" type="pres">
      <dgm:prSet presAssocID="{0A089FFF-7A22-4A03-B95D-B7F2C283E040}" presName="sibTrans" presStyleLbl="sibTrans2D1" presStyleIdx="3" presStyleCnt="4"/>
      <dgm:spPr/>
    </dgm:pt>
    <dgm:pt modelId="{303371A5-D591-4340-A0BD-65FA2EE62229}" type="pres">
      <dgm:prSet presAssocID="{0A089FFF-7A22-4A03-B95D-B7F2C283E040}" presName="connectorText" presStyleLbl="sibTrans2D1" presStyleIdx="3" presStyleCnt="4"/>
      <dgm:spPr/>
    </dgm:pt>
    <dgm:pt modelId="{CBCF0CBB-C3A9-41A5-AAE3-94E03125FF76}" type="pres">
      <dgm:prSet presAssocID="{C0423E53-5C6F-4276-848B-9AAB2CB1245B}" presName="node" presStyleLbl="node1" presStyleIdx="4" presStyleCnt="5">
        <dgm:presLayoutVars>
          <dgm:bulletEnabled val="1"/>
        </dgm:presLayoutVars>
      </dgm:prSet>
      <dgm:spPr/>
    </dgm:pt>
  </dgm:ptLst>
  <dgm:cxnLst>
    <dgm:cxn modelId="{7D4BBD0F-D002-4779-9CD4-017BDCBE54C3}" type="presOf" srcId="{1073EE84-28C2-475A-B733-B9AED759112C}" destId="{50159350-FE33-4C15-B73F-1A7EB4784CB9}" srcOrd="0" destOrd="0" presId="urn:microsoft.com/office/officeart/2005/8/layout/process1"/>
    <dgm:cxn modelId="{A8D2FE12-D21D-41F6-8839-7F8FC8686EA5}" type="presOf" srcId="{0A089FFF-7A22-4A03-B95D-B7F2C283E040}" destId="{E070E214-F4CF-4F22-B34A-535734DFF983}" srcOrd="0" destOrd="0" presId="urn:microsoft.com/office/officeart/2005/8/layout/process1"/>
    <dgm:cxn modelId="{36675F26-0D9C-4B5E-BD6E-99E6BD825819}" srcId="{9F0EC394-056E-45D0-BD9B-ABF83F343700}" destId="{C0423E53-5C6F-4276-848B-9AAB2CB1245B}" srcOrd="4" destOrd="0" parTransId="{156A266E-657D-4D79-B8BF-AAF9D4B973C5}" sibTransId="{E78AEF34-121A-4BDB-87DE-B00E598DD991}"/>
    <dgm:cxn modelId="{BA87E630-3C21-4821-ACE3-92689C5F76E1}" srcId="{9F0EC394-056E-45D0-BD9B-ABF83F343700}" destId="{E5A683B3-ACB0-49DF-9657-B70B1A9C8AB0}" srcOrd="2" destOrd="0" parTransId="{DE542489-3396-48BB-9B87-5E6E1F2FF547}" sibTransId="{69C9EE78-39BD-4500-9B6F-068B121311CD}"/>
    <dgm:cxn modelId="{9A55773B-30DC-4231-876E-3D11A6B11475}" type="presOf" srcId="{9F0EC394-056E-45D0-BD9B-ABF83F343700}" destId="{0B2341D0-682C-4C3B-AEAA-FB99F811E95C}" srcOrd="0" destOrd="0" presId="urn:microsoft.com/office/officeart/2005/8/layout/process1"/>
    <dgm:cxn modelId="{AE969546-8084-43F6-91C3-8017F8341684}" type="presOf" srcId="{69C9EE78-39BD-4500-9B6F-068B121311CD}" destId="{0E991E5D-53F8-46D4-A2AB-EB61A067E0AF}" srcOrd="1" destOrd="0" presId="urn:microsoft.com/office/officeart/2005/8/layout/process1"/>
    <dgm:cxn modelId="{3BE26548-0A93-4F94-B109-756241A4AC8B}" type="presOf" srcId="{93225387-4835-476C-BA64-FCA51BB80482}" destId="{EB2F953D-C64A-4564-9756-CCAAEF804464}" srcOrd="0" destOrd="0" presId="urn:microsoft.com/office/officeart/2005/8/layout/process1"/>
    <dgm:cxn modelId="{B9234351-BDAB-4C13-AAF2-55036F6F61E7}" srcId="{9F0EC394-056E-45D0-BD9B-ABF83F343700}" destId="{291DA502-0EB1-4A88-BEB0-C364527950FD}" srcOrd="3" destOrd="0" parTransId="{6185BF62-6F89-4489-AE6F-7A1165EF285B}" sibTransId="{0A089FFF-7A22-4A03-B95D-B7F2C283E040}"/>
    <dgm:cxn modelId="{B4374451-DC20-4160-9E95-C9B3B3D1182E}" type="presOf" srcId="{0A089FFF-7A22-4A03-B95D-B7F2C283E040}" destId="{303371A5-D591-4340-A0BD-65FA2EE62229}" srcOrd="1" destOrd="0" presId="urn:microsoft.com/office/officeart/2005/8/layout/process1"/>
    <dgm:cxn modelId="{21A67372-A6C8-440C-813A-27D3D2BB06E3}" type="presOf" srcId="{93225387-4835-476C-BA64-FCA51BB80482}" destId="{A97579EF-087A-450F-BE65-1ECD37380CD5}" srcOrd="1" destOrd="0" presId="urn:microsoft.com/office/officeart/2005/8/layout/process1"/>
    <dgm:cxn modelId="{DAB24588-1916-4F03-A072-FDA26DD83B02}" type="presOf" srcId="{C0423E53-5C6F-4276-848B-9AAB2CB1245B}" destId="{CBCF0CBB-C3A9-41A5-AAE3-94E03125FF76}" srcOrd="0" destOrd="0" presId="urn:microsoft.com/office/officeart/2005/8/layout/process1"/>
    <dgm:cxn modelId="{526B2B95-AE22-4BB4-A37C-2F207E0DDC44}" type="presOf" srcId="{69C9EE78-39BD-4500-9B6F-068B121311CD}" destId="{0234F352-C1E2-45C4-AA1A-25D5B2B1E159}" srcOrd="0" destOrd="0" presId="urn:microsoft.com/office/officeart/2005/8/layout/process1"/>
    <dgm:cxn modelId="{DA5F1F98-6EA9-450E-B35F-45ACE60E784E}" type="presOf" srcId="{291DA502-0EB1-4A88-BEB0-C364527950FD}" destId="{A8A5EB0B-75F3-4C42-BB78-ED030D7026A3}" srcOrd="0" destOrd="0" presId="urn:microsoft.com/office/officeart/2005/8/layout/process1"/>
    <dgm:cxn modelId="{28628FC5-D438-4C6F-AB36-5FEC003E439F}" srcId="{9F0EC394-056E-45D0-BD9B-ABF83F343700}" destId="{1073EE84-28C2-475A-B733-B9AED759112C}" srcOrd="1" destOrd="0" parTransId="{44C1F525-1E37-4CDE-9AF3-C81CC669610F}" sibTransId="{49BFC86F-F16A-4C87-8C30-0D718AEA7478}"/>
    <dgm:cxn modelId="{96BE4DE0-9F08-4AD4-866D-B112EF9059F5}" type="presOf" srcId="{49BFC86F-F16A-4C87-8C30-0D718AEA7478}" destId="{FEF1A5F7-364B-478F-B77A-35760B4FA01E}" srcOrd="0" destOrd="0" presId="urn:microsoft.com/office/officeart/2005/8/layout/process1"/>
    <dgm:cxn modelId="{7792EAE1-BBCB-4CB3-84A1-AD05373836B7}" type="presOf" srcId="{E5A683B3-ACB0-49DF-9657-B70B1A9C8AB0}" destId="{A87DDE71-2E2C-4F99-B411-D9AFE714C05D}" srcOrd="0" destOrd="0" presId="urn:microsoft.com/office/officeart/2005/8/layout/process1"/>
    <dgm:cxn modelId="{7585C1FA-AB33-4BDC-BF4F-08C79547DA31}" type="presOf" srcId="{C44A7A5A-A853-4487-8C55-DD9D01F4402F}" destId="{B7A7A651-6217-4756-B249-B555AB8E28EF}" srcOrd="0" destOrd="0" presId="urn:microsoft.com/office/officeart/2005/8/layout/process1"/>
    <dgm:cxn modelId="{C00B13FB-7378-4177-8EC1-3F1BF3DAE4CD}" type="presOf" srcId="{49BFC86F-F16A-4C87-8C30-0D718AEA7478}" destId="{3A8BB2DD-5346-476C-8D24-581D41134EE5}" srcOrd="1" destOrd="0" presId="urn:microsoft.com/office/officeart/2005/8/layout/process1"/>
    <dgm:cxn modelId="{61DEA6FF-FFEB-499D-B138-090CB0B40268}" srcId="{9F0EC394-056E-45D0-BD9B-ABF83F343700}" destId="{C44A7A5A-A853-4487-8C55-DD9D01F4402F}" srcOrd="0" destOrd="0" parTransId="{241307C3-5A53-43B4-A1E9-3D0548AEA374}" sibTransId="{93225387-4835-476C-BA64-FCA51BB80482}"/>
    <dgm:cxn modelId="{AF796280-39EB-4640-8EA6-CBCF3A426A4E}" type="presParOf" srcId="{0B2341D0-682C-4C3B-AEAA-FB99F811E95C}" destId="{B7A7A651-6217-4756-B249-B555AB8E28EF}" srcOrd="0" destOrd="0" presId="urn:microsoft.com/office/officeart/2005/8/layout/process1"/>
    <dgm:cxn modelId="{6A15F95B-5183-4871-AB9F-A871F7A61115}" type="presParOf" srcId="{0B2341D0-682C-4C3B-AEAA-FB99F811E95C}" destId="{EB2F953D-C64A-4564-9756-CCAAEF804464}" srcOrd="1" destOrd="0" presId="urn:microsoft.com/office/officeart/2005/8/layout/process1"/>
    <dgm:cxn modelId="{E088468E-E3B3-4595-B27D-BA4AE4E97FFF}" type="presParOf" srcId="{EB2F953D-C64A-4564-9756-CCAAEF804464}" destId="{A97579EF-087A-450F-BE65-1ECD37380CD5}" srcOrd="0" destOrd="0" presId="urn:microsoft.com/office/officeart/2005/8/layout/process1"/>
    <dgm:cxn modelId="{DF5DAEED-3D3C-4862-8812-0420A89C6020}" type="presParOf" srcId="{0B2341D0-682C-4C3B-AEAA-FB99F811E95C}" destId="{50159350-FE33-4C15-B73F-1A7EB4784CB9}" srcOrd="2" destOrd="0" presId="urn:microsoft.com/office/officeart/2005/8/layout/process1"/>
    <dgm:cxn modelId="{235DE151-95CC-4027-AE52-7A011AEC8098}" type="presParOf" srcId="{0B2341D0-682C-4C3B-AEAA-FB99F811E95C}" destId="{FEF1A5F7-364B-478F-B77A-35760B4FA01E}" srcOrd="3" destOrd="0" presId="urn:microsoft.com/office/officeart/2005/8/layout/process1"/>
    <dgm:cxn modelId="{FE55844E-EA18-43F9-B9A8-4CF4A278051A}" type="presParOf" srcId="{FEF1A5F7-364B-478F-B77A-35760B4FA01E}" destId="{3A8BB2DD-5346-476C-8D24-581D41134EE5}" srcOrd="0" destOrd="0" presId="urn:microsoft.com/office/officeart/2005/8/layout/process1"/>
    <dgm:cxn modelId="{09FAD12B-AC75-4FB5-8415-3A41BE44E2E0}" type="presParOf" srcId="{0B2341D0-682C-4C3B-AEAA-FB99F811E95C}" destId="{A87DDE71-2E2C-4F99-B411-D9AFE714C05D}" srcOrd="4" destOrd="0" presId="urn:microsoft.com/office/officeart/2005/8/layout/process1"/>
    <dgm:cxn modelId="{948DCC4A-A5E1-47FA-881E-B2CBB4DD81CF}" type="presParOf" srcId="{0B2341D0-682C-4C3B-AEAA-FB99F811E95C}" destId="{0234F352-C1E2-45C4-AA1A-25D5B2B1E159}" srcOrd="5" destOrd="0" presId="urn:microsoft.com/office/officeart/2005/8/layout/process1"/>
    <dgm:cxn modelId="{F42E3218-08C3-463A-A103-EB6997209787}" type="presParOf" srcId="{0234F352-C1E2-45C4-AA1A-25D5B2B1E159}" destId="{0E991E5D-53F8-46D4-A2AB-EB61A067E0AF}" srcOrd="0" destOrd="0" presId="urn:microsoft.com/office/officeart/2005/8/layout/process1"/>
    <dgm:cxn modelId="{BABA825D-AB67-49B8-8B48-729EBB67FDF2}" type="presParOf" srcId="{0B2341D0-682C-4C3B-AEAA-FB99F811E95C}" destId="{A8A5EB0B-75F3-4C42-BB78-ED030D7026A3}" srcOrd="6" destOrd="0" presId="urn:microsoft.com/office/officeart/2005/8/layout/process1"/>
    <dgm:cxn modelId="{F73AFEC8-34BB-4655-9685-C1752B713F3E}" type="presParOf" srcId="{0B2341D0-682C-4C3B-AEAA-FB99F811E95C}" destId="{E070E214-F4CF-4F22-B34A-535734DFF983}" srcOrd="7" destOrd="0" presId="urn:microsoft.com/office/officeart/2005/8/layout/process1"/>
    <dgm:cxn modelId="{C2CDD0D5-22AE-40E8-8F35-1FC0EDB700AA}" type="presParOf" srcId="{E070E214-F4CF-4F22-B34A-535734DFF983}" destId="{303371A5-D591-4340-A0BD-65FA2EE62229}" srcOrd="0" destOrd="0" presId="urn:microsoft.com/office/officeart/2005/8/layout/process1"/>
    <dgm:cxn modelId="{3AE22459-8235-4588-B41B-E50F04CF920F}" type="presParOf" srcId="{0B2341D0-682C-4C3B-AEAA-FB99F811E95C}" destId="{CBCF0CBB-C3A9-41A5-AAE3-94E03125FF76}"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321D45F-DCB7-B64D-B700-932592A82B5E}" type="doc">
      <dgm:prSet loTypeId="urn:microsoft.com/office/officeart/2005/8/layout/venn1" loCatId="" qsTypeId="urn:microsoft.com/office/officeart/2005/8/quickstyle/3d3" qsCatId="3D" csTypeId="urn:microsoft.com/office/officeart/2005/8/colors/accent1_2" csCatId="accent1" phldr="1"/>
      <dgm:spPr/>
    </dgm:pt>
    <dgm:pt modelId="{9ABC941F-2D22-A446-88C4-3A4BF99F30D0}">
      <dgm:prSet phldrT="[Text]"/>
      <dgm:spPr/>
      <dgm:t>
        <a:bodyPr/>
        <a:lstStyle/>
        <a:p>
          <a:r>
            <a:rPr lang="en-US" dirty="0"/>
            <a:t>Task Needs</a:t>
          </a:r>
        </a:p>
      </dgm:t>
    </dgm:pt>
    <dgm:pt modelId="{E633C5A2-B3F4-6046-B3B0-B52F38151ACC}" type="parTrans" cxnId="{BCAEC08F-7CEA-2D43-8418-0C2C42AF10F6}">
      <dgm:prSet/>
      <dgm:spPr/>
      <dgm:t>
        <a:bodyPr/>
        <a:lstStyle/>
        <a:p>
          <a:endParaRPr lang="en-US"/>
        </a:p>
      </dgm:t>
    </dgm:pt>
    <dgm:pt modelId="{718AF553-B172-6449-8E80-E86A694F4D7C}" type="sibTrans" cxnId="{BCAEC08F-7CEA-2D43-8418-0C2C42AF10F6}">
      <dgm:prSet/>
      <dgm:spPr/>
      <dgm:t>
        <a:bodyPr/>
        <a:lstStyle/>
        <a:p>
          <a:endParaRPr lang="en-US"/>
        </a:p>
      </dgm:t>
    </dgm:pt>
    <dgm:pt modelId="{4E71634F-8D2F-124C-8B7C-076A151D37DB}">
      <dgm:prSet phldrT="[Text]"/>
      <dgm:spPr/>
      <dgm:t>
        <a:bodyPr/>
        <a:lstStyle/>
        <a:p>
          <a:r>
            <a:rPr lang="en-US" dirty="0"/>
            <a:t>Individual Needs</a:t>
          </a:r>
        </a:p>
      </dgm:t>
    </dgm:pt>
    <dgm:pt modelId="{17CA0EDD-3F4C-A142-9A61-7F7865D711DE}" type="parTrans" cxnId="{A252273A-DBDC-1A40-9716-FEF616C1A8BF}">
      <dgm:prSet/>
      <dgm:spPr/>
      <dgm:t>
        <a:bodyPr/>
        <a:lstStyle/>
        <a:p>
          <a:endParaRPr lang="en-US"/>
        </a:p>
      </dgm:t>
    </dgm:pt>
    <dgm:pt modelId="{5E4AB581-6CC7-BE48-82E7-46B654F490F3}" type="sibTrans" cxnId="{A252273A-DBDC-1A40-9716-FEF616C1A8BF}">
      <dgm:prSet/>
      <dgm:spPr/>
      <dgm:t>
        <a:bodyPr/>
        <a:lstStyle/>
        <a:p>
          <a:endParaRPr lang="en-US"/>
        </a:p>
      </dgm:t>
    </dgm:pt>
    <dgm:pt modelId="{7536B48B-113B-984B-B63D-AFCB7639E16D}">
      <dgm:prSet phldrT="[Text]"/>
      <dgm:spPr/>
      <dgm:t>
        <a:bodyPr/>
        <a:lstStyle/>
        <a:p>
          <a:r>
            <a:rPr lang="en-US" dirty="0"/>
            <a:t>Maintenance needs</a:t>
          </a:r>
        </a:p>
      </dgm:t>
    </dgm:pt>
    <dgm:pt modelId="{68F36703-4AE6-5E44-BC12-036B40BA9596}" type="parTrans" cxnId="{B8EB3838-838F-224B-9F78-234F31B142C0}">
      <dgm:prSet/>
      <dgm:spPr/>
      <dgm:t>
        <a:bodyPr/>
        <a:lstStyle/>
        <a:p>
          <a:endParaRPr lang="en-US"/>
        </a:p>
      </dgm:t>
    </dgm:pt>
    <dgm:pt modelId="{391373BD-0D58-A049-9396-5C2AB2B05817}" type="sibTrans" cxnId="{B8EB3838-838F-224B-9F78-234F31B142C0}">
      <dgm:prSet/>
      <dgm:spPr/>
      <dgm:t>
        <a:bodyPr/>
        <a:lstStyle/>
        <a:p>
          <a:endParaRPr lang="en-US"/>
        </a:p>
      </dgm:t>
    </dgm:pt>
    <dgm:pt modelId="{C00FADE6-CF6F-9244-B288-885C31E76B87}" type="pres">
      <dgm:prSet presAssocID="{A321D45F-DCB7-B64D-B700-932592A82B5E}" presName="compositeShape" presStyleCnt="0">
        <dgm:presLayoutVars>
          <dgm:chMax val="7"/>
          <dgm:dir/>
          <dgm:resizeHandles val="exact"/>
        </dgm:presLayoutVars>
      </dgm:prSet>
      <dgm:spPr/>
    </dgm:pt>
    <dgm:pt modelId="{C797F7AC-4AB1-D94D-808B-EEE49172E95C}" type="pres">
      <dgm:prSet presAssocID="{9ABC941F-2D22-A446-88C4-3A4BF99F30D0}" presName="circ1" presStyleLbl="vennNode1" presStyleIdx="0" presStyleCnt="3"/>
      <dgm:spPr/>
    </dgm:pt>
    <dgm:pt modelId="{C93FF2FE-BE55-374D-B754-CA8F16E03A2D}" type="pres">
      <dgm:prSet presAssocID="{9ABC941F-2D22-A446-88C4-3A4BF99F30D0}" presName="circ1Tx" presStyleLbl="revTx" presStyleIdx="0" presStyleCnt="0">
        <dgm:presLayoutVars>
          <dgm:chMax val="0"/>
          <dgm:chPref val="0"/>
          <dgm:bulletEnabled val="1"/>
        </dgm:presLayoutVars>
      </dgm:prSet>
      <dgm:spPr/>
    </dgm:pt>
    <dgm:pt modelId="{6BB0BF1D-CB9B-A24E-AEE8-4F97534CA8E1}" type="pres">
      <dgm:prSet presAssocID="{4E71634F-8D2F-124C-8B7C-076A151D37DB}" presName="circ2" presStyleLbl="vennNode1" presStyleIdx="1" presStyleCnt="3"/>
      <dgm:spPr/>
    </dgm:pt>
    <dgm:pt modelId="{3E86C56A-1842-E849-B1A7-0E1C84B559B4}" type="pres">
      <dgm:prSet presAssocID="{4E71634F-8D2F-124C-8B7C-076A151D37DB}" presName="circ2Tx" presStyleLbl="revTx" presStyleIdx="0" presStyleCnt="0">
        <dgm:presLayoutVars>
          <dgm:chMax val="0"/>
          <dgm:chPref val="0"/>
          <dgm:bulletEnabled val="1"/>
        </dgm:presLayoutVars>
      </dgm:prSet>
      <dgm:spPr/>
    </dgm:pt>
    <dgm:pt modelId="{80CB127E-8EAB-F646-8182-81D377A5F57D}" type="pres">
      <dgm:prSet presAssocID="{7536B48B-113B-984B-B63D-AFCB7639E16D}" presName="circ3" presStyleLbl="vennNode1" presStyleIdx="2" presStyleCnt="3"/>
      <dgm:spPr/>
    </dgm:pt>
    <dgm:pt modelId="{55F4D976-FF8D-E64A-BA4F-8CBA5BE11B16}" type="pres">
      <dgm:prSet presAssocID="{7536B48B-113B-984B-B63D-AFCB7639E16D}" presName="circ3Tx" presStyleLbl="revTx" presStyleIdx="0" presStyleCnt="0">
        <dgm:presLayoutVars>
          <dgm:chMax val="0"/>
          <dgm:chPref val="0"/>
          <dgm:bulletEnabled val="1"/>
        </dgm:presLayoutVars>
      </dgm:prSet>
      <dgm:spPr/>
    </dgm:pt>
  </dgm:ptLst>
  <dgm:cxnLst>
    <dgm:cxn modelId="{FD63821D-A926-3744-97DA-57356241ADC2}" type="presOf" srcId="{4E71634F-8D2F-124C-8B7C-076A151D37DB}" destId="{6BB0BF1D-CB9B-A24E-AEE8-4F97534CA8E1}" srcOrd="0" destOrd="0" presId="urn:microsoft.com/office/officeart/2005/8/layout/venn1"/>
    <dgm:cxn modelId="{B8EB3838-838F-224B-9F78-234F31B142C0}" srcId="{A321D45F-DCB7-B64D-B700-932592A82B5E}" destId="{7536B48B-113B-984B-B63D-AFCB7639E16D}" srcOrd="2" destOrd="0" parTransId="{68F36703-4AE6-5E44-BC12-036B40BA9596}" sibTransId="{391373BD-0D58-A049-9396-5C2AB2B05817}"/>
    <dgm:cxn modelId="{005ED638-7351-9847-8AA4-8A6FD1CD066A}" type="presOf" srcId="{9ABC941F-2D22-A446-88C4-3A4BF99F30D0}" destId="{C93FF2FE-BE55-374D-B754-CA8F16E03A2D}" srcOrd="1" destOrd="0" presId="urn:microsoft.com/office/officeart/2005/8/layout/venn1"/>
    <dgm:cxn modelId="{A252273A-DBDC-1A40-9716-FEF616C1A8BF}" srcId="{A321D45F-DCB7-B64D-B700-932592A82B5E}" destId="{4E71634F-8D2F-124C-8B7C-076A151D37DB}" srcOrd="1" destOrd="0" parTransId="{17CA0EDD-3F4C-A142-9A61-7F7865D711DE}" sibTransId="{5E4AB581-6CC7-BE48-82E7-46B654F490F3}"/>
    <dgm:cxn modelId="{4C6D2E69-46D4-294D-A190-CB1FE371B7ED}" type="presOf" srcId="{4E71634F-8D2F-124C-8B7C-076A151D37DB}" destId="{3E86C56A-1842-E849-B1A7-0E1C84B559B4}" srcOrd="1" destOrd="0" presId="urn:microsoft.com/office/officeart/2005/8/layout/venn1"/>
    <dgm:cxn modelId="{890DD954-0B60-A740-AAD2-19F761D0D69B}" type="presOf" srcId="{9ABC941F-2D22-A446-88C4-3A4BF99F30D0}" destId="{C797F7AC-4AB1-D94D-808B-EEE49172E95C}" srcOrd="0" destOrd="0" presId="urn:microsoft.com/office/officeart/2005/8/layout/venn1"/>
    <dgm:cxn modelId="{7990E584-C1CC-EF4F-8BB9-E5826A51016A}" type="presOf" srcId="{7536B48B-113B-984B-B63D-AFCB7639E16D}" destId="{80CB127E-8EAB-F646-8182-81D377A5F57D}" srcOrd="0" destOrd="0" presId="urn:microsoft.com/office/officeart/2005/8/layout/venn1"/>
    <dgm:cxn modelId="{BCAEC08F-7CEA-2D43-8418-0C2C42AF10F6}" srcId="{A321D45F-DCB7-B64D-B700-932592A82B5E}" destId="{9ABC941F-2D22-A446-88C4-3A4BF99F30D0}" srcOrd="0" destOrd="0" parTransId="{E633C5A2-B3F4-6046-B3B0-B52F38151ACC}" sibTransId="{718AF553-B172-6449-8E80-E86A694F4D7C}"/>
    <dgm:cxn modelId="{7192AA9A-C77D-B14D-B3CF-258597223B96}" type="presOf" srcId="{A321D45F-DCB7-B64D-B700-932592A82B5E}" destId="{C00FADE6-CF6F-9244-B288-885C31E76B87}" srcOrd="0" destOrd="0" presId="urn:microsoft.com/office/officeart/2005/8/layout/venn1"/>
    <dgm:cxn modelId="{74E371D5-66B8-3D4D-8820-8071E9FFED32}" type="presOf" srcId="{7536B48B-113B-984B-B63D-AFCB7639E16D}" destId="{55F4D976-FF8D-E64A-BA4F-8CBA5BE11B16}" srcOrd="1" destOrd="0" presId="urn:microsoft.com/office/officeart/2005/8/layout/venn1"/>
    <dgm:cxn modelId="{3F69C41B-3B5D-5943-9B62-636D23D3FF10}" type="presParOf" srcId="{C00FADE6-CF6F-9244-B288-885C31E76B87}" destId="{C797F7AC-4AB1-D94D-808B-EEE49172E95C}" srcOrd="0" destOrd="0" presId="urn:microsoft.com/office/officeart/2005/8/layout/venn1"/>
    <dgm:cxn modelId="{709E9398-B9D9-B34D-A357-9AD516EC5CC3}" type="presParOf" srcId="{C00FADE6-CF6F-9244-B288-885C31E76B87}" destId="{C93FF2FE-BE55-374D-B754-CA8F16E03A2D}" srcOrd="1" destOrd="0" presId="urn:microsoft.com/office/officeart/2005/8/layout/venn1"/>
    <dgm:cxn modelId="{EED46A7A-2984-E345-B8B9-62EEC7690F3E}" type="presParOf" srcId="{C00FADE6-CF6F-9244-B288-885C31E76B87}" destId="{6BB0BF1D-CB9B-A24E-AEE8-4F97534CA8E1}" srcOrd="2" destOrd="0" presId="urn:microsoft.com/office/officeart/2005/8/layout/venn1"/>
    <dgm:cxn modelId="{5A8AE3B6-BAF3-7F49-9469-4F0FF76C6890}" type="presParOf" srcId="{C00FADE6-CF6F-9244-B288-885C31E76B87}" destId="{3E86C56A-1842-E849-B1A7-0E1C84B559B4}" srcOrd="3" destOrd="0" presId="urn:microsoft.com/office/officeart/2005/8/layout/venn1"/>
    <dgm:cxn modelId="{5CF12165-1529-774E-8A2C-343B69161BAC}" type="presParOf" srcId="{C00FADE6-CF6F-9244-B288-885C31E76B87}" destId="{80CB127E-8EAB-F646-8182-81D377A5F57D}" srcOrd="4" destOrd="0" presId="urn:microsoft.com/office/officeart/2005/8/layout/venn1"/>
    <dgm:cxn modelId="{BA760ADE-BE06-2441-8381-BFBD790F9115}" type="presParOf" srcId="{C00FADE6-CF6F-9244-B288-885C31E76B87}" destId="{55F4D976-FF8D-E64A-BA4F-8CBA5BE11B16}"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9E547F2-EA4F-2249-9D51-61033A97A8D6}" type="doc">
      <dgm:prSet loTypeId="urn:microsoft.com/office/officeart/2009/3/layout/StepUpProcess" loCatId="" qsTypeId="urn:microsoft.com/office/officeart/2005/8/quickstyle/simple1" qsCatId="simple" csTypeId="urn:microsoft.com/office/officeart/2005/8/colors/accent1_2" csCatId="accent1" phldr="1"/>
      <dgm:spPr/>
      <dgm:t>
        <a:bodyPr/>
        <a:lstStyle/>
        <a:p>
          <a:endParaRPr lang="en-US"/>
        </a:p>
      </dgm:t>
    </dgm:pt>
    <dgm:pt modelId="{C06EA140-27FA-4F49-98BF-0590A510A57D}">
      <dgm:prSet phldrT="[Text]"/>
      <dgm:spPr/>
      <dgm:t>
        <a:bodyPr/>
        <a:lstStyle/>
        <a:p>
          <a:r>
            <a:rPr lang="en-US" dirty="0"/>
            <a:t>Forming</a:t>
          </a:r>
        </a:p>
      </dgm:t>
    </dgm:pt>
    <dgm:pt modelId="{855EC982-79B2-B64A-A0B4-DB0FF5E93F5A}" type="parTrans" cxnId="{A62186DB-ADCC-D24A-BE84-4783FA655F53}">
      <dgm:prSet/>
      <dgm:spPr/>
      <dgm:t>
        <a:bodyPr/>
        <a:lstStyle/>
        <a:p>
          <a:endParaRPr lang="en-US"/>
        </a:p>
      </dgm:t>
    </dgm:pt>
    <dgm:pt modelId="{EB2E4D85-C4A5-834D-90F1-A00D888D3692}" type="sibTrans" cxnId="{A62186DB-ADCC-D24A-BE84-4783FA655F53}">
      <dgm:prSet/>
      <dgm:spPr/>
      <dgm:t>
        <a:bodyPr/>
        <a:lstStyle/>
        <a:p>
          <a:endParaRPr lang="en-US"/>
        </a:p>
      </dgm:t>
    </dgm:pt>
    <dgm:pt modelId="{AFB3A6E5-B3E5-AE47-97F7-30B2E2298209}">
      <dgm:prSet phldrT="[Text]"/>
      <dgm:spPr/>
      <dgm:t>
        <a:bodyPr/>
        <a:lstStyle/>
        <a:p>
          <a:r>
            <a:rPr lang="en-US" dirty="0"/>
            <a:t>Storming</a:t>
          </a:r>
        </a:p>
      </dgm:t>
    </dgm:pt>
    <dgm:pt modelId="{B31F2437-1F0B-2644-987C-10AF782FAD17}" type="parTrans" cxnId="{8E981A3C-5EB2-254A-9464-A89683A47684}">
      <dgm:prSet/>
      <dgm:spPr/>
      <dgm:t>
        <a:bodyPr/>
        <a:lstStyle/>
        <a:p>
          <a:endParaRPr lang="en-US"/>
        </a:p>
      </dgm:t>
    </dgm:pt>
    <dgm:pt modelId="{F615216C-7A91-EA40-B146-9A1634A6154F}" type="sibTrans" cxnId="{8E981A3C-5EB2-254A-9464-A89683A47684}">
      <dgm:prSet/>
      <dgm:spPr/>
      <dgm:t>
        <a:bodyPr/>
        <a:lstStyle/>
        <a:p>
          <a:endParaRPr lang="en-US"/>
        </a:p>
      </dgm:t>
    </dgm:pt>
    <dgm:pt modelId="{06DFCF8A-38C4-CC4C-B4A8-B52EAB297B1C}">
      <dgm:prSet phldrT="[Text]"/>
      <dgm:spPr/>
      <dgm:t>
        <a:bodyPr/>
        <a:lstStyle/>
        <a:p>
          <a:r>
            <a:rPr lang="en-US" dirty="0"/>
            <a:t>Norming</a:t>
          </a:r>
        </a:p>
      </dgm:t>
    </dgm:pt>
    <dgm:pt modelId="{D8F15FA5-9CD9-884F-9FFB-9D5302253607}" type="parTrans" cxnId="{240F3612-9C6C-924E-B38F-C4B2F27C890C}">
      <dgm:prSet/>
      <dgm:spPr/>
      <dgm:t>
        <a:bodyPr/>
        <a:lstStyle/>
        <a:p>
          <a:endParaRPr lang="en-US"/>
        </a:p>
      </dgm:t>
    </dgm:pt>
    <dgm:pt modelId="{C10D0A8C-37AA-DA41-96C2-72B4289457CB}" type="sibTrans" cxnId="{240F3612-9C6C-924E-B38F-C4B2F27C890C}">
      <dgm:prSet/>
      <dgm:spPr/>
      <dgm:t>
        <a:bodyPr/>
        <a:lstStyle/>
        <a:p>
          <a:endParaRPr lang="en-US"/>
        </a:p>
      </dgm:t>
    </dgm:pt>
    <dgm:pt modelId="{95797177-3B36-A842-A2E1-A8079F8BFC65}">
      <dgm:prSet phldrT="[Text]"/>
      <dgm:spPr/>
      <dgm:t>
        <a:bodyPr/>
        <a:lstStyle/>
        <a:p>
          <a:r>
            <a:rPr lang="en-US" dirty="0"/>
            <a:t>Performing</a:t>
          </a:r>
        </a:p>
      </dgm:t>
    </dgm:pt>
    <dgm:pt modelId="{A221D993-3A79-3545-B544-1151FE8A18F4}" type="parTrans" cxnId="{927789F9-1540-7F49-B05D-E96CE98BC0B6}">
      <dgm:prSet/>
      <dgm:spPr/>
      <dgm:t>
        <a:bodyPr/>
        <a:lstStyle/>
        <a:p>
          <a:endParaRPr lang="en-US"/>
        </a:p>
      </dgm:t>
    </dgm:pt>
    <dgm:pt modelId="{F1E56516-A832-114F-8E63-6882041036D9}" type="sibTrans" cxnId="{927789F9-1540-7F49-B05D-E96CE98BC0B6}">
      <dgm:prSet/>
      <dgm:spPr/>
      <dgm:t>
        <a:bodyPr/>
        <a:lstStyle/>
        <a:p>
          <a:endParaRPr lang="en-US"/>
        </a:p>
      </dgm:t>
    </dgm:pt>
    <dgm:pt modelId="{5E599475-881D-E44F-8E21-DCBCE9FF094B}">
      <dgm:prSet phldrT="[Text]"/>
      <dgm:spPr/>
      <dgm:t>
        <a:bodyPr/>
        <a:lstStyle/>
        <a:p>
          <a:r>
            <a:rPr lang="en-US" dirty="0"/>
            <a:t>Adjourning</a:t>
          </a:r>
        </a:p>
      </dgm:t>
    </dgm:pt>
    <dgm:pt modelId="{A45D1196-5D54-764E-94DD-C3C2A052F2DA}" type="parTrans" cxnId="{50195889-066C-364E-9DD6-A984E3E12FAE}">
      <dgm:prSet/>
      <dgm:spPr/>
      <dgm:t>
        <a:bodyPr/>
        <a:lstStyle/>
        <a:p>
          <a:endParaRPr lang="en-US"/>
        </a:p>
      </dgm:t>
    </dgm:pt>
    <dgm:pt modelId="{41AB0B77-6A02-314D-BF27-30F39AC2A10E}" type="sibTrans" cxnId="{50195889-066C-364E-9DD6-A984E3E12FAE}">
      <dgm:prSet/>
      <dgm:spPr/>
      <dgm:t>
        <a:bodyPr/>
        <a:lstStyle/>
        <a:p>
          <a:endParaRPr lang="en-US"/>
        </a:p>
      </dgm:t>
    </dgm:pt>
    <dgm:pt modelId="{54455FBE-F4D1-FB4B-8C0E-BC7FCBE9BE61}" type="pres">
      <dgm:prSet presAssocID="{B9E547F2-EA4F-2249-9D51-61033A97A8D6}" presName="rootnode" presStyleCnt="0">
        <dgm:presLayoutVars>
          <dgm:chMax/>
          <dgm:chPref/>
          <dgm:dir/>
          <dgm:animLvl val="lvl"/>
        </dgm:presLayoutVars>
      </dgm:prSet>
      <dgm:spPr/>
    </dgm:pt>
    <dgm:pt modelId="{78C87874-F858-034F-8181-4AB722590F12}" type="pres">
      <dgm:prSet presAssocID="{C06EA140-27FA-4F49-98BF-0590A510A57D}" presName="composite" presStyleCnt="0"/>
      <dgm:spPr/>
    </dgm:pt>
    <dgm:pt modelId="{47852DE1-E6AD-9049-98E3-130CD9393736}" type="pres">
      <dgm:prSet presAssocID="{C06EA140-27FA-4F49-98BF-0590A510A57D}" presName="LShape" presStyleLbl="alignNode1" presStyleIdx="0" presStyleCnt="9"/>
      <dgm:spPr/>
    </dgm:pt>
    <dgm:pt modelId="{65A3967C-E3BC-DA47-A875-A3F1783FFE69}" type="pres">
      <dgm:prSet presAssocID="{C06EA140-27FA-4F49-98BF-0590A510A57D}" presName="ParentText" presStyleLbl="revTx" presStyleIdx="0" presStyleCnt="5">
        <dgm:presLayoutVars>
          <dgm:chMax val="0"/>
          <dgm:chPref val="0"/>
          <dgm:bulletEnabled val="1"/>
        </dgm:presLayoutVars>
      </dgm:prSet>
      <dgm:spPr/>
    </dgm:pt>
    <dgm:pt modelId="{169FDF14-F579-7848-AFFB-C5AAEC5BE12F}" type="pres">
      <dgm:prSet presAssocID="{C06EA140-27FA-4F49-98BF-0590A510A57D}" presName="Triangle" presStyleLbl="alignNode1" presStyleIdx="1" presStyleCnt="9"/>
      <dgm:spPr/>
    </dgm:pt>
    <dgm:pt modelId="{251ABE30-CF4B-9E45-B1E4-43D8DF76A4C4}" type="pres">
      <dgm:prSet presAssocID="{EB2E4D85-C4A5-834D-90F1-A00D888D3692}" presName="sibTrans" presStyleCnt="0"/>
      <dgm:spPr/>
    </dgm:pt>
    <dgm:pt modelId="{D1ACBCFF-5DFD-4A4B-A54E-CD90069E9ABD}" type="pres">
      <dgm:prSet presAssocID="{EB2E4D85-C4A5-834D-90F1-A00D888D3692}" presName="space" presStyleCnt="0"/>
      <dgm:spPr/>
    </dgm:pt>
    <dgm:pt modelId="{E459ADB0-2DA4-7B45-AEF4-3EF293F0D2B4}" type="pres">
      <dgm:prSet presAssocID="{AFB3A6E5-B3E5-AE47-97F7-30B2E2298209}" presName="composite" presStyleCnt="0"/>
      <dgm:spPr/>
    </dgm:pt>
    <dgm:pt modelId="{17AFA411-DEC3-BB4E-920E-F279BCC3C62F}" type="pres">
      <dgm:prSet presAssocID="{AFB3A6E5-B3E5-AE47-97F7-30B2E2298209}" presName="LShape" presStyleLbl="alignNode1" presStyleIdx="2" presStyleCnt="9"/>
      <dgm:spPr/>
    </dgm:pt>
    <dgm:pt modelId="{CB748E06-3B5E-8A4B-B5C0-681CB4FF5AE3}" type="pres">
      <dgm:prSet presAssocID="{AFB3A6E5-B3E5-AE47-97F7-30B2E2298209}" presName="ParentText" presStyleLbl="revTx" presStyleIdx="1" presStyleCnt="5">
        <dgm:presLayoutVars>
          <dgm:chMax val="0"/>
          <dgm:chPref val="0"/>
          <dgm:bulletEnabled val="1"/>
        </dgm:presLayoutVars>
      </dgm:prSet>
      <dgm:spPr/>
    </dgm:pt>
    <dgm:pt modelId="{3E9068FD-7858-A647-BD95-F4DE29B9498C}" type="pres">
      <dgm:prSet presAssocID="{AFB3A6E5-B3E5-AE47-97F7-30B2E2298209}" presName="Triangle" presStyleLbl="alignNode1" presStyleIdx="3" presStyleCnt="9"/>
      <dgm:spPr/>
    </dgm:pt>
    <dgm:pt modelId="{01EF5577-E99E-DD44-A680-67EACCDEE029}" type="pres">
      <dgm:prSet presAssocID="{F615216C-7A91-EA40-B146-9A1634A6154F}" presName="sibTrans" presStyleCnt="0"/>
      <dgm:spPr/>
    </dgm:pt>
    <dgm:pt modelId="{2DDDE6D0-E314-2A4B-BAE3-1CA1C3254A81}" type="pres">
      <dgm:prSet presAssocID="{F615216C-7A91-EA40-B146-9A1634A6154F}" presName="space" presStyleCnt="0"/>
      <dgm:spPr/>
    </dgm:pt>
    <dgm:pt modelId="{A8A36A8C-1F28-ED4B-8003-A35DE2DA018B}" type="pres">
      <dgm:prSet presAssocID="{06DFCF8A-38C4-CC4C-B4A8-B52EAB297B1C}" presName="composite" presStyleCnt="0"/>
      <dgm:spPr/>
    </dgm:pt>
    <dgm:pt modelId="{454AEAE8-2C20-4945-9E0C-45DE62CADD03}" type="pres">
      <dgm:prSet presAssocID="{06DFCF8A-38C4-CC4C-B4A8-B52EAB297B1C}" presName="LShape" presStyleLbl="alignNode1" presStyleIdx="4" presStyleCnt="9"/>
      <dgm:spPr/>
    </dgm:pt>
    <dgm:pt modelId="{15C36331-8007-544A-8EFD-08247749AB6B}" type="pres">
      <dgm:prSet presAssocID="{06DFCF8A-38C4-CC4C-B4A8-B52EAB297B1C}" presName="ParentText" presStyleLbl="revTx" presStyleIdx="2" presStyleCnt="5">
        <dgm:presLayoutVars>
          <dgm:chMax val="0"/>
          <dgm:chPref val="0"/>
          <dgm:bulletEnabled val="1"/>
        </dgm:presLayoutVars>
      </dgm:prSet>
      <dgm:spPr/>
    </dgm:pt>
    <dgm:pt modelId="{8806DACE-A50F-1349-AE85-4CA8982C2664}" type="pres">
      <dgm:prSet presAssocID="{06DFCF8A-38C4-CC4C-B4A8-B52EAB297B1C}" presName="Triangle" presStyleLbl="alignNode1" presStyleIdx="5" presStyleCnt="9"/>
      <dgm:spPr/>
    </dgm:pt>
    <dgm:pt modelId="{70B543BD-C017-A14E-A6F0-188E65233490}" type="pres">
      <dgm:prSet presAssocID="{C10D0A8C-37AA-DA41-96C2-72B4289457CB}" presName="sibTrans" presStyleCnt="0"/>
      <dgm:spPr/>
    </dgm:pt>
    <dgm:pt modelId="{E9EF8517-F705-7640-A1E7-6F966BB933AF}" type="pres">
      <dgm:prSet presAssocID="{C10D0A8C-37AA-DA41-96C2-72B4289457CB}" presName="space" presStyleCnt="0"/>
      <dgm:spPr/>
    </dgm:pt>
    <dgm:pt modelId="{FF48F669-0F12-0B47-BE29-3CAEB2FE51D6}" type="pres">
      <dgm:prSet presAssocID="{95797177-3B36-A842-A2E1-A8079F8BFC65}" presName="composite" presStyleCnt="0"/>
      <dgm:spPr/>
    </dgm:pt>
    <dgm:pt modelId="{8FAF32E2-E1B7-6A45-A9A9-CFE463D33ECB}" type="pres">
      <dgm:prSet presAssocID="{95797177-3B36-A842-A2E1-A8079F8BFC65}" presName="LShape" presStyleLbl="alignNode1" presStyleIdx="6" presStyleCnt="9"/>
      <dgm:spPr/>
    </dgm:pt>
    <dgm:pt modelId="{FAF7C89D-7803-524F-864C-373FB2AA5527}" type="pres">
      <dgm:prSet presAssocID="{95797177-3B36-A842-A2E1-A8079F8BFC65}" presName="ParentText" presStyleLbl="revTx" presStyleIdx="3" presStyleCnt="5">
        <dgm:presLayoutVars>
          <dgm:chMax val="0"/>
          <dgm:chPref val="0"/>
          <dgm:bulletEnabled val="1"/>
        </dgm:presLayoutVars>
      </dgm:prSet>
      <dgm:spPr/>
    </dgm:pt>
    <dgm:pt modelId="{8D074FCE-CE04-2745-8104-855D73823D77}" type="pres">
      <dgm:prSet presAssocID="{95797177-3B36-A842-A2E1-A8079F8BFC65}" presName="Triangle" presStyleLbl="alignNode1" presStyleIdx="7" presStyleCnt="9"/>
      <dgm:spPr/>
    </dgm:pt>
    <dgm:pt modelId="{2A7144C6-F636-B34F-A10C-89FDD612CE8A}" type="pres">
      <dgm:prSet presAssocID="{F1E56516-A832-114F-8E63-6882041036D9}" presName="sibTrans" presStyleCnt="0"/>
      <dgm:spPr/>
    </dgm:pt>
    <dgm:pt modelId="{44716EBD-8B6B-6D42-AEAE-D27F72D5407A}" type="pres">
      <dgm:prSet presAssocID="{F1E56516-A832-114F-8E63-6882041036D9}" presName="space" presStyleCnt="0"/>
      <dgm:spPr/>
    </dgm:pt>
    <dgm:pt modelId="{5646FE8C-77BD-A843-9367-C0AE2EA3D4C2}" type="pres">
      <dgm:prSet presAssocID="{5E599475-881D-E44F-8E21-DCBCE9FF094B}" presName="composite" presStyleCnt="0"/>
      <dgm:spPr/>
    </dgm:pt>
    <dgm:pt modelId="{BABBF165-5B08-4B4E-98EE-5218FA693513}" type="pres">
      <dgm:prSet presAssocID="{5E599475-881D-E44F-8E21-DCBCE9FF094B}" presName="LShape" presStyleLbl="alignNode1" presStyleIdx="8" presStyleCnt="9"/>
      <dgm:spPr/>
    </dgm:pt>
    <dgm:pt modelId="{B9332FE3-A232-824B-ACAC-EAB6E92660BE}" type="pres">
      <dgm:prSet presAssocID="{5E599475-881D-E44F-8E21-DCBCE9FF094B}" presName="ParentText" presStyleLbl="revTx" presStyleIdx="4" presStyleCnt="5">
        <dgm:presLayoutVars>
          <dgm:chMax val="0"/>
          <dgm:chPref val="0"/>
          <dgm:bulletEnabled val="1"/>
        </dgm:presLayoutVars>
      </dgm:prSet>
      <dgm:spPr/>
    </dgm:pt>
  </dgm:ptLst>
  <dgm:cxnLst>
    <dgm:cxn modelId="{3650D204-3468-5C45-898C-CEC8D59D826B}" type="presOf" srcId="{5E599475-881D-E44F-8E21-DCBCE9FF094B}" destId="{B9332FE3-A232-824B-ACAC-EAB6E92660BE}" srcOrd="0" destOrd="0" presId="urn:microsoft.com/office/officeart/2009/3/layout/StepUpProcess"/>
    <dgm:cxn modelId="{240F3612-9C6C-924E-B38F-C4B2F27C890C}" srcId="{B9E547F2-EA4F-2249-9D51-61033A97A8D6}" destId="{06DFCF8A-38C4-CC4C-B4A8-B52EAB297B1C}" srcOrd="2" destOrd="0" parTransId="{D8F15FA5-9CD9-884F-9FFB-9D5302253607}" sibTransId="{C10D0A8C-37AA-DA41-96C2-72B4289457CB}"/>
    <dgm:cxn modelId="{C7F48B36-ADAC-F946-A2C6-6724974B91E0}" type="presOf" srcId="{B9E547F2-EA4F-2249-9D51-61033A97A8D6}" destId="{54455FBE-F4D1-FB4B-8C0E-BC7FCBE9BE61}" srcOrd="0" destOrd="0" presId="urn:microsoft.com/office/officeart/2009/3/layout/StepUpProcess"/>
    <dgm:cxn modelId="{8E981A3C-5EB2-254A-9464-A89683A47684}" srcId="{B9E547F2-EA4F-2249-9D51-61033A97A8D6}" destId="{AFB3A6E5-B3E5-AE47-97F7-30B2E2298209}" srcOrd="1" destOrd="0" parTransId="{B31F2437-1F0B-2644-987C-10AF782FAD17}" sibTransId="{F615216C-7A91-EA40-B146-9A1634A6154F}"/>
    <dgm:cxn modelId="{E275AD62-6568-734F-B55D-9D275A33B3B1}" type="presOf" srcId="{AFB3A6E5-B3E5-AE47-97F7-30B2E2298209}" destId="{CB748E06-3B5E-8A4B-B5C0-681CB4FF5AE3}" srcOrd="0" destOrd="0" presId="urn:microsoft.com/office/officeart/2009/3/layout/StepUpProcess"/>
    <dgm:cxn modelId="{50195889-066C-364E-9DD6-A984E3E12FAE}" srcId="{B9E547F2-EA4F-2249-9D51-61033A97A8D6}" destId="{5E599475-881D-E44F-8E21-DCBCE9FF094B}" srcOrd="4" destOrd="0" parTransId="{A45D1196-5D54-764E-94DD-C3C2A052F2DA}" sibTransId="{41AB0B77-6A02-314D-BF27-30F39AC2A10E}"/>
    <dgm:cxn modelId="{4BCC24B5-EF41-424A-847D-6406397086D4}" type="presOf" srcId="{95797177-3B36-A842-A2E1-A8079F8BFC65}" destId="{FAF7C89D-7803-524F-864C-373FB2AA5527}" srcOrd="0" destOrd="0" presId="urn:microsoft.com/office/officeart/2009/3/layout/StepUpProcess"/>
    <dgm:cxn modelId="{F9DB4BC0-4C0E-0F45-B8FB-922315D841F5}" type="presOf" srcId="{06DFCF8A-38C4-CC4C-B4A8-B52EAB297B1C}" destId="{15C36331-8007-544A-8EFD-08247749AB6B}" srcOrd="0" destOrd="0" presId="urn:microsoft.com/office/officeart/2009/3/layout/StepUpProcess"/>
    <dgm:cxn modelId="{A62186DB-ADCC-D24A-BE84-4783FA655F53}" srcId="{B9E547F2-EA4F-2249-9D51-61033A97A8D6}" destId="{C06EA140-27FA-4F49-98BF-0590A510A57D}" srcOrd="0" destOrd="0" parTransId="{855EC982-79B2-B64A-A0B4-DB0FF5E93F5A}" sibTransId="{EB2E4D85-C4A5-834D-90F1-A00D888D3692}"/>
    <dgm:cxn modelId="{927789F9-1540-7F49-B05D-E96CE98BC0B6}" srcId="{B9E547F2-EA4F-2249-9D51-61033A97A8D6}" destId="{95797177-3B36-A842-A2E1-A8079F8BFC65}" srcOrd="3" destOrd="0" parTransId="{A221D993-3A79-3545-B544-1151FE8A18F4}" sibTransId="{F1E56516-A832-114F-8E63-6882041036D9}"/>
    <dgm:cxn modelId="{0F0871FA-9C03-AC4F-94CD-90F63BD82823}" type="presOf" srcId="{C06EA140-27FA-4F49-98BF-0590A510A57D}" destId="{65A3967C-E3BC-DA47-A875-A3F1783FFE69}" srcOrd="0" destOrd="0" presId="urn:microsoft.com/office/officeart/2009/3/layout/StepUpProcess"/>
    <dgm:cxn modelId="{8B0773A8-7D58-8947-8CDF-166CDB0E4B06}" type="presParOf" srcId="{54455FBE-F4D1-FB4B-8C0E-BC7FCBE9BE61}" destId="{78C87874-F858-034F-8181-4AB722590F12}" srcOrd="0" destOrd="0" presId="urn:microsoft.com/office/officeart/2009/3/layout/StepUpProcess"/>
    <dgm:cxn modelId="{2F435ACC-9D15-8149-8B0E-19536094B0ED}" type="presParOf" srcId="{78C87874-F858-034F-8181-4AB722590F12}" destId="{47852DE1-E6AD-9049-98E3-130CD9393736}" srcOrd="0" destOrd="0" presId="urn:microsoft.com/office/officeart/2009/3/layout/StepUpProcess"/>
    <dgm:cxn modelId="{C213B824-AB91-8049-8972-8C3AF5E5ED80}" type="presParOf" srcId="{78C87874-F858-034F-8181-4AB722590F12}" destId="{65A3967C-E3BC-DA47-A875-A3F1783FFE69}" srcOrd="1" destOrd="0" presId="urn:microsoft.com/office/officeart/2009/3/layout/StepUpProcess"/>
    <dgm:cxn modelId="{576F29C3-269E-004F-9B4D-E91773B4A308}" type="presParOf" srcId="{78C87874-F858-034F-8181-4AB722590F12}" destId="{169FDF14-F579-7848-AFFB-C5AAEC5BE12F}" srcOrd="2" destOrd="0" presId="urn:microsoft.com/office/officeart/2009/3/layout/StepUpProcess"/>
    <dgm:cxn modelId="{143D9A6B-6D89-CE47-9712-701504F21469}" type="presParOf" srcId="{54455FBE-F4D1-FB4B-8C0E-BC7FCBE9BE61}" destId="{251ABE30-CF4B-9E45-B1E4-43D8DF76A4C4}" srcOrd="1" destOrd="0" presId="urn:microsoft.com/office/officeart/2009/3/layout/StepUpProcess"/>
    <dgm:cxn modelId="{AF8E5937-6A46-3D4E-82AB-F0FF8BAA1FBB}" type="presParOf" srcId="{251ABE30-CF4B-9E45-B1E4-43D8DF76A4C4}" destId="{D1ACBCFF-5DFD-4A4B-A54E-CD90069E9ABD}" srcOrd="0" destOrd="0" presId="urn:microsoft.com/office/officeart/2009/3/layout/StepUpProcess"/>
    <dgm:cxn modelId="{C1B42822-16EF-8046-8E1E-F38C55663E9E}" type="presParOf" srcId="{54455FBE-F4D1-FB4B-8C0E-BC7FCBE9BE61}" destId="{E459ADB0-2DA4-7B45-AEF4-3EF293F0D2B4}" srcOrd="2" destOrd="0" presId="urn:microsoft.com/office/officeart/2009/3/layout/StepUpProcess"/>
    <dgm:cxn modelId="{69EAB5F7-A40B-EE4D-AADB-995A91B2C0A1}" type="presParOf" srcId="{E459ADB0-2DA4-7B45-AEF4-3EF293F0D2B4}" destId="{17AFA411-DEC3-BB4E-920E-F279BCC3C62F}" srcOrd="0" destOrd="0" presId="urn:microsoft.com/office/officeart/2009/3/layout/StepUpProcess"/>
    <dgm:cxn modelId="{CC995196-C6AD-FC4C-A419-90EA63177711}" type="presParOf" srcId="{E459ADB0-2DA4-7B45-AEF4-3EF293F0D2B4}" destId="{CB748E06-3B5E-8A4B-B5C0-681CB4FF5AE3}" srcOrd="1" destOrd="0" presId="urn:microsoft.com/office/officeart/2009/3/layout/StepUpProcess"/>
    <dgm:cxn modelId="{2C50B385-BD29-1142-A72C-A145A71380F5}" type="presParOf" srcId="{E459ADB0-2DA4-7B45-AEF4-3EF293F0D2B4}" destId="{3E9068FD-7858-A647-BD95-F4DE29B9498C}" srcOrd="2" destOrd="0" presId="urn:microsoft.com/office/officeart/2009/3/layout/StepUpProcess"/>
    <dgm:cxn modelId="{89248F4E-BA07-5847-BBD5-709E5CB5BE31}" type="presParOf" srcId="{54455FBE-F4D1-FB4B-8C0E-BC7FCBE9BE61}" destId="{01EF5577-E99E-DD44-A680-67EACCDEE029}" srcOrd="3" destOrd="0" presId="urn:microsoft.com/office/officeart/2009/3/layout/StepUpProcess"/>
    <dgm:cxn modelId="{B1CFE1E3-3DD8-0340-9CA7-44C3D34FB020}" type="presParOf" srcId="{01EF5577-E99E-DD44-A680-67EACCDEE029}" destId="{2DDDE6D0-E314-2A4B-BAE3-1CA1C3254A81}" srcOrd="0" destOrd="0" presId="urn:microsoft.com/office/officeart/2009/3/layout/StepUpProcess"/>
    <dgm:cxn modelId="{2FECA162-ADA4-4548-AD79-E6F801966A1E}" type="presParOf" srcId="{54455FBE-F4D1-FB4B-8C0E-BC7FCBE9BE61}" destId="{A8A36A8C-1F28-ED4B-8003-A35DE2DA018B}" srcOrd="4" destOrd="0" presId="urn:microsoft.com/office/officeart/2009/3/layout/StepUpProcess"/>
    <dgm:cxn modelId="{B9A0CDF5-5B2A-D647-AA46-5DC609F79101}" type="presParOf" srcId="{A8A36A8C-1F28-ED4B-8003-A35DE2DA018B}" destId="{454AEAE8-2C20-4945-9E0C-45DE62CADD03}" srcOrd="0" destOrd="0" presId="urn:microsoft.com/office/officeart/2009/3/layout/StepUpProcess"/>
    <dgm:cxn modelId="{322B3998-1F0C-CF40-A374-958A83BCEC9D}" type="presParOf" srcId="{A8A36A8C-1F28-ED4B-8003-A35DE2DA018B}" destId="{15C36331-8007-544A-8EFD-08247749AB6B}" srcOrd="1" destOrd="0" presId="urn:microsoft.com/office/officeart/2009/3/layout/StepUpProcess"/>
    <dgm:cxn modelId="{DD9F54F5-9FDF-0D47-BA24-BA4A522913B7}" type="presParOf" srcId="{A8A36A8C-1F28-ED4B-8003-A35DE2DA018B}" destId="{8806DACE-A50F-1349-AE85-4CA8982C2664}" srcOrd="2" destOrd="0" presId="urn:microsoft.com/office/officeart/2009/3/layout/StepUpProcess"/>
    <dgm:cxn modelId="{4A5E61F9-0EDE-8842-9D1D-BE8B5B5E185E}" type="presParOf" srcId="{54455FBE-F4D1-FB4B-8C0E-BC7FCBE9BE61}" destId="{70B543BD-C017-A14E-A6F0-188E65233490}" srcOrd="5" destOrd="0" presId="urn:microsoft.com/office/officeart/2009/3/layout/StepUpProcess"/>
    <dgm:cxn modelId="{DB312180-6F81-BB44-8ACA-9B3D0DC12388}" type="presParOf" srcId="{70B543BD-C017-A14E-A6F0-188E65233490}" destId="{E9EF8517-F705-7640-A1E7-6F966BB933AF}" srcOrd="0" destOrd="0" presId="urn:microsoft.com/office/officeart/2009/3/layout/StepUpProcess"/>
    <dgm:cxn modelId="{8EA013A2-60A7-154A-82B1-538F1AB57BB2}" type="presParOf" srcId="{54455FBE-F4D1-FB4B-8C0E-BC7FCBE9BE61}" destId="{FF48F669-0F12-0B47-BE29-3CAEB2FE51D6}" srcOrd="6" destOrd="0" presId="urn:microsoft.com/office/officeart/2009/3/layout/StepUpProcess"/>
    <dgm:cxn modelId="{DDB8C0CB-4699-CD48-9D1D-1DCCFC16E605}" type="presParOf" srcId="{FF48F669-0F12-0B47-BE29-3CAEB2FE51D6}" destId="{8FAF32E2-E1B7-6A45-A9A9-CFE463D33ECB}" srcOrd="0" destOrd="0" presId="urn:microsoft.com/office/officeart/2009/3/layout/StepUpProcess"/>
    <dgm:cxn modelId="{46B8DCE8-9D79-3049-974F-B5A35C3C44D9}" type="presParOf" srcId="{FF48F669-0F12-0B47-BE29-3CAEB2FE51D6}" destId="{FAF7C89D-7803-524F-864C-373FB2AA5527}" srcOrd="1" destOrd="0" presId="urn:microsoft.com/office/officeart/2009/3/layout/StepUpProcess"/>
    <dgm:cxn modelId="{935482F1-FFD4-CE4E-ABB3-74BC59D1686F}" type="presParOf" srcId="{FF48F669-0F12-0B47-BE29-3CAEB2FE51D6}" destId="{8D074FCE-CE04-2745-8104-855D73823D77}" srcOrd="2" destOrd="0" presId="urn:microsoft.com/office/officeart/2009/3/layout/StepUpProcess"/>
    <dgm:cxn modelId="{E9F3FDD6-0F46-6244-86C1-EB6070591CF3}" type="presParOf" srcId="{54455FBE-F4D1-FB4B-8C0E-BC7FCBE9BE61}" destId="{2A7144C6-F636-B34F-A10C-89FDD612CE8A}" srcOrd="7" destOrd="0" presId="urn:microsoft.com/office/officeart/2009/3/layout/StepUpProcess"/>
    <dgm:cxn modelId="{6C6FEE8F-E1AF-F64F-ACB9-D86DF5EAED2E}" type="presParOf" srcId="{2A7144C6-F636-B34F-A10C-89FDD612CE8A}" destId="{44716EBD-8B6B-6D42-AEAE-D27F72D5407A}" srcOrd="0" destOrd="0" presId="urn:microsoft.com/office/officeart/2009/3/layout/StepUpProcess"/>
    <dgm:cxn modelId="{CA801975-C305-EA49-9E41-14D402D213B9}" type="presParOf" srcId="{54455FBE-F4D1-FB4B-8C0E-BC7FCBE9BE61}" destId="{5646FE8C-77BD-A843-9367-C0AE2EA3D4C2}" srcOrd="8" destOrd="0" presId="urn:microsoft.com/office/officeart/2009/3/layout/StepUpProcess"/>
    <dgm:cxn modelId="{48B72835-1631-B14E-A83C-2F41805499D2}" type="presParOf" srcId="{5646FE8C-77BD-A843-9367-C0AE2EA3D4C2}" destId="{BABBF165-5B08-4B4E-98EE-5218FA693513}" srcOrd="0" destOrd="0" presId="urn:microsoft.com/office/officeart/2009/3/layout/StepUpProcess"/>
    <dgm:cxn modelId="{A3ABDCE7-9AA9-3A4A-8913-A0251C37B176}" type="presParOf" srcId="{5646FE8C-77BD-A843-9367-C0AE2EA3D4C2}" destId="{B9332FE3-A232-824B-ACAC-EAB6E92660BE}"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44047DD-0467-4E13-A122-44A69EAD64BD}" type="doc">
      <dgm:prSet loTypeId="urn:microsoft.com/office/officeart/2009/layout/ReverseList" loCatId="relationship" qsTypeId="urn:microsoft.com/office/officeart/2005/8/quickstyle/3d3" qsCatId="3D" csTypeId="urn:microsoft.com/office/officeart/2005/8/colors/accent1_2" csCatId="accent1" phldr="1"/>
      <dgm:spPr/>
      <dgm:t>
        <a:bodyPr/>
        <a:lstStyle/>
        <a:p>
          <a:endParaRPr lang="en-US"/>
        </a:p>
      </dgm:t>
    </dgm:pt>
    <dgm:pt modelId="{92064356-B77C-4CD0-A791-B89F6B0E08E2}">
      <dgm:prSet phldrT="[Text]"/>
      <dgm:spPr/>
      <dgm:t>
        <a:bodyPr/>
        <a:lstStyle/>
        <a:p>
          <a:r>
            <a:rPr lang="en-US" b="1"/>
            <a:t>Intrinsic </a:t>
          </a:r>
          <a:r>
            <a:rPr lang="en-US"/>
            <a:t>motivation comes from inside the learner; they want to do the activity for their own reasons.</a:t>
          </a:r>
        </a:p>
      </dgm:t>
    </dgm:pt>
    <dgm:pt modelId="{41C2674E-C5F9-4372-A4A1-68E60252CA9A}" type="parTrans" cxnId="{010478C0-48C6-4AED-999A-4F44DDDC0DDE}">
      <dgm:prSet/>
      <dgm:spPr/>
      <dgm:t>
        <a:bodyPr/>
        <a:lstStyle/>
        <a:p>
          <a:endParaRPr lang="en-US"/>
        </a:p>
      </dgm:t>
    </dgm:pt>
    <dgm:pt modelId="{9A4D063E-9B20-4841-86DE-67F73A38558D}" type="sibTrans" cxnId="{010478C0-48C6-4AED-999A-4F44DDDC0DDE}">
      <dgm:prSet/>
      <dgm:spPr/>
      <dgm:t>
        <a:bodyPr/>
        <a:lstStyle/>
        <a:p>
          <a:endParaRPr lang="en-US"/>
        </a:p>
      </dgm:t>
    </dgm:pt>
    <dgm:pt modelId="{DAA65E9A-A823-4850-92A6-AAEFE0132D27}">
      <dgm:prSet/>
      <dgm:spPr/>
      <dgm:t>
        <a:bodyPr/>
        <a:lstStyle/>
        <a:p>
          <a:r>
            <a:rPr lang="en-US" b="1" dirty="0"/>
            <a:t>Extrinsic </a:t>
          </a:r>
          <a:r>
            <a:rPr lang="en-US" dirty="0"/>
            <a:t>motivation comes from outside them, they do it to please someone else or because they are told they need to do it.</a:t>
          </a:r>
          <a:endParaRPr lang="en-NZ" dirty="0"/>
        </a:p>
      </dgm:t>
    </dgm:pt>
    <dgm:pt modelId="{50C74DAE-7514-4DE0-B648-50C2E0709DDA}" type="parTrans" cxnId="{4FD85284-E0D3-4CC9-AF61-172730246BB9}">
      <dgm:prSet/>
      <dgm:spPr/>
      <dgm:t>
        <a:bodyPr/>
        <a:lstStyle/>
        <a:p>
          <a:endParaRPr lang="en-US"/>
        </a:p>
      </dgm:t>
    </dgm:pt>
    <dgm:pt modelId="{812EA0D9-1108-44AF-8B6C-A156ACA01CC5}" type="sibTrans" cxnId="{4FD85284-E0D3-4CC9-AF61-172730246BB9}">
      <dgm:prSet/>
      <dgm:spPr/>
      <dgm:t>
        <a:bodyPr/>
        <a:lstStyle/>
        <a:p>
          <a:endParaRPr lang="en-US"/>
        </a:p>
      </dgm:t>
    </dgm:pt>
    <dgm:pt modelId="{DF53FCB0-EB3F-48E5-BD3E-F975C9EAA054}">
      <dgm:prSet phldrT="[Text]" phldr="1"/>
      <dgm:spPr/>
      <dgm:t>
        <a:bodyPr/>
        <a:lstStyle/>
        <a:p>
          <a:endParaRPr lang="en-US"/>
        </a:p>
      </dgm:t>
    </dgm:pt>
    <dgm:pt modelId="{AFBBAE71-26E9-4F05-8E35-4DCFF9653FC3}" type="parTrans" cxnId="{7B8EFE08-425C-4DA9-AF40-9DC55AD3B66B}">
      <dgm:prSet/>
      <dgm:spPr/>
      <dgm:t>
        <a:bodyPr/>
        <a:lstStyle/>
        <a:p>
          <a:endParaRPr lang="en-US"/>
        </a:p>
      </dgm:t>
    </dgm:pt>
    <dgm:pt modelId="{C1F1513F-EB78-44AF-B200-50015FA58E44}" type="sibTrans" cxnId="{7B8EFE08-425C-4DA9-AF40-9DC55AD3B66B}">
      <dgm:prSet/>
      <dgm:spPr/>
      <dgm:t>
        <a:bodyPr/>
        <a:lstStyle/>
        <a:p>
          <a:endParaRPr lang="en-US"/>
        </a:p>
      </dgm:t>
    </dgm:pt>
    <dgm:pt modelId="{F19BB55E-2305-4DF2-8A4F-6517242630A5}" type="pres">
      <dgm:prSet presAssocID="{644047DD-0467-4E13-A122-44A69EAD64BD}" presName="Name0" presStyleCnt="0">
        <dgm:presLayoutVars>
          <dgm:chMax val="2"/>
          <dgm:chPref val="2"/>
          <dgm:animLvl val="lvl"/>
        </dgm:presLayoutVars>
      </dgm:prSet>
      <dgm:spPr/>
    </dgm:pt>
    <dgm:pt modelId="{4AE8413B-90BA-40C4-B12F-C0FA3102D21D}" type="pres">
      <dgm:prSet presAssocID="{644047DD-0467-4E13-A122-44A69EAD64BD}" presName="LeftText" presStyleLbl="revTx" presStyleIdx="0" presStyleCnt="0">
        <dgm:presLayoutVars>
          <dgm:bulletEnabled val="1"/>
        </dgm:presLayoutVars>
      </dgm:prSet>
      <dgm:spPr/>
    </dgm:pt>
    <dgm:pt modelId="{21FCEB77-46FD-4224-8A6D-788EA56D8A1C}" type="pres">
      <dgm:prSet presAssocID="{644047DD-0467-4E13-A122-44A69EAD64BD}" presName="LeftNode" presStyleLbl="bgImgPlace1" presStyleIdx="0" presStyleCnt="2">
        <dgm:presLayoutVars>
          <dgm:chMax val="2"/>
          <dgm:chPref val="2"/>
        </dgm:presLayoutVars>
      </dgm:prSet>
      <dgm:spPr/>
    </dgm:pt>
    <dgm:pt modelId="{9A379528-6D7A-4768-8231-38CAA24A73FE}" type="pres">
      <dgm:prSet presAssocID="{644047DD-0467-4E13-A122-44A69EAD64BD}" presName="RightText" presStyleLbl="revTx" presStyleIdx="0" presStyleCnt="0">
        <dgm:presLayoutVars>
          <dgm:bulletEnabled val="1"/>
        </dgm:presLayoutVars>
      </dgm:prSet>
      <dgm:spPr/>
    </dgm:pt>
    <dgm:pt modelId="{A20F61C6-8F91-4874-A2AB-F251BA1D9C3B}" type="pres">
      <dgm:prSet presAssocID="{644047DD-0467-4E13-A122-44A69EAD64BD}" presName="RightNode" presStyleLbl="bgImgPlace1" presStyleIdx="1" presStyleCnt="2">
        <dgm:presLayoutVars>
          <dgm:chMax val="0"/>
          <dgm:chPref val="0"/>
        </dgm:presLayoutVars>
      </dgm:prSet>
      <dgm:spPr/>
    </dgm:pt>
    <dgm:pt modelId="{CB1E5E1D-68DB-4150-9F27-D92F08942ADA}" type="pres">
      <dgm:prSet presAssocID="{644047DD-0467-4E13-A122-44A69EAD64BD}" presName="TopArrow" presStyleLbl="node1" presStyleIdx="0" presStyleCnt="2"/>
      <dgm:spPr/>
    </dgm:pt>
    <dgm:pt modelId="{06762992-1F68-43EE-A90A-76610555A6D6}" type="pres">
      <dgm:prSet presAssocID="{644047DD-0467-4E13-A122-44A69EAD64BD}" presName="BottomArrow" presStyleLbl="node1" presStyleIdx="1" presStyleCnt="2"/>
      <dgm:spPr/>
    </dgm:pt>
  </dgm:ptLst>
  <dgm:cxnLst>
    <dgm:cxn modelId="{7B8EFE08-425C-4DA9-AF40-9DC55AD3B66B}" srcId="{644047DD-0467-4E13-A122-44A69EAD64BD}" destId="{DF53FCB0-EB3F-48E5-BD3E-F975C9EAA054}" srcOrd="2" destOrd="0" parTransId="{AFBBAE71-26E9-4F05-8E35-4DCFF9653FC3}" sibTransId="{C1F1513F-EB78-44AF-B200-50015FA58E44}"/>
    <dgm:cxn modelId="{74B5AD41-9981-0947-99C4-4E568FB7D863}" type="presOf" srcId="{644047DD-0467-4E13-A122-44A69EAD64BD}" destId="{F19BB55E-2305-4DF2-8A4F-6517242630A5}" srcOrd="0" destOrd="0" presId="urn:microsoft.com/office/officeart/2009/layout/ReverseList"/>
    <dgm:cxn modelId="{17F5456D-DA28-6446-A8A6-9C6E6D15205F}" type="presOf" srcId="{92064356-B77C-4CD0-A791-B89F6B0E08E2}" destId="{21FCEB77-46FD-4224-8A6D-788EA56D8A1C}" srcOrd="1" destOrd="0" presId="urn:microsoft.com/office/officeart/2009/layout/ReverseList"/>
    <dgm:cxn modelId="{161D9B4E-B9CC-FE4B-9904-4796F603D8BC}" type="presOf" srcId="{DAA65E9A-A823-4850-92A6-AAEFE0132D27}" destId="{A20F61C6-8F91-4874-A2AB-F251BA1D9C3B}" srcOrd="1" destOrd="0" presId="urn:microsoft.com/office/officeart/2009/layout/ReverseList"/>
    <dgm:cxn modelId="{A414357B-3BFC-8649-8EFB-9FBE69D62576}" type="presOf" srcId="{92064356-B77C-4CD0-A791-B89F6B0E08E2}" destId="{4AE8413B-90BA-40C4-B12F-C0FA3102D21D}" srcOrd="0" destOrd="0" presId="urn:microsoft.com/office/officeart/2009/layout/ReverseList"/>
    <dgm:cxn modelId="{4FD85284-E0D3-4CC9-AF61-172730246BB9}" srcId="{644047DD-0467-4E13-A122-44A69EAD64BD}" destId="{DAA65E9A-A823-4850-92A6-AAEFE0132D27}" srcOrd="1" destOrd="0" parTransId="{50C74DAE-7514-4DE0-B648-50C2E0709DDA}" sibTransId="{812EA0D9-1108-44AF-8B6C-A156ACA01CC5}"/>
    <dgm:cxn modelId="{010478C0-48C6-4AED-999A-4F44DDDC0DDE}" srcId="{644047DD-0467-4E13-A122-44A69EAD64BD}" destId="{92064356-B77C-4CD0-A791-B89F6B0E08E2}" srcOrd="0" destOrd="0" parTransId="{41C2674E-C5F9-4372-A4A1-68E60252CA9A}" sibTransId="{9A4D063E-9B20-4841-86DE-67F73A38558D}"/>
    <dgm:cxn modelId="{2B6D94C9-BED2-F84F-8013-6EEFA55F9069}" type="presOf" srcId="{DAA65E9A-A823-4850-92A6-AAEFE0132D27}" destId="{9A379528-6D7A-4768-8231-38CAA24A73FE}" srcOrd="0" destOrd="0" presId="urn:microsoft.com/office/officeart/2009/layout/ReverseList"/>
    <dgm:cxn modelId="{DCE08DC5-EE6B-144A-B329-DD59836A0B6C}" type="presParOf" srcId="{F19BB55E-2305-4DF2-8A4F-6517242630A5}" destId="{4AE8413B-90BA-40C4-B12F-C0FA3102D21D}" srcOrd="0" destOrd="0" presId="urn:microsoft.com/office/officeart/2009/layout/ReverseList"/>
    <dgm:cxn modelId="{31AFE014-ED87-5946-BCA5-B22C094DA0AF}" type="presParOf" srcId="{F19BB55E-2305-4DF2-8A4F-6517242630A5}" destId="{21FCEB77-46FD-4224-8A6D-788EA56D8A1C}" srcOrd="1" destOrd="0" presId="urn:microsoft.com/office/officeart/2009/layout/ReverseList"/>
    <dgm:cxn modelId="{DD3BA3CC-270E-704F-AEFA-C46239E5C753}" type="presParOf" srcId="{F19BB55E-2305-4DF2-8A4F-6517242630A5}" destId="{9A379528-6D7A-4768-8231-38CAA24A73FE}" srcOrd="2" destOrd="0" presId="urn:microsoft.com/office/officeart/2009/layout/ReverseList"/>
    <dgm:cxn modelId="{52851401-45B6-4D42-B3CC-838107381D83}" type="presParOf" srcId="{F19BB55E-2305-4DF2-8A4F-6517242630A5}" destId="{A20F61C6-8F91-4874-A2AB-F251BA1D9C3B}" srcOrd="3" destOrd="0" presId="urn:microsoft.com/office/officeart/2009/layout/ReverseList"/>
    <dgm:cxn modelId="{D4308B8F-B83D-3442-AACC-8FF66A4CADEB}" type="presParOf" srcId="{F19BB55E-2305-4DF2-8A4F-6517242630A5}" destId="{CB1E5E1D-68DB-4150-9F27-D92F08942ADA}" srcOrd="4" destOrd="0" presId="urn:microsoft.com/office/officeart/2009/layout/ReverseList"/>
    <dgm:cxn modelId="{9675B532-D01A-E141-8F5F-8B9389DD11EC}" type="presParOf" srcId="{F19BB55E-2305-4DF2-8A4F-6517242630A5}" destId="{06762992-1F68-43EE-A90A-76610555A6D6}" srcOrd="5" destOrd="0" presId="urn:microsoft.com/office/officeart/2009/layout/Revers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E28E1D1-E91C-4238-BEB3-7A3A6493E2AB}" type="doc">
      <dgm:prSet loTypeId="urn:microsoft.com/office/officeart/2009/3/layout/IncreasingArrowsProcess" loCatId="process" qsTypeId="urn:microsoft.com/office/officeart/2005/8/quickstyle/3d3" qsCatId="3D" csTypeId="urn:microsoft.com/office/officeart/2005/8/colors/accent1_2" csCatId="accent1" phldr="1"/>
      <dgm:spPr/>
      <dgm:t>
        <a:bodyPr/>
        <a:lstStyle/>
        <a:p>
          <a:endParaRPr lang="en-US"/>
        </a:p>
      </dgm:t>
    </dgm:pt>
    <dgm:pt modelId="{C24FB956-F982-40F9-90B9-930453163BED}">
      <dgm:prSet phldrT="[Text]"/>
      <dgm:spPr/>
      <dgm:t>
        <a:bodyPr/>
        <a:lstStyle/>
        <a:p>
          <a:r>
            <a:rPr lang="en-US"/>
            <a:t>Attention</a:t>
          </a:r>
        </a:p>
      </dgm:t>
    </dgm:pt>
    <dgm:pt modelId="{4DF9E4F2-ECE7-42FC-8256-40EFB45FEADE}" type="parTrans" cxnId="{1F2C4948-3A28-41A0-8666-55F6163FDA2B}">
      <dgm:prSet/>
      <dgm:spPr/>
      <dgm:t>
        <a:bodyPr/>
        <a:lstStyle/>
        <a:p>
          <a:endParaRPr lang="en-US"/>
        </a:p>
      </dgm:t>
    </dgm:pt>
    <dgm:pt modelId="{CB0096F9-67CF-4B97-90AD-9C0E16233F1D}" type="sibTrans" cxnId="{1F2C4948-3A28-41A0-8666-55F6163FDA2B}">
      <dgm:prSet/>
      <dgm:spPr/>
      <dgm:t>
        <a:bodyPr/>
        <a:lstStyle/>
        <a:p>
          <a:endParaRPr lang="en-US"/>
        </a:p>
      </dgm:t>
    </dgm:pt>
    <dgm:pt modelId="{F7E660B0-64F8-4A59-8658-99DE08EFFBEB}">
      <dgm:prSet phldrT="[Text]"/>
      <dgm:spPr/>
      <dgm:t>
        <a:bodyPr/>
        <a:lstStyle/>
        <a:p>
          <a:r>
            <a:rPr lang="en-US"/>
            <a:t>Engage -use humour</a:t>
          </a:r>
        </a:p>
      </dgm:t>
    </dgm:pt>
    <dgm:pt modelId="{24A85A6C-3FB3-4881-BEAC-25989E6F5908}" type="parTrans" cxnId="{0033CD64-2F4E-47EA-A35A-7BE7BE8108C7}">
      <dgm:prSet/>
      <dgm:spPr/>
      <dgm:t>
        <a:bodyPr/>
        <a:lstStyle/>
        <a:p>
          <a:endParaRPr lang="en-US"/>
        </a:p>
      </dgm:t>
    </dgm:pt>
    <dgm:pt modelId="{05C51FFD-860A-456F-96E4-B2BAB31A52E8}" type="sibTrans" cxnId="{0033CD64-2F4E-47EA-A35A-7BE7BE8108C7}">
      <dgm:prSet/>
      <dgm:spPr/>
      <dgm:t>
        <a:bodyPr/>
        <a:lstStyle/>
        <a:p>
          <a:endParaRPr lang="en-US"/>
        </a:p>
      </dgm:t>
    </dgm:pt>
    <dgm:pt modelId="{9E23FFDF-8634-4DA7-A9C9-2BA96704A69D}">
      <dgm:prSet phldrT="[Text]"/>
      <dgm:spPr/>
      <dgm:t>
        <a:bodyPr/>
        <a:lstStyle/>
        <a:p>
          <a:r>
            <a:rPr lang="en-US"/>
            <a:t>Relevance</a:t>
          </a:r>
        </a:p>
      </dgm:t>
    </dgm:pt>
    <dgm:pt modelId="{F894EAE4-D332-4879-ADE5-6DE56F44CFA5}" type="parTrans" cxnId="{66267981-5A21-4193-9730-1F11F14ECC20}">
      <dgm:prSet/>
      <dgm:spPr/>
      <dgm:t>
        <a:bodyPr/>
        <a:lstStyle/>
        <a:p>
          <a:endParaRPr lang="en-US"/>
        </a:p>
      </dgm:t>
    </dgm:pt>
    <dgm:pt modelId="{C10A5E28-7162-4FC0-BEB7-E63ABCD60123}" type="sibTrans" cxnId="{66267981-5A21-4193-9730-1F11F14ECC20}">
      <dgm:prSet/>
      <dgm:spPr/>
      <dgm:t>
        <a:bodyPr/>
        <a:lstStyle/>
        <a:p>
          <a:endParaRPr lang="en-US"/>
        </a:p>
      </dgm:t>
    </dgm:pt>
    <dgm:pt modelId="{E5651389-48AD-4AC1-8B4A-4F8429285E5E}">
      <dgm:prSet phldrT="[Text]"/>
      <dgm:spPr/>
      <dgm:t>
        <a:bodyPr/>
        <a:lstStyle/>
        <a:p>
          <a:r>
            <a:rPr lang="en-US"/>
            <a:t>Immediate applicability</a:t>
          </a:r>
        </a:p>
      </dgm:t>
    </dgm:pt>
    <dgm:pt modelId="{2E8031D5-D032-4DA4-BD59-21327B22CF37}" type="parTrans" cxnId="{1F770116-ADF7-4C74-9FD3-66A368140534}">
      <dgm:prSet/>
      <dgm:spPr/>
      <dgm:t>
        <a:bodyPr/>
        <a:lstStyle/>
        <a:p>
          <a:endParaRPr lang="en-US"/>
        </a:p>
      </dgm:t>
    </dgm:pt>
    <dgm:pt modelId="{DD2A5B86-B724-4387-B609-29743D552AD0}" type="sibTrans" cxnId="{1F770116-ADF7-4C74-9FD3-66A368140534}">
      <dgm:prSet/>
      <dgm:spPr/>
      <dgm:t>
        <a:bodyPr/>
        <a:lstStyle/>
        <a:p>
          <a:endParaRPr lang="en-US"/>
        </a:p>
      </dgm:t>
    </dgm:pt>
    <dgm:pt modelId="{DEBC62D7-6849-4896-8660-687E228A230A}">
      <dgm:prSet phldrT="[Text]"/>
      <dgm:spPr/>
      <dgm:t>
        <a:bodyPr/>
        <a:lstStyle/>
        <a:p>
          <a:r>
            <a:rPr lang="en-US"/>
            <a:t>Confidence</a:t>
          </a:r>
        </a:p>
      </dgm:t>
    </dgm:pt>
    <dgm:pt modelId="{F13DB8F0-1E25-44BA-98CD-3AB11952CE07}" type="parTrans" cxnId="{E6D0D136-0F1E-4CA3-97A9-762D7125DD4B}">
      <dgm:prSet/>
      <dgm:spPr/>
      <dgm:t>
        <a:bodyPr/>
        <a:lstStyle/>
        <a:p>
          <a:endParaRPr lang="en-US"/>
        </a:p>
      </dgm:t>
    </dgm:pt>
    <dgm:pt modelId="{D2ACC029-06FC-432E-BA49-AC94EC70CAF9}" type="sibTrans" cxnId="{E6D0D136-0F1E-4CA3-97A9-762D7125DD4B}">
      <dgm:prSet/>
      <dgm:spPr/>
      <dgm:t>
        <a:bodyPr/>
        <a:lstStyle/>
        <a:p>
          <a:endParaRPr lang="en-US"/>
        </a:p>
      </dgm:t>
    </dgm:pt>
    <dgm:pt modelId="{05028D4C-92EE-44CA-969B-7F5C61786BEA}">
      <dgm:prSet phldrT="[Text]"/>
      <dgm:spPr/>
      <dgm:t>
        <a:bodyPr/>
        <a:lstStyle/>
        <a:p>
          <a:r>
            <a:rPr lang="en-US"/>
            <a:t>Guidance</a:t>
          </a:r>
        </a:p>
      </dgm:t>
    </dgm:pt>
    <dgm:pt modelId="{D7C725B8-19E2-4F32-8330-64DFD6F3FB05}" type="parTrans" cxnId="{B69F219C-BC52-45F1-896F-66D72B80C68C}">
      <dgm:prSet/>
      <dgm:spPr/>
      <dgm:t>
        <a:bodyPr/>
        <a:lstStyle/>
        <a:p>
          <a:endParaRPr lang="en-US"/>
        </a:p>
      </dgm:t>
    </dgm:pt>
    <dgm:pt modelId="{F9710351-636A-4297-97CE-CECE79D6CFEE}" type="sibTrans" cxnId="{B69F219C-BC52-45F1-896F-66D72B80C68C}">
      <dgm:prSet/>
      <dgm:spPr/>
      <dgm:t>
        <a:bodyPr/>
        <a:lstStyle/>
        <a:p>
          <a:endParaRPr lang="en-US"/>
        </a:p>
      </dgm:t>
    </dgm:pt>
    <dgm:pt modelId="{B04D6178-94AC-48B6-9B1A-0CA33190913A}">
      <dgm:prSet phldrT="[Text]"/>
      <dgm:spPr/>
      <dgm:t>
        <a:bodyPr/>
        <a:lstStyle/>
        <a:p>
          <a:r>
            <a:rPr lang="en-US"/>
            <a:t>Activate</a:t>
          </a:r>
        </a:p>
      </dgm:t>
    </dgm:pt>
    <dgm:pt modelId="{8C5373F7-BAAF-41BA-AFE2-5E037DB40593}" type="parTrans" cxnId="{4427A0FA-E6FA-4011-8E85-577D33D6F8BE}">
      <dgm:prSet/>
      <dgm:spPr/>
      <dgm:t>
        <a:bodyPr/>
        <a:lstStyle/>
        <a:p>
          <a:endParaRPr lang="en-US"/>
        </a:p>
      </dgm:t>
    </dgm:pt>
    <dgm:pt modelId="{0A7AC0DA-8832-4861-BD71-F69B8A6C82CD}" type="sibTrans" cxnId="{4427A0FA-E6FA-4011-8E85-577D33D6F8BE}">
      <dgm:prSet/>
      <dgm:spPr/>
      <dgm:t>
        <a:bodyPr/>
        <a:lstStyle/>
        <a:p>
          <a:endParaRPr lang="en-US"/>
        </a:p>
      </dgm:t>
    </dgm:pt>
    <dgm:pt modelId="{F84E861B-FB40-45AF-914F-A59B25DA9BAC}">
      <dgm:prSet phldrT="[Text]"/>
      <dgm:spPr/>
      <dgm:t>
        <a:bodyPr/>
        <a:lstStyle/>
        <a:p>
          <a:r>
            <a:rPr lang="en-US" i="1"/>
            <a:t>Use real stories, branding and challenges</a:t>
          </a:r>
        </a:p>
      </dgm:t>
    </dgm:pt>
    <dgm:pt modelId="{27757E8B-E5E6-49E4-B0B5-9F37B10BFC5C}" type="parTrans" cxnId="{ED053D10-258C-4CBE-B3D6-533B595D8BC4}">
      <dgm:prSet/>
      <dgm:spPr/>
      <dgm:t>
        <a:bodyPr/>
        <a:lstStyle/>
        <a:p>
          <a:endParaRPr lang="en-US"/>
        </a:p>
      </dgm:t>
    </dgm:pt>
    <dgm:pt modelId="{4C4CDC4A-B61D-46E3-A94F-19297C4F61DD}" type="sibTrans" cxnId="{ED053D10-258C-4CBE-B3D6-533B595D8BC4}">
      <dgm:prSet/>
      <dgm:spPr/>
      <dgm:t>
        <a:bodyPr/>
        <a:lstStyle/>
        <a:p>
          <a:endParaRPr lang="en-US"/>
        </a:p>
      </dgm:t>
    </dgm:pt>
    <dgm:pt modelId="{4932768A-4FC7-4CBF-835C-EC414D02DA04}">
      <dgm:prSet phldrT="[Text]"/>
      <dgm:spPr/>
      <dgm:t>
        <a:bodyPr/>
        <a:lstStyle/>
        <a:p>
          <a:r>
            <a:rPr lang="en-US"/>
            <a:t>Future usefulness</a:t>
          </a:r>
        </a:p>
      </dgm:t>
    </dgm:pt>
    <dgm:pt modelId="{29B2BA51-82C8-424A-910A-2EA6D654FDA1}" type="parTrans" cxnId="{89773B78-BD57-4F20-953F-2B0A0AA0E129}">
      <dgm:prSet/>
      <dgm:spPr/>
      <dgm:t>
        <a:bodyPr/>
        <a:lstStyle/>
        <a:p>
          <a:endParaRPr lang="en-US"/>
        </a:p>
      </dgm:t>
    </dgm:pt>
    <dgm:pt modelId="{2E331E74-68BC-47A9-A2E8-4CCB17A7869A}" type="sibTrans" cxnId="{89773B78-BD57-4F20-953F-2B0A0AA0E129}">
      <dgm:prSet/>
      <dgm:spPr/>
      <dgm:t>
        <a:bodyPr/>
        <a:lstStyle/>
        <a:p>
          <a:endParaRPr lang="en-US"/>
        </a:p>
      </dgm:t>
    </dgm:pt>
    <dgm:pt modelId="{FB01606D-8926-4E97-89B4-53AE0C6D278F}">
      <dgm:prSet phldrT="[Text]"/>
      <dgm:spPr/>
      <dgm:t>
        <a:bodyPr/>
        <a:lstStyle/>
        <a:p>
          <a:r>
            <a:rPr lang="en-US"/>
            <a:t>Experience</a:t>
          </a:r>
        </a:p>
      </dgm:t>
    </dgm:pt>
    <dgm:pt modelId="{D0288C39-1797-47E3-8DA1-F9E4DA18C1C9}" type="parTrans" cxnId="{3979B6FC-BD97-4549-914C-E127996B6016}">
      <dgm:prSet/>
      <dgm:spPr/>
      <dgm:t>
        <a:bodyPr/>
        <a:lstStyle/>
        <a:p>
          <a:endParaRPr lang="en-US"/>
        </a:p>
      </dgm:t>
    </dgm:pt>
    <dgm:pt modelId="{DC4C8C98-2747-4BEE-A788-5DA640E5DF54}" type="sibTrans" cxnId="{3979B6FC-BD97-4549-914C-E127996B6016}">
      <dgm:prSet/>
      <dgm:spPr/>
      <dgm:t>
        <a:bodyPr/>
        <a:lstStyle/>
        <a:p>
          <a:endParaRPr lang="en-US"/>
        </a:p>
      </dgm:t>
    </dgm:pt>
    <dgm:pt modelId="{8EB5BCEB-ADC3-4688-8C4E-6258C09EAFB1}">
      <dgm:prSet phldrT="[Text]"/>
      <dgm:spPr/>
      <dgm:t>
        <a:bodyPr/>
        <a:lstStyle/>
        <a:p>
          <a:r>
            <a:rPr lang="en-US" i="1"/>
            <a:t>Identify clear benefits, relate to work situation</a:t>
          </a:r>
        </a:p>
      </dgm:t>
    </dgm:pt>
    <dgm:pt modelId="{9B4F2A58-DD43-4177-9AF0-C28030DCF545}" type="parTrans" cxnId="{2401F2D3-4A05-4DCD-9D35-D96100D02108}">
      <dgm:prSet/>
      <dgm:spPr/>
      <dgm:t>
        <a:bodyPr/>
        <a:lstStyle/>
        <a:p>
          <a:endParaRPr lang="en-US"/>
        </a:p>
      </dgm:t>
    </dgm:pt>
    <dgm:pt modelId="{CA388D0D-7433-4982-9879-D26F7D097A86}" type="sibTrans" cxnId="{2401F2D3-4A05-4DCD-9D35-D96100D02108}">
      <dgm:prSet/>
      <dgm:spPr/>
      <dgm:t>
        <a:bodyPr/>
        <a:lstStyle/>
        <a:p>
          <a:endParaRPr lang="en-US"/>
        </a:p>
      </dgm:t>
    </dgm:pt>
    <dgm:pt modelId="{A29DD599-F430-426C-869F-97FF31DB7CD8}">
      <dgm:prSet phldrT="[Text]"/>
      <dgm:spPr/>
      <dgm:t>
        <a:bodyPr/>
        <a:lstStyle/>
        <a:p>
          <a:r>
            <a:rPr lang="en-US"/>
            <a:t>Self-confidence</a:t>
          </a:r>
        </a:p>
      </dgm:t>
    </dgm:pt>
    <dgm:pt modelId="{64D8A288-4B3A-43BD-9DD4-093C2362EDF1}" type="parTrans" cxnId="{A0D5C483-0A27-4486-85F7-5FA49CE4F1C6}">
      <dgm:prSet/>
      <dgm:spPr/>
      <dgm:t>
        <a:bodyPr/>
        <a:lstStyle/>
        <a:p>
          <a:endParaRPr lang="en-US"/>
        </a:p>
      </dgm:t>
    </dgm:pt>
    <dgm:pt modelId="{8E1431FF-DC43-4EAB-A501-77BF6E0A9DC2}" type="sibTrans" cxnId="{A0D5C483-0A27-4486-85F7-5FA49CE4F1C6}">
      <dgm:prSet/>
      <dgm:spPr/>
      <dgm:t>
        <a:bodyPr/>
        <a:lstStyle/>
        <a:p>
          <a:endParaRPr lang="en-US"/>
        </a:p>
      </dgm:t>
    </dgm:pt>
    <dgm:pt modelId="{3E932D37-903B-4EEA-A920-C87CB1148DB8}">
      <dgm:prSet phldrT="[Text]"/>
      <dgm:spPr/>
      <dgm:t>
        <a:bodyPr/>
        <a:lstStyle/>
        <a:p>
          <a:r>
            <a:rPr lang="en-US"/>
            <a:t>Feedback</a:t>
          </a:r>
        </a:p>
      </dgm:t>
    </dgm:pt>
    <dgm:pt modelId="{60B55941-2C51-4071-B7C1-9E4E74E186F1}" type="parTrans" cxnId="{DF53D1EF-E20F-4E46-85A6-365EACA8A7C9}">
      <dgm:prSet/>
      <dgm:spPr/>
      <dgm:t>
        <a:bodyPr/>
        <a:lstStyle/>
        <a:p>
          <a:endParaRPr lang="en-US"/>
        </a:p>
      </dgm:t>
    </dgm:pt>
    <dgm:pt modelId="{8724B6E5-BDE0-4B5A-8479-FC21220859B9}" type="sibTrans" cxnId="{DF53D1EF-E20F-4E46-85A6-365EACA8A7C9}">
      <dgm:prSet/>
      <dgm:spPr/>
      <dgm:t>
        <a:bodyPr/>
        <a:lstStyle/>
        <a:p>
          <a:endParaRPr lang="en-US"/>
        </a:p>
      </dgm:t>
    </dgm:pt>
    <dgm:pt modelId="{B5CA4CED-D56A-4C19-8CEA-D7B14A1DA903}">
      <dgm:prSet phldrT="[Text]"/>
      <dgm:spPr/>
      <dgm:t>
        <a:bodyPr/>
        <a:lstStyle/>
        <a:p>
          <a:r>
            <a:rPr lang="en-US" i="1"/>
            <a:t>Contextualise assessment exercise and scenarios</a:t>
          </a:r>
        </a:p>
      </dgm:t>
    </dgm:pt>
    <dgm:pt modelId="{EC02FC44-074A-4F18-9BD8-DB8D29E2F810}" type="parTrans" cxnId="{6803E9BB-C74E-4B5B-8A5F-CA15D27E54B3}">
      <dgm:prSet/>
      <dgm:spPr/>
      <dgm:t>
        <a:bodyPr/>
        <a:lstStyle/>
        <a:p>
          <a:endParaRPr lang="en-US"/>
        </a:p>
      </dgm:t>
    </dgm:pt>
    <dgm:pt modelId="{0F5AF470-A1E3-4F9F-AC83-65EBF9FA1B4C}" type="sibTrans" cxnId="{6803E9BB-C74E-4B5B-8A5F-CA15D27E54B3}">
      <dgm:prSet/>
      <dgm:spPr/>
      <dgm:t>
        <a:bodyPr/>
        <a:lstStyle/>
        <a:p>
          <a:endParaRPr lang="en-US"/>
        </a:p>
      </dgm:t>
    </dgm:pt>
    <dgm:pt modelId="{C38AC07A-526C-41E6-B942-D01B0D68B793}">
      <dgm:prSet phldrT="[Text]"/>
      <dgm:spPr/>
      <dgm:t>
        <a:bodyPr/>
        <a:lstStyle/>
        <a:p>
          <a:r>
            <a:rPr lang="en-US" i="1"/>
            <a:t>Satisfaction</a:t>
          </a:r>
        </a:p>
      </dgm:t>
    </dgm:pt>
    <dgm:pt modelId="{23F998A8-C42F-4DD1-A65C-5B3A6B7B222D}" type="parTrans" cxnId="{C009F522-63BB-422F-998D-026F2E91C799}">
      <dgm:prSet/>
      <dgm:spPr/>
      <dgm:t>
        <a:bodyPr/>
        <a:lstStyle/>
        <a:p>
          <a:endParaRPr lang="en-US"/>
        </a:p>
      </dgm:t>
    </dgm:pt>
    <dgm:pt modelId="{568E13C2-6FDB-4CD9-ABEF-2D05D67153FD}" type="sibTrans" cxnId="{C009F522-63BB-422F-998D-026F2E91C799}">
      <dgm:prSet/>
      <dgm:spPr/>
      <dgm:t>
        <a:bodyPr/>
        <a:lstStyle/>
        <a:p>
          <a:endParaRPr lang="en-US"/>
        </a:p>
      </dgm:t>
    </dgm:pt>
    <dgm:pt modelId="{B82E5303-E136-4DE7-B9E7-8BA4675CC636}">
      <dgm:prSet phldrT="[Text]"/>
      <dgm:spPr/>
      <dgm:t>
        <a:bodyPr/>
        <a:lstStyle/>
        <a:p>
          <a:r>
            <a:rPr lang="en-US" i="0"/>
            <a:t>Reinforce</a:t>
          </a:r>
        </a:p>
      </dgm:t>
    </dgm:pt>
    <dgm:pt modelId="{14488C1A-CFC0-433A-9C26-6619D916435B}" type="parTrans" cxnId="{D9A8AE21-CA3B-4B78-8AFC-8A91834D1EAA}">
      <dgm:prSet/>
      <dgm:spPr/>
      <dgm:t>
        <a:bodyPr/>
        <a:lstStyle/>
        <a:p>
          <a:endParaRPr lang="en-US"/>
        </a:p>
      </dgm:t>
    </dgm:pt>
    <dgm:pt modelId="{B9FA6A88-2D3D-4DB8-AAD6-F914C88DC4C5}" type="sibTrans" cxnId="{D9A8AE21-CA3B-4B78-8AFC-8A91834D1EAA}">
      <dgm:prSet/>
      <dgm:spPr/>
      <dgm:t>
        <a:bodyPr/>
        <a:lstStyle/>
        <a:p>
          <a:endParaRPr lang="en-US"/>
        </a:p>
      </dgm:t>
    </dgm:pt>
    <dgm:pt modelId="{9F082003-3E2B-44B1-9E3E-DD286015F3F2}">
      <dgm:prSet phldrT="[Text]"/>
      <dgm:spPr/>
      <dgm:t>
        <a:bodyPr/>
        <a:lstStyle/>
        <a:p>
          <a:r>
            <a:rPr lang="en-US" i="0"/>
            <a:t>Positive outcomes</a:t>
          </a:r>
        </a:p>
      </dgm:t>
    </dgm:pt>
    <dgm:pt modelId="{27AD5E10-48EA-4F8A-AD52-74421D829696}" type="parTrans" cxnId="{1E98F40B-1ED2-4CDE-82E7-EF7378546B73}">
      <dgm:prSet/>
      <dgm:spPr/>
      <dgm:t>
        <a:bodyPr/>
        <a:lstStyle/>
        <a:p>
          <a:endParaRPr lang="en-US"/>
        </a:p>
      </dgm:t>
    </dgm:pt>
    <dgm:pt modelId="{2C5D1D34-6D7C-4F59-B895-EEBD4D6BDB45}" type="sibTrans" cxnId="{1E98F40B-1ED2-4CDE-82E7-EF7378546B73}">
      <dgm:prSet/>
      <dgm:spPr/>
      <dgm:t>
        <a:bodyPr/>
        <a:lstStyle/>
        <a:p>
          <a:endParaRPr lang="en-US"/>
        </a:p>
      </dgm:t>
    </dgm:pt>
    <dgm:pt modelId="{88C45EBA-5927-4A2A-8D48-70E9FE178A3D}">
      <dgm:prSet phldrT="[Text]"/>
      <dgm:spPr/>
      <dgm:t>
        <a:bodyPr/>
        <a:lstStyle/>
        <a:p>
          <a:r>
            <a:rPr lang="en-US" i="0"/>
            <a:t>Unexpected rewards</a:t>
          </a:r>
        </a:p>
      </dgm:t>
    </dgm:pt>
    <dgm:pt modelId="{6D4E2957-CAFE-4708-8EF3-40A30032A948}" type="parTrans" cxnId="{740CA58C-0079-410E-BFB2-2EF2A0F75FB7}">
      <dgm:prSet/>
      <dgm:spPr/>
      <dgm:t>
        <a:bodyPr/>
        <a:lstStyle/>
        <a:p>
          <a:endParaRPr lang="en-US"/>
        </a:p>
      </dgm:t>
    </dgm:pt>
    <dgm:pt modelId="{66741164-AB8D-4B3C-808B-3F65D429C8B2}" type="sibTrans" cxnId="{740CA58C-0079-410E-BFB2-2EF2A0F75FB7}">
      <dgm:prSet/>
      <dgm:spPr/>
      <dgm:t>
        <a:bodyPr/>
        <a:lstStyle/>
        <a:p>
          <a:endParaRPr lang="en-US"/>
        </a:p>
      </dgm:t>
    </dgm:pt>
    <dgm:pt modelId="{DA420689-4741-4C66-9E68-F2C1C96AD1A4}">
      <dgm:prSet phldrT="[Text]"/>
      <dgm:spPr/>
      <dgm:t>
        <a:bodyPr/>
        <a:lstStyle/>
        <a:p>
          <a:r>
            <a:rPr lang="en-US" i="1"/>
            <a:t>Track completion of learning and praise performance</a:t>
          </a:r>
        </a:p>
      </dgm:t>
    </dgm:pt>
    <dgm:pt modelId="{0EB39BB4-E65A-4058-A3ED-6BDD51923E4C}" type="parTrans" cxnId="{1900D07E-BE8C-476F-AB43-F8FBC0AE3B8B}">
      <dgm:prSet/>
      <dgm:spPr/>
      <dgm:t>
        <a:bodyPr/>
        <a:lstStyle/>
        <a:p>
          <a:endParaRPr lang="en-US"/>
        </a:p>
      </dgm:t>
    </dgm:pt>
    <dgm:pt modelId="{345549AC-5DB7-4166-8538-A412FFB99D07}" type="sibTrans" cxnId="{1900D07E-BE8C-476F-AB43-F8FBC0AE3B8B}">
      <dgm:prSet/>
      <dgm:spPr/>
      <dgm:t>
        <a:bodyPr/>
        <a:lstStyle/>
        <a:p>
          <a:endParaRPr lang="en-US"/>
        </a:p>
      </dgm:t>
    </dgm:pt>
    <dgm:pt modelId="{89A1B696-DC54-4007-8F77-41DD5AB59EE3}">
      <dgm:prSet phldrT="[Text]"/>
      <dgm:spPr/>
      <dgm:t>
        <a:bodyPr/>
        <a:lstStyle/>
        <a:p>
          <a:r>
            <a:rPr lang="en-US"/>
            <a:t>Variability</a:t>
          </a:r>
        </a:p>
      </dgm:t>
    </dgm:pt>
    <dgm:pt modelId="{2F6633DB-315E-4B54-8C92-4054EC43A591}" type="parTrans" cxnId="{67A19324-CD60-4EE1-B663-9F3160834B1F}">
      <dgm:prSet/>
      <dgm:spPr/>
      <dgm:t>
        <a:bodyPr/>
        <a:lstStyle/>
        <a:p>
          <a:endParaRPr lang="en-US"/>
        </a:p>
      </dgm:t>
    </dgm:pt>
    <dgm:pt modelId="{09BE09DC-7CB6-4E56-974D-77758CEE1A45}" type="sibTrans" cxnId="{67A19324-CD60-4EE1-B663-9F3160834B1F}">
      <dgm:prSet/>
      <dgm:spPr/>
      <dgm:t>
        <a:bodyPr/>
        <a:lstStyle/>
        <a:p>
          <a:endParaRPr lang="en-US"/>
        </a:p>
      </dgm:t>
    </dgm:pt>
    <dgm:pt modelId="{A1D3F3C8-62D0-4673-9E43-5DE3AEE76042}" type="pres">
      <dgm:prSet presAssocID="{0E28E1D1-E91C-4238-BEB3-7A3A6493E2AB}" presName="Name0" presStyleCnt="0">
        <dgm:presLayoutVars>
          <dgm:chMax val="5"/>
          <dgm:chPref val="5"/>
          <dgm:dir/>
          <dgm:animLvl val="lvl"/>
        </dgm:presLayoutVars>
      </dgm:prSet>
      <dgm:spPr/>
    </dgm:pt>
    <dgm:pt modelId="{EFA3C562-9735-4780-A6F7-4314ECAF71D8}" type="pres">
      <dgm:prSet presAssocID="{C24FB956-F982-40F9-90B9-930453163BED}" presName="parentText1" presStyleLbl="node1" presStyleIdx="0" presStyleCnt="4">
        <dgm:presLayoutVars>
          <dgm:chMax/>
          <dgm:chPref val="3"/>
          <dgm:bulletEnabled val="1"/>
        </dgm:presLayoutVars>
      </dgm:prSet>
      <dgm:spPr/>
    </dgm:pt>
    <dgm:pt modelId="{9AE8126D-0DAE-42D0-BBD7-9FF8DEA223DF}" type="pres">
      <dgm:prSet presAssocID="{C24FB956-F982-40F9-90B9-930453163BED}" presName="childText1" presStyleLbl="solidAlignAcc1" presStyleIdx="0" presStyleCnt="4">
        <dgm:presLayoutVars>
          <dgm:chMax val="0"/>
          <dgm:chPref val="0"/>
          <dgm:bulletEnabled val="1"/>
        </dgm:presLayoutVars>
      </dgm:prSet>
      <dgm:spPr/>
    </dgm:pt>
    <dgm:pt modelId="{797D7C54-CE39-4F48-A629-0F7541683B52}" type="pres">
      <dgm:prSet presAssocID="{9E23FFDF-8634-4DA7-A9C9-2BA96704A69D}" presName="parentText2" presStyleLbl="node1" presStyleIdx="1" presStyleCnt="4">
        <dgm:presLayoutVars>
          <dgm:chMax/>
          <dgm:chPref val="3"/>
          <dgm:bulletEnabled val="1"/>
        </dgm:presLayoutVars>
      </dgm:prSet>
      <dgm:spPr/>
    </dgm:pt>
    <dgm:pt modelId="{3EB735D2-3646-4DB1-98D0-0E048162FDE5}" type="pres">
      <dgm:prSet presAssocID="{9E23FFDF-8634-4DA7-A9C9-2BA96704A69D}" presName="childText2" presStyleLbl="solidAlignAcc1" presStyleIdx="1" presStyleCnt="4">
        <dgm:presLayoutVars>
          <dgm:chMax val="0"/>
          <dgm:chPref val="0"/>
          <dgm:bulletEnabled val="1"/>
        </dgm:presLayoutVars>
      </dgm:prSet>
      <dgm:spPr/>
    </dgm:pt>
    <dgm:pt modelId="{448FEACF-1552-4724-920E-349266B0B5F2}" type="pres">
      <dgm:prSet presAssocID="{DEBC62D7-6849-4896-8660-687E228A230A}" presName="parentText3" presStyleLbl="node1" presStyleIdx="2" presStyleCnt="4">
        <dgm:presLayoutVars>
          <dgm:chMax/>
          <dgm:chPref val="3"/>
          <dgm:bulletEnabled val="1"/>
        </dgm:presLayoutVars>
      </dgm:prSet>
      <dgm:spPr/>
    </dgm:pt>
    <dgm:pt modelId="{4B76BDE2-E9D4-4428-A3AE-1F96F8D1B7B6}" type="pres">
      <dgm:prSet presAssocID="{DEBC62D7-6849-4896-8660-687E228A230A}" presName="childText3" presStyleLbl="solidAlignAcc1" presStyleIdx="2" presStyleCnt="4">
        <dgm:presLayoutVars>
          <dgm:chMax val="0"/>
          <dgm:chPref val="0"/>
          <dgm:bulletEnabled val="1"/>
        </dgm:presLayoutVars>
      </dgm:prSet>
      <dgm:spPr/>
    </dgm:pt>
    <dgm:pt modelId="{5BB9F6A8-9A77-40BB-ABCC-B6D3B4074FD3}" type="pres">
      <dgm:prSet presAssocID="{C38AC07A-526C-41E6-B942-D01B0D68B793}" presName="parentText4" presStyleLbl="node1" presStyleIdx="3" presStyleCnt="4">
        <dgm:presLayoutVars>
          <dgm:chMax/>
          <dgm:chPref val="3"/>
          <dgm:bulletEnabled val="1"/>
        </dgm:presLayoutVars>
      </dgm:prSet>
      <dgm:spPr/>
    </dgm:pt>
    <dgm:pt modelId="{63759AE2-B6AE-49B4-8B13-B39CEDBDDEB6}" type="pres">
      <dgm:prSet presAssocID="{C38AC07A-526C-41E6-B942-D01B0D68B793}" presName="childText4" presStyleLbl="solidAlignAcc1" presStyleIdx="3" presStyleCnt="4">
        <dgm:presLayoutVars>
          <dgm:chMax val="0"/>
          <dgm:chPref val="0"/>
          <dgm:bulletEnabled val="1"/>
        </dgm:presLayoutVars>
      </dgm:prSet>
      <dgm:spPr/>
    </dgm:pt>
  </dgm:ptLst>
  <dgm:cxnLst>
    <dgm:cxn modelId="{DF0ED508-2B82-F44C-8DF0-91740F490896}" type="presOf" srcId="{8EB5BCEB-ADC3-4688-8C4E-6258C09EAFB1}" destId="{3EB735D2-3646-4DB1-98D0-0E048162FDE5}" srcOrd="0" destOrd="3" presId="urn:microsoft.com/office/officeart/2009/3/layout/IncreasingArrowsProcess"/>
    <dgm:cxn modelId="{1E98F40B-1ED2-4CDE-82E7-EF7378546B73}" srcId="{C38AC07A-526C-41E6-B942-D01B0D68B793}" destId="{9F082003-3E2B-44B1-9E3E-DD286015F3F2}" srcOrd="1" destOrd="0" parTransId="{27AD5E10-48EA-4F8A-AD52-74421D829696}" sibTransId="{2C5D1D34-6D7C-4F59-B895-EEBD4D6BDB45}"/>
    <dgm:cxn modelId="{1AA76F0E-4158-6D4C-87B9-0E0D49BD5BD5}" type="presOf" srcId="{DA420689-4741-4C66-9E68-F2C1C96AD1A4}" destId="{63759AE2-B6AE-49B4-8B13-B39CEDBDDEB6}" srcOrd="0" destOrd="3" presId="urn:microsoft.com/office/officeart/2009/3/layout/IncreasingArrowsProcess"/>
    <dgm:cxn modelId="{ED053D10-258C-4CBE-B3D6-533B595D8BC4}" srcId="{C24FB956-F982-40F9-90B9-930453163BED}" destId="{F84E861B-FB40-45AF-914F-A59B25DA9BAC}" srcOrd="3" destOrd="0" parTransId="{27757E8B-E5E6-49E4-B0B5-9F37B10BFC5C}" sibTransId="{4C4CDC4A-B61D-46E3-A94F-19297C4F61DD}"/>
    <dgm:cxn modelId="{1F770116-ADF7-4C74-9FD3-66A368140534}" srcId="{9E23FFDF-8634-4DA7-A9C9-2BA96704A69D}" destId="{E5651389-48AD-4AC1-8B4A-4F8429285E5E}" srcOrd="0" destOrd="0" parTransId="{2E8031D5-D032-4DA4-BD59-21327B22CF37}" sibTransId="{DD2A5B86-B724-4387-B609-29743D552AD0}"/>
    <dgm:cxn modelId="{DE5FFD19-7494-3541-A38F-EADB52F56705}" type="presOf" srcId="{F7E660B0-64F8-4A59-8658-99DE08EFFBEB}" destId="{9AE8126D-0DAE-42D0-BBD7-9FF8DEA223DF}" srcOrd="0" destOrd="0" presId="urn:microsoft.com/office/officeart/2009/3/layout/IncreasingArrowsProcess"/>
    <dgm:cxn modelId="{D9A8AE21-CA3B-4B78-8AFC-8A91834D1EAA}" srcId="{C38AC07A-526C-41E6-B942-D01B0D68B793}" destId="{B82E5303-E136-4DE7-B9E7-8BA4675CC636}" srcOrd="0" destOrd="0" parTransId="{14488C1A-CFC0-433A-9C26-6619D916435B}" sibTransId="{B9FA6A88-2D3D-4DB8-AAD6-F914C88DC4C5}"/>
    <dgm:cxn modelId="{79553522-A634-FB41-A0EF-DE673F1581C3}" type="presOf" srcId="{E5651389-48AD-4AC1-8B4A-4F8429285E5E}" destId="{3EB735D2-3646-4DB1-98D0-0E048162FDE5}" srcOrd="0" destOrd="0" presId="urn:microsoft.com/office/officeart/2009/3/layout/IncreasingArrowsProcess"/>
    <dgm:cxn modelId="{C009F522-63BB-422F-998D-026F2E91C799}" srcId="{0E28E1D1-E91C-4238-BEB3-7A3A6493E2AB}" destId="{C38AC07A-526C-41E6-B942-D01B0D68B793}" srcOrd="3" destOrd="0" parTransId="{23F998A8-C42F-4DD1-A65C-5B3A6B7B222D}" sibTransId="{568E13C2-6FDB-4CD9-ABEF-2D05D67153FD}"/>
    <dgm:cxn modelId="{67A19324-CD60-4EE1-B663-9F3160834B1F}" srcId="{C24FB956-F982-40F9-90B9-930453163BED}" destId="{89A1B696-DC54-4007-8F77-41DD5AB59EE3}" srcOrd="2" destOrd="0" parTransId="{2F6633DB-315E-4B54-8C92-4054EC43A591}" sibTransId="{09BE09DC-7CB6-4E56-974D-77758CEE1A45}"/>
    <dgm:cxn modelId="{24A42F2E-1C18-7B4D-9A24-5AC8F62CB9CD}" type="presOf" srcId="{0E28E1D1-E91C-4238-BEB3-7A3A6493E2AB}" destId="{A1D3F3C8-62D0-4673-9E43-5DE3AEE76042}" srcOrd="0" destOrd="0" presId="urn:microsoft.com/office/officeart/2009/3/layout/IncreasingArrowsProcess"/>
    <dgm:cxn modelId="{E6D0D136-0F1E-4CA3-97A9-762D7125DD4B}" srcId="{0E28E1D1-E91C-4238-BEB3-7A3A6493E2AB}" destId="{DEBC62D7-6849-4896-8660-687E228A230A}" srcOrd="2" destOrd="0" parTransId="{F13DB8F0-1E25-44BA-98CD-3AB11952CE07}" sibTransId="{D2ACC029-06FC-432E-BA49-AC94EC70CAF9}"/>
    <dgm:cxn modelId="{0033CD64-2F4E-47EA-A35A-7BE7BE8108C7}" srcId="{C24FB956-F982-40F9-90B9-930453163BED}" destId="{F7E660B0-64F8-4A59-8658-99DE08EFFBEB}" srcOrd="0" destOrd="0" parTransId="{24A85A6C-3FB3-4881-BEAC-25989E6F5908}" sibTransId="{05C51FFD-860A-456F-96E4-B2BAB31A52E8}"/>
    <dgm:cxn modelId="{1F2C4948-3A28-41A0-8666-55F6163FDA2B}" srcId="{0E28E1D1-E91C-4238-BEB3-7A3A6493E2AB}" destId="{C24FB956-F982-40F9-90B9-930453163BED}" srcOrd="0" destOrd="0" parTransId="{4DF9E4F2-ECE7-42FC-8256-40EFB45FEADE}" sibTransId="{CB0096F9-67CF-4B97-90AD-9C0E16233F1D}"/>
    <dgm:cxn modelId="{89773B78-BD57-4F20-953F-2B0A0AA0E129}" srcId="{9E23FFDF-8634-4DA7-A9C9-2BA96704A69D}" destId="{4932768A-4FC7-4CBF-835C-EC414D02DA04}" srcOrd="1" destOrd="0" parTransId="{29B2BA51-82C8-424A-910A-2EA6D654FDA1}" sibTransId="{2E331E74-68BC-47A9-A2E8-4CCB17A7869A}"/>
    <dgm:cxn modelId="{1900D07E-BE8C-476F-AB43-F8FBC0AE3B8B}" srcId="{C38AC07A-526C-41E6-B942-D01B0D68B793}" destId="{DA420689-4741-4C66-9E68-F2C1C96AD1A4}" srcOrd="3" destOrd="0" parTransId="{0EB39BB4-E65A-4058-A3ED-6BDD51923E4C}" sibTransId="{345549AC-5DB7-4166-8538-A412FFB99D07}"/>
    <dgm:cxn modelId="{29C5F77E-D606-6C47-8D08-ACCE9784299D}" type="presOf" srcId="{DEBC62D7-6849-4896-8660-687E228A230A}" destId="{448FEACF-1552-4724-920E-349266B0B5F2}" srcOrd="0" destOrd="0" presId="urn:microsoft.com/office/officeart/2009/3/layout/IncreasingArrowsProcess"/>
    <dgm:cxn modelId="{66267981-5A21-4193-9730-1F11F14ECC20}" srcId="{0E28E1D1-E91C-4238-BEB3-7A3A6493E2AB}" destId="{9E23FFDF-8634-4DA7-A9C9-2BA96704A69D}" srcOrd="1" destOrd="0" parTransId="{F894EAE4-D332-4879-ADE5-6DE56F44CFA5}" sibTransId="{C10A5E28-7162-4FC0-BEB7-E63ABCD60123}"/>
    <dgm:cxn modelId="{A0D5C483-0A27-4486-85F7-5FA49CE4F1C6}" srcId="{DEBC62D7-6849-4896-8660-687E228A230A}" destId="{A29DD599-F430-426C-869F-97FF31DB7CD8}" srcOrd="1" destOrd="0" parTransId="{64D8A288-4B3A-43BD-9DD4-093C2362EDF1}" sibTransId="{8E1431FF-DC43-4EAB-A501-77BF6E0A9DC2}"/>
    <dgm:cxn modelId="{740CA58C-0079-410E-BFB2-2EF2A0F75FB7}" srcId="{C38AC07A-526C-41E6-B942-D01B0D68B793}" destId="{88C45EBA-5927-4A2A-8D48-70E9FE178A3D}" srcOrd="2" destOrd="0" parTransId="{6D4E2957-CAFE-4708-8EF3-40A30032A948}" sibTransId="{66741164-AB8D-4B3C-808B-3F65D429C8B2}"/>
    <dgm:cxn modelId="{CBE4BC8D-8846-C944-B40C-8DCF39B4CFCB}" type="presOf" srcId="{C38AC07A-526C-41E6-B942-D01B0D68B793}" destId="{5BB9F6A8-9A77-40BB-ABCC-B6D3B4074FD3}" srcOrd="0" destOrd="0" presId="urn:microsoft.com/office/officeart/2009/3/layout/IncreasingArrowsProcess"/>
    <dgm:cxn modelId="{081BA499-D851-7F4F-8511-52964CB71D3E}" type="presOf" srcId="{89A1B696-DC54-4007-8F77-41DD5AB59EE3}" destId="{9AE8126D-0DAE-42D0-BBD7-9FF8DEA223DF}" srcOrd="0" destOrd="2" presId="urn:microsoft.com/office/officeart/2009/3/layout/IncreasingArrowsProcess"/>
    <dgm:cxn modelId="{B69F219C-BC52-45F1-896F-66D72B80C68C}" srcId="{DEBC62D7-6849-4896-8660-687E228A230A}" destId="{05028D4C-92EE-44CA-969B-7F5C61786BEA}" srcOrd="0" destOrd="0" parTransId="{D7C725B8-19E2-4F32-8330-64DFD6F3FB05}" sibTransId="{F9710351-636A-4297-97CE-CECE79D6CFEE}"/>
    <dgm:cxn modelId="{9490689D-0928-214B-9830-C168354A3C7E}" type="presOf" srcId="{3E932D37-903B-4EEA-A920-C87CB1148DB8}" destId="{4B76BDE2-E9D4-4428-A3AE-1F96F8D1B7B6}" srcOrd="0" destOrd="2" presId="urn:microsoft.com/office/officeart/2009/3/layout/IncreasingArrowsProcess"/>
    <dgm:cxn modelId="{863BDB9F-1778-2B4F-82A8-1126598BE4F5}" type="presOf" srcId="{9F082003-3E2B-44B1-9E3E-DD286015F3F2}" destId="{63759AE2-B6AE-49B4-8B13-B39CEDBDDEB6}" srcOrd="0" destOrd="1" presId="urn:microsoft.com/office/officeart/2009/3/layout/IncreasingArrowsProcess"/>
    <dgm:cxn modelId="{F23957A1-02C9-0641-BE1E-92CD099D2C2B}" type="presOf" srcId="{FB01606D-8926-4E97-89B4-53AE0C6D278F}" destId="{3EB735D2-3646-4DB1-98D0-0E048162FDE5}" srcOrd="0" destOrd="2" presId="urn:microsoft.com/office/officeart/2009/3/layout/IncreasingArrowsProcess"/>
    <dgm:cxn modelId="{B159F1A3-2917-C54C-9AC8-A2EE1272CE61}" type="presOf" srcId="{B04D6178-94AC-48B6-9B1A-0CA33190913A}" destId="{9AE8126D-0DAE-42D0-BBD7-9FF8DEA223DF}" srcOrd="0" destOrd="1" presId="urn:microsoft.com/office/officeart/2009/3/layout/IncreasingArrowsProcess"/>
    <dgm:cxn modelId="{19628BA7-7385-D441-8DEC-7AD11133EE79}" type="presOf" srcId="{9E23FFDF-8634-4DA7-A9C9-2BA96704A69D}" destId="{797D7C54-CE39-4F48-A629-0F7541683B52}" srcOrd="0" destOrd="0" presId="urn:microsoft.com/office/officeart/2009/3/layout/IncreasingArrowsProcess"/>
    <dgm:cxn modelId="{BC8D5AB8-54B6-1347-9888-9330928D6564}" type="presOf" srcId="{05028D4C-92EE-44CA-969B-7F5C61786BEA}" destId="{4B76BDE2-E9D4-4428-A3AE-1F96F8D1B7B6}" srcOrd="0" destOrd="0" presId="urn:microsoft.com/office/officeart/2009/3/layout/IncreasingArrowsProcess"/>
    <dgm:cxn modelId="{6803E9BB-C74E-4B5B-8A5F-CA15D27E54B3}" srcId="{DEBC62D7-6849-4896-8660-687E228A230A}" destId="{B5CA4CED-D56A-4C19-8CEA-D7B14A1DA903}" srcOrd="3" destOrd="0" parTransId="{EC02FC44-074A-4F18-9BD8-DB8D29E2F810}" sibTransId="{0F5AF470-A1E3-4F9F-AC83-65EBF9FA1B4C}"/>
    <dgm:cxn modelId="{E0A0F9BF-0AD3-174B-BBC5-181B72EDB5A6}" type="presOf" srcId="{88C45EBA-5927-4A2A-8D48-70E9FE178A3D}" destId="{63759AE2-B6AE-49B4-8B13-B39CEDBDDEB6}" srcOrd="0" destOrd="2" presId="urn:microsoft.com/office/officeart/2009/3/layout/IncreasingArrowsProcess"/>
    <dgm:cxn modelId="{2401F2D3-4A05-4DCD-9D35-D96100D02108}" srcId="{9E23FFDF-8634-4DA7-A9C9-2BA96704A69D}" destId="{8EB5BCEB-ADC3-4688-8C4E-6258C09EAFB1}" srcOrd="3" destOrd="0" parTransId="{9B4F2A58-DD43-4177-9AF0-C28030DCF545}" sibTransId="{CA388D0D-7433-4982-9879-D26F7D097A86}"/>
    <dgm:cxn modelId="{E81A18D7-2818-C74F-948F-D5662CCFCF46}" type="presOf" srcId="{F84E861B-FB40-45AF-914F-A59B25DA9BAC}" destId="{9AE8126D-0DAE-42D0-BBD7-9FF8DEA223DF}" srcOrd="0" destOrd="3" presId="urn:microsoft.com/office/officeart/2009/3/layout/IncreasingArrowsProcess"/>
    <dgm:cxn modelId="{1688C5DA-B52B-B64C-832E-00A1321FAA6D}" type="presOf" srcId="{B5CA4CED-D56A-4C19-8CEA-D7B14A1DA903}" destId="{4B76BDE2-E9D4-4428-A3AE-1F96F8D1B7B6}" srcOrd="0" destOrd="3" presId="urn:microsoft.com/office/officeart/2009/3/layout/IncreasingArrowsProcess"/>
    <dgm:cxn modelId="{DD3217E4-9AD6-9A49-9F74-DAFB274A1811}" type="presOf" srcId="{C24FB956-F982-40F9-90B9-930453163BED}" destId="{EFA3C562-9735-4780-A6F7-4314ECAF71D8}" srcOrd="0" destOrd="0" presId="urn:microsoft.com/office/officeart/2009/3/layout/IncreasingArrowsProcess"/>
    <dgm:cxn modelId="{A88888E4-A790-0D42-BD21-BB4E43A2CE57}" type="presOf" srcId="{A29DD599-F430-426C-869F-97FF31DB7CD8}" destId="{4B76BDE2-E9D4-4428-A3AE-1F96F8D1B7B6}" srcOrd="0" destOrd="1" presId="urn:microsoft.com/office/officeart/2009/3/layout/IncreasingArrowsProcess"/>
    <dgm:cxn modelId="{69A51FE9-39F4-D04C-8DD2-FCFDFCA0EF04}" type="presOf" srcId="{4932768A-4FC7-4CBF-835C-EC414D02DA04}" destId="{3EB735D2-3646-4DB1-98D0-0E048162FDE5}" srcOrd="0" destOrd="1" presId="urn:microsoft.com/office/officeart/2009/3/layout/IncreasingArrowsProcess"/>
    <dgm:cxn modelId="{DF53D1EF-E20F-4E46-85A6-365EACA8A7C9}" srcId="{DEBC62D7-6849-4896-8660-687E228A230A}" destId="{3E932D37-903B-4EEA-A920-C87CB1148DB8}" srcOrd="2" destOrd="0" parTransId="{60B55941-2C51-4071-B7C1-9E4E74E186F1}" sibTransId="{8724B6E5-BDE0-4B5A-8479-FC21220859B9}"/>
    <dgm:cxn modelId="{B39B59F9-998B-ED45-97AC-778F8FC842DB}" type="presOf" srcId="{B82E5303-E136-4DE7-B9E7-8BA4675CC636}" destId="{63759AE2-B6AE-49B4-8B13-B39CEDBDDEB6}" srcOrd="0" destOrd="0" presId="urn:microsoft.com/office/officeart/2009/3/layout/IncreasingArrowsProcess"/>
    <dgm:cxn modelId="{4427A0FA-E6FA-4011-8E85-577D33D6F8BE}" srcId="{C24FB956-F982-40F9-90B9-930453163BED}" destId="{B04D6178-94AC-48B6-9B1A-0CA33190913A}" srcOrd="1" destOrd="0" parTransId="{8C5373F7-BAAF-41BA-AFE2-5E037DB40593}" sibTransId="{0A7AC0DA-8832-4861-BD71-F69B8A6C82CD}"/>
    <dgm:cxn modelId="{3979B6FC-BD97-4549-914C-E127996B6016}" srcId="{9E23FFDF-8634-4DA7-A9C9-2BA96704A69D}" destId="{FB01606D-8926-4E97-89B4-53AE0C6D278F}" srcOrd="2" destOrd="0" parTransId="{D0288C39-1797-47E3-8DA1-F9E4DA18C1C9}" sibTransId="{DC4C8C98-2747-4BEE-A788-5DA640E5DF54}"/>
    <dgm:cxn modelId="{219A04D7-4FE8-3B4F-8F88-A126F43FA9AC}" type="presParOf" srcId="{A1D3F3C8-62D0-4673-9E43-5DE3AEE76042}" destId="{EFA3C562-9735-4780-A6F7-4314ECAF71D8}" srcOrd="0" destOrd="0" presId="urn:microsoft.com/office/officeart/2009/3/layout/IncreasingArrowsProcess"/>
    <dgm:cxn modelId="{CA41F813-618F-4345-BDF5-BDAEA31437A1}" type="presParOf" srcId="{A1D3F3C8-62D0-4673-9E43-5DE3AEE76042}" destId="{9AE8126D-0DAE-42D0-BBD7-9FF8DEA223DF}" srcOrd="1" destOrd="0" presId="urn:microsoft.com/office/officeart/2009/3/layout/IncreasingArrowsProcess"/>
    <dgm:cxn modelId="{E397D39B-52D8-CF47-A32E-71835D41ACA5}" type="presParOf" srcId="{A1D3F3C8-62D0-4673-9E43-5DE3AEE76042}" destId="{797D7C54-CE39-4F48-A629-0F7541683B52}" srcOrd="2" destOrd="0" presId="urn:microsoft.com/office/officeart/2009/3/layout/IncreasingArrowsProcess"/>
    <dgm:cxn modelId="{FE5CFA50-57C5-1447-9523-6E234EC4B993}" type="presParOf" srcId="{A1D3F3C8-62D0-4673-9E43-5DE3AEE76042}" destId="{3EB735D2-3646-4DB1-98D0-0E048162FDE5}" srcOrd="3" destOrd="0" presId="urn:microsoft.com/office/officeart/2009/3/layout/IncreasingArrowsProcess"/>
    <dgm:cxn modelId="{0AA4B229-420E-654B-902E-B8C29FFB2F70}" type="presParOf" srcId="{A1D3F3C8-62D0-4673-9E43-5DE3AEE76042}" destId="{448FEACF-1552-4724-920E-349266B0B5F2}" srcOrd="4" destOrd="0" presId="urn:microsoft.com/office/officeart/2009/3/layout/IncreasingArrowsProcess"/>
    <dgm:cxn modelId="{5CC0A314-41DE-2F4C-8535-177E5DE34326}" type="presParOf" srcId="{A1D3F3C8-62D0-4673-9E43-5DE3AEE76042}" destId="{4B76BDE2-E9D4-4428-A3AE-1F96F8D1B7B6}" srcOrd="5" destOrd="0" presId="urn:microsoft.com/office/officeart/2009/3/layout/IncreasingArrowsProcess"/>
    <dgm:cxn modelId="{A52068FB-4A7A-A147-BAF9-A03C602AA934}" type="presParOf" srcId="{A1D3F3C8-62D0-4673-9E43-5DE3AEE76042}" destId="{5BB9F6A8-9A77-40BB-ABCC-B6D3B4074FD3}" srcOrd="6" destOrd="0" presId="urn:microsoft.com/office/officeart/2009/3/layout/IncreasingArrowsProcess"/>
    <dgm:cxn modelId="{C5DBF0DF-BD16-7740-8030-B244CB754A35}" type="presParOf" srcId="{A1D3F3C8-62D0-4673-9E43-5DE3AEE76042}" destId="{63759AE2-B6AE-49B4-8B13-B39CEDBDDEB6}" srcOrd="7"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1D1E096-E57A-5C48-AAE1-742D440C7AB2}" type="doc">
      <dgm:prSet loTypeId="urn:microsoft.com/office/officeart/2005/8/layout/lProcess2" loCatId="relationship" qsTypeId="urn:microsoft.com/office/officeart/2005/8/quickstyle/3d3" qsCatId="3D" csTypeId="urn:microsoft.com/office/officeart/2005/8/colors/colorful4" csCatId="colorful" phldr="1"/>
      <dgm:spPr/>
    </dgm:pt>
    <dgm:pt modelId="{EFBB11B4-DC15-924B-A83F-0CD945EFEA98}">
      <dgm:prSet phldrT="[Text]"/>
      <dgm:spPr/>
      <dgm:t>
        <a:bodyPr/>
        <a:lstStyle/>
        <a:p>
          <a:r>
            <a:rPr lang="en-GB"/>
            <a:t>Visual</a:t>
          </a:r>
        </a:p>
      </dgm:t>
    </dgm:pt>
    <dgm:pt modelId="{DED97836-6D8C-B548-BC97-EA3CC14E89ED}" type="parTrans" cxnId="{1B49037D-18C8-6749-AE9F-91987E240DD3}">
      <dgm:prSet/>
      <dgm:spPr/>
      <dgm:t>
        <a:bodyPr/>
        <a:lstStyle/>
        <a:p>
          <a:endParaRPr lang="en-GB"/>
        </a:p>
      </dgm:t>
    </dgm:pt>
    <dgm:pt modelId="{C885AAA0-B3FE-A646-ADC8-64953DEF104A}" type="sibTrans" cxnId="{1B49037D-18C8-6749-AE9F-91987E240DD3}">
      <dgm:prSet/>
      <dgm:spPr/>
      <dgm:t>
        <a:bodyPr/>
        <a:lstStyle/>
        <a:p>
          <a:endParaRPr lang="en-GB"/>
        </a:p>
      </dgm:t>
    </dgm:pt>
    <dgm:pt modelId="{79A7151B-F69F-7C4B-9490-1E23A2A7355F}">
      <dgm:prSet phldrT="[Text]"/>
      <dgm:spPr/>
      <dgm:t>
        <a:bodyPr/>
        <a:lstStyle/>
        <a:p>
          <a:r>
            <a:rPr lang="en-GB"/>
            <a:t>Aural</a:t>
          </a:r>
        </a:p>
      </dgm:t>
    </dgm:pt>
    <dgm:pt modelId="{D8E257B0-44D8-AD4F-9226-613D9A7DEB5D}" type="parTrans" cxnId="{7B6A5893-FBED-1A44-95D9-1278B3809BBA}">
      <dgm:prSet/>
      <dgm:spPr/>
      <dgm:t>
        <a:bodyPr/>
        <a:lstStyle/>
        <a:p>
          <a:endParaRPr lang="en-GB"/>
        </a:p>
      </dgm:t>
    </dgm:pt>
    <dgm:pt modelId="{0B89DD31-27B2-DD4B-866C-4BABC4ECA257}" type="sibTrans" cxnId="{7B6A5893-FBED-1A44-95D9-1278B3809BBA}">
      <dgm:prSet/>
      <dgm:spPr/>
      <dgm:t>
        <a:bodyPr/>
        <a:lstStyle/>
        <a:p>
          <a:endParaRPr lang="en-GB"/>
        </a:p>
      </dgm:t>
    </dgm:pt>
    <dgm:pt modelId="{B5C51D99-FDFA-5F45-82FD-90A4E020A50B}">
      <dgm:prSet phldrT="[Text]"/>
      <dgm:spPr/>
      <dgm:t>
        <a:bodyPr/>
        <a:lstStyle/>
        <a:p>
          <a:r>
            <a:rPr lang="en-GB"/>
            <a:t>Read/Write</a:t>
          </a:r>
        </a:p>
      </dgm:t>
    </dgm:pt>
    <dgm:pt modelId="{2B12FF9F-F59E-2A40-A506-474D69E2555C}" type="parTrans" cxnId="{B42903F7-FB1A-9442-9690-0F29C96F942C}">
      <dgm:prSet/>
      <dgm:spPr/>
      <dgm:t>
        <a:bodyPr/>
        <a:lstStyle/>
        <a:p>
          <a:endParaRPr lang="en-GB"/>
        </a:p>
      </dgm:t>
    </dgm:pt>
    <dgm:pt modelId="{5D664575-E78E-0647-8133-B8EEEEDCBA88}" type="sibTrans" cxnId="{B42903F7-FB1A-9442-9690-0F29C96F942C}">
      <dgm:prSet/>
      <dgm:spPr/>
      <dgm:t>
        <a:bodyPr/>
        <a:lstStyle/>
        <a:p>
          <a:endParaRPr lang="en-GB"/>
        </a:p>
      </dgm:t>
    </dgm:pt>
    <dgm:pt modelId="{C75768B7-1049-9241-B8EB-DB22CB9BC5B1}">
      <dgm:prSet phldrT="[Text]"/>
      <dgm:spPr/>
      <dgm:t>
        <a:bodyPr/>
        <a:lstStyle/>
        <a:p>
          <a:r>
            <a:rPr lang="en-GB"/>
            <a:t>Diagrams </a:t>
          </a:r>
        </a:p>
      </dgm:t>
    </dgm:pt>
    <dgm:pt modelId="{FB1B8066-255A-F448-9D83-A65A519DEE5F}" type="parTrans" cxnId="{384F041C-3F1A-5F49-8F6A-CC5849DCE0F3}">
      <dgm:prSet/>
      <dgm:spPr/>
      <dgm:t>
        <a:bodyPr/>
        <a:lstStyle/>
        <a:p>
          <a:endParaRPr lang="en-GB"/>
        </a:p>
      </dgm:t>
    </dgm:pt>
    <dgm:pt modelId="{639A2C22-FB3C-1146-BF25-C1E8F7290054}" type="sibTrans" cxnId="{384F041C-3F1A-5F49-8F6A-CC5849DCE0F3}">
      <dgm:prSet/>
      <dgm:spPr/>
      <dgm:t>
        <a:bodyPr/>
        <a:lstStyle/>
        <a:p>
          <a:endParaRPr lang="en-GB"/>
        </a:p>
      </dgm:t>
    </dgm:pt>
    <dgm:pt modelId="{5D4CE126-F6AC-4943-B342-F5092D56B8C4}">
      <dgm:prSet phldrT="[Text]"/>
      <dgm:spPr/>
      <dgm:t>
        <a:bodyPr/>
        <a:lstStyle/>
        <a:p>
          <a:r>
            <a:rPr lang="en-GB"/>
            <a:t>Graphs</a:t>
          </a:r>
        </a:p>
      </dgm:t>
    </dgm:pt>
    <dgm:pt modelId="{4A655686-C128-7744-967B-40627B9546E2}" type="parTrans" cxnId="{AF446801-C683-2348-9551-C98F889AAC5A}">
      <dgm:prSet/>
      <dgm:spPr/>
      <dgm:t>
        <a:bodyPr/>
        <a:lstStyle/>
        <a:p>
          <a:endParaRPr lang="en-GB"/>
        </a:p>
      </dgm:t>
    </dgm:pt>
    <dgm:pt modelId="{124961BE-6BC9-1041-A9CF-5D3C139738AA}" type="sibTrans" cxnId="{AF446801-C683-2348-9551-C98F889AAC5A}">
      <dgm:prSet/>
      <dgm:spPr/>
      <dgm:t>
        <a:bodyPr/>
        <a:lstStyle/>
        <a:p>
          <a:endParaRPr lang="en-GB"/>
        </a:p>
      </dgm:t>
    </dgm:pt>
    <dgm:pt modelId="{0C0DEA78-E521-4B47-8185-EC3339379EA2}">
      <dgm:prSet phldrT="[Text]"/>
      <dgm:spPr/>
      <dgm:t>
        <a:bodyPr/>
        <a:lstStyle/>
        <a:p>
          <a:r>
            <a:rPr lang="en-GB"/>
            <a:t>Colours</a:t>
          </a:r>
        </a:p>
      </dgm:t>
    </dgm:pt>
    <dgm:pt modelId="{B22D4A6B-25FF-1C41-BB85-E1DFCBDD1E6E}" type="parTrans" cxnId="{04F1EBE6-6A4A-FF44-9FFF-EA3DE4C23504}">
      <dgm:prSet/>
      <dgm:spPr/>
      <dgm:t>
        <a:bodyPr/>
        <a:lstStyle/>
        <a:p>
          <a:endParaRPr lang="en-GB"/>
        </a:p>
      </dgm:t>
    </dgm:pt>
    <dgm:pt modelId="{734A5A27-0F22-6940-9D35-E54B9123AA91}" type="sibTrans" cxnId="{04F1EBE6-6A4A-FF44-9FFF-EA3DE4C23504}">
      <dgm:prSet/>
      <dgm:spPr/>
      <dgm:t>
        <a:bodyPr/>
        <a:lstStyle/>
        <a:p>
          <a:endParaRPr lang="en-GB"/>
        </a:p>
      </dgm:t>
    </dgm:pt>
    <dgm:pt modelId="{AFC1F9D2-EADD-2749-8D85-5FBC3BE78CD0}">
      <dgm:prSet phldrT="[Text]"/>
      <dgm:spPr/>
      <dgm:t>
        <a:bodyPr/>
        <a:lstStyle/>
        <a:p>
          <a:r>
            <a:rPr lang="en-GB"/>
            <a:t>Charts</a:t>
          </a:r>
        </a:p>
      </dgm:t>
    </dgm:pt>
    <dgm:pt modelId="{CC4FF7E3-0127-CE42-8AC9-CAD79D6FA952}" type="parTrans" cxnId="{C52DE95C-3736-534E-A673-557C87C8F6F0}">
      <dgm:prSet/>
      <dgm:spPr/>
      <dgm:t>
        <a:bodyPr/>
        <a:lstStyle/>
        <a:p>
          <a:endParaRPr lang="en-GB"/>
        </a:p>
      </dgm:t>
    </dgm:pt>
    <dgm:pt modelId="{2DA9492F-AA3B-254F-ACEA-93BF646E581F}" type="sibTrans" cxnId="{C52DE95C-3736-534E-A673-557C87C8F6F0}">
      <dgm:prSet/>
      <dgm:spPr/>
      <dgm:t>
        <a:bodyPr/>
        <a:lstStyle/>
        <a:p>
          <a:endParaRPr lang="en-GB"/>
        </a:p>
      </dgm:t>
    </dgm:pt>
    <dgm:pt modelId="{EF181C4D-477D-B941-8122-AE6B1231474B}">
      <dgm:prSet phldrT="[Text]"/>
      <dgm:spPr/>
      <dgm:t>
        <a:bodyPr/>
        <a:lstStyle/>
        <a:p>
          <a:r>
            <a:rPr lang="en-GB"/>
            <a:t>Written text</a:t>
          </a:r>
        </a:p>
      </dgm:t>
    </dgm:pt>
    <dgm:pt modelId="{648A922C-4DB0-2C4B-9946-4B6F099C627B}" type="parTrans" cxnId="{F5F82122-290D-1844-A8BD-EBF5E73EFA03}">
      <dgm:prSet/>
      <dgm:spPr/>
      <dgm:t>
        <a:bodyPr/>
        <a:lstStyle/>
        <a:p>
          <a:endParaRPr lang="en-GB"/>
        </a:p>
      </dgm:t>
    </dgm:pt>
    <dgm:pt modelId="{017B94EF-D100-774F-8C87-A210362D5A91}" type="sibTrans" cxnId="{F5F82122-290D-1844-A8BD-EBF5E73EFA03}">
      <dgm:prSet/>
      <dgm:spPr/>
      <dgm:t>
        <a:bodyPr/>
        <a:lstStyle/>
        <a:p>
          <a:endParaRPr lang="en-GB"/>
        </a:p>
      </dgm:t>
    </dgm:pt>
    <dgm:pt modelId="{1DFD1694-48C6-B843-8A23-E5FDF403EB29}">
      <dgm:prSet phldrT="[Text]"/>
      <dgm:spPr/>
      <dgm:t>
        <a:bodyPr/>
        <a:lstStyle/>
        <a:p>
          <a:r>
            <a:rPr lang="en-GB"/>
            <a:t>Different fonts</a:t>
          </a:r>
        </a:p>
      </dgm:t>
    </dgm:pt>
    <dgm:pt modelId="{4BB960F6-5ED7-2741-B169-5D81C322E1B0}" type="parTrans" cxnId="{683F9F70-228A-3143-891A-3E6C928F6224}">
      <dgm:prSet/>
      <dgm:spPr/>
      <dgm:t>
        <a:bodyPr/>
        <a:lstStyle/>
        <a:p>
          <a:endParaRPr lang="en-GB"/>
        </a:p>
      </dgm:t>
    </dgm:pt>
    <dgm:pt modelId="{E0529F23-B23A-454D-9359-74433031648C}" type="sibTrans" cxnId="{683F9F70-228A-3143-891A-3E6C928F6224}">
      <dgm:prSet/>
      <dgm:spPr/>
      <dgm:t>
        <a:bodyPr/>
        <a:lstStyle/>
        <a:p>
          <a:endParaRPr lang="en-GB"/>
        </a:p>
      </dgm:t>
    </dgm:pt>
    <dgm:pt modelId="{AD779688-612C-E94F-9FF9-BF357293F022}">
      <dgm:prSet phldrT="[Text]"/>
      <dgm:spPr/>
      <dgm:t>
        <a:bodyPr/>
        <a:lstStyle/>
        <a:p>
          <a:r>
            <a:rPr lang="en-GB"/>
            <a:t>Spatial Arrangement</a:t>
          </a:r>
        </a:p>
      </dgm:t>
    </dgm:pt>
    <dgm:pt modelId="{EA6F3E71-13E5-8946-87FB-F54618AA2D86}" type="parTrans" cxnId="{5944A994-28A4-A045-AE4D-A7CFA407AA7F}">
      <dgm:prSet/>
      <dgm:spPr/>
      <dgm:t>
        <a:bodyPr/>
        <a:lstStyle/>
        <a:p>
          <a:endParaRPr lang="en-GB"/>
        </a:p>
      </dgm:t>
    </dgm:pt>
    <dgm:pt modelId="{2339864E-C39A-1C44-BBF9-FC182804D138}" type="sibTrans" cxnId="{5944A994-28A4-A045-AE4D-A7CFA407AA7F}">
      <dgm:prSet/>
      <dgm:spPr/>
      <dgm:t>
        <a:bodyPr/>
        <a:lstStyle/>
        <a:p>
          <a:endParaRPr lang="en-GB"/>
        </a:p>
      </dgm:t>
    </dgm:pt>
    <dgm:pt modelId="{E0E321B6-1810-D248-BB91-2570148BD8CB}">
      <dgm:prSet phldrT="[Text]"/>
      <dgm:spPr/>
      <dgm:t>
        <a:bodyPr/>
        <a:lstStyle/>
        <a:p>
          <a:r>
            <a:rPr lang="en-GB"/>
            <a:t>Design</a:t>
          </a:r>
        </a:p>
      </dgm:t>
    </dgm:pt>
    <dgm:pt modelId="{105169FE-593F-0A4C-91C5-929D78C85D8B}" type="parTrans" cxnId="{CF77D23F-1365-D74B-A197-974CFC5C3716}">
      <dgm:prSet/>
      <dgm:spPr/>
      <dgm:t>
        <a:bodyPr/>
        <a:lstStyle/>
        <a:p>
          <a:endParaRPr lang="en-GB"/>
        </a:p>
      </dgm:t>
    </dgm:pt>
    <dgm:pt modelId="{4B789A60-DAD4-004E-970B-4962955C7BD2}" type="sibTrans" cxnId="{CF77D23F-1365-D74B-A197-974CFC5C3716}">
      <dgm:prSet/>
      <dgm:spPr/>
      <dgm:t>
        <a:bodyPr/>
        <a:lstStyle/>
        <a:p>
          <a:endParaRPr lang="en-GB"/>
        </a:p>
      </dgm:t>
    </dgm:pt>
    <dgm:pt modelId="{67A2A4C2-3D5C-634E-B882-69505B182D06}">
      <dgm:prSet phldrT="[Text]"/>
      <dgm:spPr/>
      <dgm:t>
        <a:bodyPr/>
        <a:lstStyle/>
        <a:p>
          <a:r>
            <a:rPr lang="en-GB"/>
            <a:t>Debates</a:t>
          </a:r>
        </a:p>
      </dgm:t>
    </dgm:pt>
    <dgm:pt modelId="{A1FC292B-7452-D741-A17F-20B5575016AF}" type="parTrans" cxnId="{C0DCDF8A-C55F-A144-9122-3ED3440F5870}">
      <dgm:prSet/>
      <dgm:spPr/>
      <dgm:t>
        <a:bodyPr/>
        <a:lstStyle/>
        <a:p>
          <a:endParaRPr lang="en-GB"/>
        </a:p>
      </dgm:t>
    </dgm:pt>
    <dgm:pt modelId="{4409607B-6B0E-0943-AAF8-6CF8463E2447}" type="sibTrans" cxnId="{C0DCDF8A-C55F-A144-9122-3ED3440F5870}">
      <dgm:prSet/>
      <dgm:spPr/>
      <dgm:t>
        <a:bodyPr/>
        <a:lstStyle/>
        <a:p>
          <a:endParaRPr lang="en-GB"/>
        </a:p>
      </dgm:t>
    </dgm:pt>
    <dgm:pt modelId="{76E99C52-93F7-B14C-ADAB-3068B63E9F9E}">
      <dgm:prSet phldrT="[Text]"/>
      <dgm:spPr/>
      <dgm:t>
        <a:bodyPr/>
        <a:lstStyle/>
        <a:p>
          <a:r>
            <a:rPr lang="en-GB"/>
            <a:t>Discussion</a:t>
          </a:r>
        </a:p>
      </dgm:t>
    </dgm:pt>
    <dgm:pt modelId="{851FCFE1-B6F5-D848-A61C-BFC8052220E3}" type="parTrans" cxnId="{C6AE8BE7-98C6-9B4C-B38F-B9040B9CD69F}">
      <dgm:prSet/>
      <dgm:spPr/>
      <dgm:t>
        <a:bodyPr/>
        <a:lstStyle/>
        <a:p>
          <a:endParaRPr lang="en-GB"/>
        </a:p>
      </dgm:t>
    </dgm:pt>
    <dgm:pt modelId="{D9FC6AF2-C207-3944-99CB-DD9CC26B382A}" type="sibTrans" cxnId="{C6AE8BE7-98C6-9B4C-B38F-B9040B9CD69F}">
      <dgm:prSet/>
      <dgm:spPr/>
      <dgm:t>
        <a:bodyPr/>
        <a:lstStyle/>
        <a:p>
          <a:endParaRPr lang="en-GB"/>
        </a:p>
      </dgm:t>
    </dgm:pt>
    <dgm:pt modelId="{C5B43FD6-4BA9-454A-A8C3-E2D833263734}">
      <dgm:prSet phldrT="[Text]"/>
      <dgm:spPr/>
      <dgm:t>
        <a:bodyPr/>
        <a:lstStyle/>
        <a:p>
          <a:r>
            <a:rPr lang="en-GB"/>
            <a:t>COnversation</a:t>
          </a:r>
        </a:p>
      </dgm:t>
    </dgm:pt>
    <dgm:pt modelId="{85C118B9-AF9F-8440-8AA9-E6560A5719C5}" type="parTrans" cxnId="{C35CA16E-BE7D-0D4A-B829-C7F2060CA97F}">
      <dgm:prSet/>
      <dgm:spPr/>
      <dgm:t>
        <a:bodyPr/>
        <a:lstStyle/>
        <a:p>
          <a:endParaRPr lang="en-GB"/>
        </a:p>
      </dgm:t>
    </dgm:pt>
    <dgm:pt modelId="{E6A93002-DA4D-324D-AACC-FFAE4549F323}" type="sibTrans" cxnId="{C35CA16E-BE7D-0D4A-B829-C7F2060CA97F}">
      <dgm:prSet/>
      <dgm:spPr/>
      <dgm:t>
        <a:bodyPr/>
        <a:lstStyle/>
        <a:p>
          <a:endParaRPr lang="en-GB"/>
        </a:p>
      </dgm:t>
    </dgm:pt>
    <dgm:pt modelId="{75F80399-9856-1B45-B6B2-42979E08894F}">
      <dgm:prSet phldrT="[Text]"/>
      <dgm:spPr/>
      <dgm:t>
        <a:bodyPr/>
        <a:lstStyle/>
        <a:p>
          <a:r>
            <a:rPr lang="en-GB"/>
            <a:t>Audio tapes</a:t>
          </a:r>
        </a:p>
      </dgm:t>
    </dgm:pt>
    <dgm:pt modelId="{632C5BCA-3A05-9844-92DF-356B1AFF9C23}" type="parTrans" cxnId="{18BE8242-CF33-0C42-8A72-8214DA956ABE}">
      <dgm:prSet/>
      <dgm:spPr/>
      <dgm:t>
        <a:bodyPr/>
        <a:lstStyle/>
        <a:p>
          <a:endParaRPr lang="en-GB"/>
        </a:p>
      </dgm:t>
    </dgm:pt>
    <dgm:pt modelId="{F875DC60-40EF-344E-B0C6-C7BF7B10CB7F}" type="sibTrans" cxnId="{18BE8242-CF33-0C42-8A72-8214DA956ABE}">
      <dgm:prSet/>
      <dgm:spPr/>
      <dgm:t>
        <a:bodyPr/>
        <a:lstStyle/>
        <a:p>
          <a:endParaRPr lang="en-GB"/>
        </a:p>
      </dgm:t>
    </dgm:pt>
    <dgm:pt modelId="{BD93C683-56BE-D040-A558-E68C18686C91}">
      <dgm:prSet phldrT="[Text]"/>
      <dgm:spPr/>
      <dgm:t>
        <a:bodyPr/>
        <a:lstStyle/>
        <a:p>
          <a:r>
            <a:rPr lang="en-GB"/>
            <a:t>Video and audio</a:t>
          </a:r>
        </a:p>
      </dgm:t>
    </dgm:pt>
    <dgm:pt modelId="{BC45774E-4B2A-9441-BAFA-4BD22D505665}" type="parTrans" cxnId="{9BC68011-1FA7-5247-B9B0-6A4C89A03015}">
      <dgm:prSet/>
      <dgm:spPr/>
      <dgm:t>
        <a:bodyPr/>
        <a:lstStyle/>
        <a:p>
          <a:endParaRPr lang="en-GB"/>
        </a:p>
      </dgm:t>
    </dgm:pt>
    <dgm:pt modelId="{C8D253ED-E461-4249-82C3-0C8F3C8C6132}" type="sibTrans" cxnId="{9BC68011-1FA7-5247-B9B0-6A4C89A03015}">
      <dgm:prSet/>
      <dgm:spPr/>
      <dgm:t>
        <a:bodyPr/>
        <a:lstStyle/>
        <a:p>
          <a:endParaRPr lang="en-GB"/>
        </a:p>
      </dgm:t>
    </dgm:pt>
    <dgm:pt modelId="{6837631D-2923-8C4B-8893-8EF13FBC36FB}">
      <dgm:prSet phldrT="[Text]"/>
      <dgm:spPr/>
      <dgm:t>
        <a:bodyPr/>
        <a:lstStyle/>
        <a:p>
          <a:r>
            <a:rPr lang="en-GB"/>
            <a:t>Seminars</a:t>
          </a:r>
        </a:p>
      </dgm:t>
    </dgm:pt>
    <dgm:pt modelId="{9A3D018B-4CB4-D941-A2AF-C701A67B0862}" type="parTrans" cxnId="{197BEE63-5817-F347-A540-8A01392F5989}">
      <dgm:prSet/>
      <dgm:spPr/>
      <dgm:t>
        <a:bodyPr/>
        <a:lstStyle/>
        <a:p>
          <a:endParaRPr lang="en-GB"/>
        </a:p>
      </dgm:t>
    </dgm:pt>
    <dgm:pt modelId="{1B3A4473-7840-D949-AB1F-C0222681CBE2}" type="sibTrans" cxnId="{197BEE63-5817-F347-A540-8A01392F5989}">
      <dgm:prSet/>
      <dgm:spPr/>
      <dgm:t>
        <a:bodyPr/>
        <a:lstStyle/>
        <a:p>
          <a:endParaRPr lang="en-GB"/>
        </a:p>
      </dgm:t>
    </dgm:pt>
    <dgm:pt modelId="{E5F92531-7DC1-074C-BA4B-0286614DBB9A}">
      <dgm:prSet phldrT="[Text]"/>
      <dgm:spPr/>
      <dgm:t>
        <a:bodyPr/>
        <a:lstStyle/>
        <a:p>
          <a:r>
            <a:rPr lang="en-GB"/>
            <a:t>Music</a:t>
          </a:r>
        </a:p>
      </dgm:t>
    </dgm:pt>
    <dgm:pt modelId="{50AA461E-290F-6140-9AA6-CD1220D447EA}" type="parTrans" cxnId="{5CD957A9-4A41-474D-89EC-E9A3747072CF}">
      <dgm:prSet/>
      <dgm:spPr/>
      <dgm:t>
        <a:bodyPr/>
        <a:lstStyle/>
        <a:p>
          <a:endParaRPr lang="en-GB"/>
        </a:p>
      </dgm:t>
    </dgm:pt>
    <dgm:pt modelId="{C79FCE5B-A1A1-FC42-B0EE-FD54D531592D}" type="sibTrans" cxnId="{5CD957A9-4A41-474D-89EC-E9A3747072CF}">
      <dgm:prSet/>
      <dgm:spPr/>
      <dgm:t>
        <a:bodyPr/>
        <a:lstStyle/>
        <a:p>
          <a:endParaRPr lang="en-GB"/>
        </a:p>
      </dgm:t>
    </dgm:pt>
    <dgm:pt modelId="{8B504C5A-8013-A047-B2E0-C6E9E94F0EC4}">
      <dgm:prSet phldrT="[Text]"/>
      <dgm:spPr/>
      <dgm:t>
        <a:bodyPr/>
        <a:lstStyle/>
        <a:p>
          <a:r>
            <a:rPr lang="en-GB"/>
            <a:t>Drama</a:t>
          </a:r>
        </a:p>
      </dgm:t>
    </dgm:pt>
    <dgm:pt modelId="{4200217D-A50A-384A-BCFD-07ED8D1FD1BC}" type="parTrans" cxnId="{4BDB6550-AA5D-BB44-BB65-C860EE7372EF}">
      <dgm:prSet/>
      <dgm:spPr/>
      <dgm:t>
        <a:bodyPr/>
        <a:lstStyle/>
        <a:p>
          <a:endParaRPr lang="en-GB"/>
        </a:p>
      </dgm:t>
    </dgm:pt>
    <dgm:pt modelId="{341DFBC9-27A9-7B47-A222-8CA1E744576E}" type="sibTrans" cxnId="{4BDB6550-AA5D-BB44-BB65-C860EE7372EF}">
      <dgm:prSet/>
      <dgm:spPr/>
      <dgm:t>
        <a:bodyPr/>
        <a:lstStyle/>
        <a:p>
          <a:endParaRPr lang="en-GB"/>
        </a:p>
      </dgm:t>
    </dgm:pt>
    <dgm:pt modelId="{F896B0E0-1309-6E48-B4D8-E2D40AAFCEEE}">
      <dgm:prSet phldrT="[Text]"/>
      <dgm:spPr/>
      <dgm:t>
        <a:bodyPr/>
        <a:lstStyle/>
        <a:p>
          <a:r>
            <a:rPr lang="en-GB"/>
            <a:t>Books, Texts</a:t>
          </a:r>
        </a:p>
      </dgm:t>
    </dgm:pt>
    <dgm:pt modelId="{19A60672-E016-2E47-A3B8-35CC994FAB79}" type="parTrans" cxnId="{6F12A738-C0E2-F74B-9E16-D1BCB0239C8B}">
      <dgm:prSet/>
      <dgm:spPr/>
      <dgm:t>
        <a:bodyPr/>
        <a:lstStyle/>
        <a:p>
          <a:endParaRPr lang="en-GB"/>
        </a:p>
      </dgm:t>
    </dgm:pt>
    <dgm:pt modelId="{F405AD9C-DA78-DE41-9EF8-00AA06D3C889}" type="sibTrans" cxnId="{6F12A738-C0E2-F74B-9E16-D1BCB0239C8B}">
      <dgm:prSet/>
      <dgm:spPr/>
      <dgm:t>
        <a:bodyPr/>
        <a:lstStyle/>
        <a:p>
          <a:endParaRPr lang="en-GB"/>
        </a:p>
      </dgm:t>
    </dgm:pt>
    <dgm:pt modelId="{D0CD1054-D179-B44C-894A-ED17E45D1C49}">
      <dgm:prSet phldrT="[Text]"/>
      <dgm:spPr/>
      <dgm:t>
        <a:bodyPr/>
        <a:lstStyle/>
        <a:p>
          <a:r>
            <a:rPr lang="en-GB"/>
            <a:t>Haundouts</a:t>
          </a:r>
        </a:p>
      </dgm:t>
    </dgm:pt>
    <dgm:pt modelId="{1B4FE021-108E-AA46-851B-AA5A1035700B}" type="parTrans" cxnId="{39E515DF-0FF1-614C-83B0-162BE74339E3}">
      <dgm:prSet/>
      <dgm:spPr/>
      <dgm:t>
        <a:bodyPr/>
        <a:lstStyle/>
        <a:p>
          <a:endParaRPr lang="en-GB"/>
        </a:p>
      </dgm:t>
    </dgm:pt>
    <dgm:pt modelId="{2ABCA3A0-E3CE-1C4F-A638-59615325F9B2}" type="sibTrans" cxnId="{39E515DF-0FF1-614C-83B0-162BE74339E3}">
      <dgm:prSet/>
      <dgm:spPr/>
      <dgm:t>
        <a:bodyPr/>
        <a:lstStyle/>
        <a:p>
          <a:endParaRPr lang="en-GB"/>
        </a:p>
      </dgm:t>
    </dgm:pt>
    <dgm:pt modelId="{94BA274F-8718-2C40-AA52-65D356DBA483}">
      <dgm:prSet phldrT="[Text]"/>
      <dgm:spPr/>
      <dgm:t>
        <a:bodyPr/>
        <a:lstStyle/>
        <a:p>
          <a:r>
            <a:rPr lang="en-GB"/>
            <a:t>Reading</a:t>
          </a:r>
        </a:p>
      </dgm:t>
    </dgm:pt>
    <dgm:pt modelId="{CC08C225-9077-0949-A0A4-B2B7BD08EBB8}" type="parTrans" cxnId="{4206EA61-2D69-E243-9778-2A85FABE4D2F}">
      <dgm:prSet/>
      <dgm:spPr/>
      <dgm:t>
        <a:bodyPr/>
        <a:lstStyle/>
        <a:p>
          <a:endParaRPr lang="en-GB"/>
        </a:p>
      </dgm:t>
    </dgm:pt>
    <dgm:pt modelId="{0EC8561A-7A95-C04C-99F6-2886DE2AEDC3}" type="sibTrans" cxnId="{4206EA61-2D69-E243-9778-2A85FABE4D2F}">
      <dgm:prSet/>
      <dgm:spPr/>
      <dgm:t>
        <a:bodyPr/>
        <a:lstStyle/>
        <a:p>
          <a:endParaRPr lang="en-GB"/>
        </a:p>
      </dgm:t>
    </dgm:pt>
    <dgm:pt modelId="{DCB02667-90EB-EB43-BB6C-0927BFB84C2F}">
      <dgm:prSet phldrT="[Text]"/>
      <dgm:spPr/>
      <dgm:t>
        <a:bodyPr/>
        <a:lstStyle/>
        <a:p>
          <a:r>
            <a:rPr lang="en-GB"/>
            <a:t>Written feedback</a:t>
          </a:r>
        </a:p>
      </dgm:t>
    </dgm:pt>
    <dgm:pt modelId="{2FDE49A0-5724-F342-956C-CA4B9A0B6660}" type="parTrans" cxnId="{97098D45-90F7-D547-ADFA-359EB0E717BE}">
      <dgm:prSet/>
      <dgm:spPr/>
      <dgm:t>
        <a:bodyPr/>
        <a:lstStyle/>
        <a:p>
          <a:endParaRPr lang="en-GB"/>
        </a:p>
      </dgm:t>
    </dgm:pt>
    <dgm:pt modelId="{B56A8979-D771-E34E-A5E8-BE468FBCA696}" type="sibTrans" cxnId="{97098D45-90F7-D547-ADFA-359EB0E717BE}">
      <dgm:prSet/>
      <dgm:spPr/>
      <dgm:t>
        <a:bodyPr/>
        <a:lstStyle/>
        <a:p>
          <a:endParaRPr lang="en-GB"/>
        </a:p>
      </dgm:t>
    </dgm:pt>
    <dgm:pt modelId="{30EEEC6C-AECA-0D4F-A0D9-9D0532376CA4}">
      <dgm:prSet phldrT="[Text]"/>
      <dgm:spPr/>
      <dgm:t>
        <a:bodyPr/>
        <a:lstStyle/>
        <a:p>
          <a:r>
            <a:rPr lang="en-GB"/>
            <a:t>Note taking</a:t>
          </a:r>
        </a:p>
      </dgm:t>
    </dgm:pt>
    <dgm:pt modelId="{AA1643D9-6CA9-5649-95A6-E92D5056E7F5}" type="parTrans" cxnId="{1D4E54D2-3EEC-5546-B492-525D254835A7}">
      <dgm:prSet/>
      <dgm:spPr/>
      <dgm:t>
        <a:bodyPr/>
        <a:lstStyle/>
        <a:p>
          <a:endParaRPr lang="en-GB"/>
        </a:p>
      </dgm:t>
    </dgm:pt>
    <dgm:pt modelId="{2C330F95-7FB0-F94C-B336-DD6745889B9D}" type="sibTrans" cxnId="{1D4E54D2-3EEC-5546-B492-525D254835A7}">
      <dgm:prSet/>
      <dgm:spPr/>
      <dgm:t>
        <a:bodyPr/>
        <a:lstStyle/>
        <a:p>
          <a:endParaRPr lang="en-GB"/>
        </a:p>
      </dgm:t>
    </dgm:pt>
    <dgm:pt modelId="{1BC2C0A0-D76E-1843-B076-9A3DE3441AA3}">
      <dgm:prSet phldrT="[Text]"/>
      <dgm:spPr/>
      <dgm:t>
        <a:bodyPr/>
        <a:lstStyle/>
        <a:p>
          <a:r>
            <a:rPr lang="en-GB"/>
            <a:t>Essays</a:t>
          </a:r>
        </a:p>
      </dgm:t>
    </dgm:pt>
    <dgm:pt modelId="{BB1A05CF-ADCE-D649-AACE-C19A90344E60}" type="parTrans" cxnId="{2F883D1A-02DB-3F4E-B2D8-4D7E71E91A68}">
      <dgm:prSet/>
      <dgm:spPr/>
      <dgm:t>
        <a:bodyPr/>
        <a:lstStyle/>
        <a:p>
          <a:endParaRPr lang="en-GB"/>
        </a:p>
      </dgm:t>
    </dgm:pt>
    <dgm:pt modelId="{920CA9A4-378B-EB46-98C9-20C578FCBEE6}" type="sibTrans" cxnId="{2F883D1A-02DB-3F4E-B2D8-4D7E71E91A68}">
      <dgm:prSet/>
      <dgm:spPr/>
      <dgm:t>
        <a:bodyPr/>
        <a:lstStyle/>
        <a:p>
          <a:endParaRPr lang="en-GB"/>
        </a:p>
      </dgm:t>
    </dgm:pt>
    <dgm:pt modelId="{75EC62F8-C16F-6847-8B69-45DCB78928B9}">
      <dgm:prSet phldrT="[Text]"/>
      <dgm:spPr/>
      <dgm:t>
        <a:bodyPr/>
        <a:lstStyle/>
        <a:p>
          <a:r>
            <a:rPr lang="en-GB"/>
            <a:t>Multichoice</a:t>
          </a:r>
        </a:p>
      </dgm:t>
    </dgm:pt>
    <dgm:pt modelId="{E5F2419C-8AD0-4748-8738-026F38347536}" type="parTrans" cxnId="{1162D620-04F5-4D45-A026-7A63DF5FB85A}">
      <dgm:prSet/>
      <dgm:spPr/>
      <dgm:t>
        <a:bodyPr/>
        <a:lstStyle/>
        <a:p>
          <a:endParaRPr lang="en-GB"/>
        </a:p>
      </dgm:t>
    </dgm:pt>
    <dgm:pt modelId="{F0A9764C-9648-B64E-9D29-F1F39D2016A2}" type="sibTrans" cxnId="{1162D620-04F5-4D45-A026-7A63DF5FB85A}">
      <dgm:prSet/>
      <dgm:spPr/>
      <dgm:t>
        <a:bodyPr/>
        <a:lstStyle/>
        <a:p>
          <a:endParaRPr lang="en-GB"/>
        </a:p>
      </dgm:t>
    </dgm:pt>
    <dgm:pt modelId="{8DF10C51-0BBC-E742-9ABE-02B915A0D9B4}">
      <dgm:prSet phldrT="[Text]"/>
      <dgm:spPr/>
      <dgm:t>
        <a:bodyPr/>
        <a:lstStyle/>
        <a:p>
          <a:r>
            <a:rPr lang="en-GB"/>
            <a:t>Bibliographies</a:t>
          </a:r>
        </a:p>
      </dgm:t>
    </dgm:pt>
    <dgm:pt modelId="{6AD96041-B167-584B-BAAC-8AEEB80754B1}" type="parTrans" cxnId="{306F85E1-C486-E245-A097-F521110DA519}">
      <dgm:prSet/>
      <dgm:spPr/>
      <dgm:t>
        <a:bodyPr/>
        <a:lstStyle/>
        <a:p>
          <a:endParaRPr lang="en-GB"/>
        </a:p>
      </dgm:t>
    </dgm:pt>
    <dgm:pt modelId="{6B9960C6-5A1A-FF4C-9651-EF3D3988EB82}" type="sibTrans" cxnId="{306F85E1-C486-E245-A097-F521110DA519}">
      <dgm:prSet/>
      <dgm:spPr/>
      <dgm:t>
        <a:bodyPr/>
        <a:lstStyle/>
        <a:p>
          <a:endParaRPr lang="en-GB"/>
        </a:p>
      </dgm:t>
    </dgm:pt>
    <dgm:pt modelId="{A4FFCA98-F85F-F949-83A4-00515E95A66E}">
      <dgm:prSet phldrT="[Text]"/>
      <dgm:spPr/>
      <dgm:t>
        <a:bodyPr/>
        <a:lstStyle/>
        <a:p>
          <a:r>
            <a:rPr lang="en-GB"/>
            <a:t>Kinesthetic</a:t>
          </a:r>
        </a:p>
      </dgm:t>
    </dgm:pt>
    <dgm:pt modelId="{DAF88BA9-ADFD-7C41-83C5-6499624FFB24}" type="parTrans" cxnId="{DDF776C5-F407-1F40-A018-2FCB226C2F87}">
      <dgm:prSet/>
      <dgm:spPr/>
      <dgm:t>
        <a:bodyPr/>
        <a:lstStyle/>
        <a:p>
          <a:endParaRPr lang="en-GB"/>
        </a:p>
      </dgm:t>
    </dgm:pt>
    <dgm:pt modelId="{609005F6-8589-C346-84AA-6933269B2CAC}" type="sibTrans" cxnId="{DDF776C5-F407-1F40-A018-2FCB226C2F87}">
      <dgm:prSet/>
      <dgm:spPr/>
      <dgm:t>
        <a:bodyPr/>
        <a:lstStyle/>
        <a:p>
          <a:endParaRPr lang="en-GB"/>
        </a:p>
      </dgm:t>
    </dgm:pt>
    <dgm:pt modelId="{AB1372A0-9251-9349-82C5-DE4E788EE661}">
      <dgm:prSet phldrT="[Text]"/>
      <dgm:spPr/>
      <dgm:t>
        <a:bodyPr/>
        <a:lstStyle/>
        <a:p>
          <a:r>
            <a:rPr lang="en-GB"/>
            <a:t>Real-life examples</a:t>
          </a:r>
        </a:p>
      </dgm:t>
    </dgm:pt>
    <dgm:pt modelId="{66F41392-341F-EC46-8CFD-0D970742689F}" type="parTrans" cxnId="{3A344F09-2F0A-F041-9F0E-7822F330852B}">
      <dgm:prSet/>
      <dgm:spPr/>
      <dgm:t>
        <a:bodyPr/>
        <a:lstStyle/>
        <a:p>
          <a:endParaRPr lang="en-GB"/>
        </a:p>
      </dgm:t>
    </dgm:pt>
    <dgm:pt modelId="{C9334727-1B8E-964D-9C12-095199789708}" type="sibTrans" cxnId="{3A344F09-2F0A-F041-9F0E-7822F330852B}">
      <dgm:prSet/>
      <dgm:spPr/>
      <dgm:t>
        <a:bodyPr/>
        <a:lstStyle/>
        <a:p>
          <a:endParaRPr lang="en-GB"/>
        </a:p>
      </dgm:t>
    </dgm:pt>
    <dgm:pt modelId="{AF40AF7C-36DB-A444-9DB5-F4A3563CD862}">
      <dgm:prSet phldrT="[Text]"/>
      <dgm:spPr/>
      <dgm:t>
        <a:bodyPr/>
        <a:lstStyle/>
        <a:p>
          <a:r>
            <a:rPr lang="en-GB"/>
            <a:t>examples</a:t>
          </a:r>
        </a:p>
      </dgm:t>
    </dgm:pt>
    <dgm:pt modelId="{69F17945-3068-F44D-A479-E39A3490BEED}" type="parTrans" cxnId="{55071DB4-356B-5A4F-B901-C57847A05F11}">
      <dgm:prSet/>
      <dgm:spPr/>
      <dgm:t>
        <a:bodyPr/>
        <a:lstStyle/>
        <a:p>
          <a:endParaRPr lang="en-GB"/>
        </a:p>
      </dgm:t>
    </dgm:pt>
    <dgm:pt modelId="{BF757391-29A5-A94D-87DC-936FAB2AEDA0}" type="sibTrans" cxnId="{55071DB4-356B-5A4F-B901-C57847A05F11}">
      <dgm:prSet/>
      <dgm:spPr/>
      <dgm:t>
        <a:bodyPr/>
        <a:lstStyle/>
        <a:p>
          <a:endParaRPr lang="en-GB"/>
        </a:p>
      </dgm:t>
    </dgm:pt>
    <dgm:pt modelId="{5746D03E-1894-1249-A1FA-EE0DAE4D91E5}">
      <dgm:prSet phldrT="[Text]"/>
      <dgm:spPr/>
      <dgm:t>
        <a:bodyPr/>
        <a:lstStyle/>
        <a:p>
          <a:r>
            <a:rPr lang="en-GB"/>
            <a:t>Guest lecturers</a:t>
          </a:r>
        </a:p>
      </dgm:t>
    </dgm:pt>
    <dgm:pt modelId="{9F8F9954-F99A-F742-A1B3-F8A4A61BADC8}" type="parTrans" cxnId="{33679754-592A-A748-856F-3E6A1825A9BB}">
      <dgm:prSet/>
      <dgm:spPr/>
      <dgm:t>
        <a:bodyPr/>
        <a:lstStyle/>
        <a:p>
          <a:endParaRPr lang="en-GB"/>
        </a:p>
      </dgm:t>
    </dgm:pt>
    <dgm:pt modelId="{6DC4FFB3-6D3C-7B43-A966-98A1654C9235}" type="sibTrans" cxnId="{33679754-592A-A748-856F-3E6A1825A9BB}">
      <dgm:prSet/>
      <dgm:spPr/>
      <dgm:t>
        <a:bodyPr/>
        <a:lstStyle/>
        <a:p>
          <a:endParaRPr lang="en-GB"/>
        </a:p>
      </dgm:t>
    </dgm:pt>
    <dgm:pt modelId="{B3CA9472-CD1F-BB47-A875-D4408FF7F3DC}">
      <dgm:prSet phldrT="[Text]"/>
      <dgm:spPr/>
      <dgm:t>
        <a:bodyPr/>
        <a:lstStyle/>
        <a:p>
          <a:r>
            <a:rPr lang="en-GB"/>
            <a:t>Demonstrations</a:t>
          </a:r>
        </a:p>
      </dgm:t>
    </dgm:pt>
    <dgm:pt modelId="{567140EE-B866-D944-A996-53DD19172B10}" type="parTrans" cxnId="{511E9D94-B4FE-C24F-8E95-3C1F05D15D1F}">
      <dgm:prSet/>
      <dgm:spPr/>
      <dgm:t>
        <a:bodyPr/>
        <a:lstStyle/>
        <a:p>
          <a:endParaRPr lang="en-GB"/>
        </a:p>
      </dgm:t>
    </dgm:pt>
    <dgm:pt modelId="{2A13E194-C279-7C48-9C50-0D1F0C3C7151}" type="sibTrans" cxnId="{511E9D94-B4FE-C24F-8E95-3C1F05D15D1F}">
      <dgm:prSet/>
      <dgm:spPr/>
      <dgm:t>
        <a:bodyPr/>
        <a:lstStyle/>
        <a:p>
          <a:endParaRPr lang="en-GB"/>
        </a:p>
      </dgm:t>
    </dgm:pt>
    <dgm:pt modelId="{04706CAC-060A-6045-AFC2-4CFC493CBF01}">
      <dgm:prSet phldrT="[Text]"/>
      <dgm:spPr/>
      <dgm:t>
        <a:bodyPr/>
        <a:lstStyle/>
        <a:p>
          <a:r>
            <a:rPr lang="en-GB"/>
            <a:t>Physical activity</a:t>
          </a:r>
        </a:p>
      </dgm:t>
    </dgm:pt>
    <dgm:pt modelId="{4750F806-452F-1F4D-8391-7518D0463BAA}" type="parTrans" cxnId="{32F46525-90DF-C64F-87B2-4C9ABC304252}">
      <dgm:prSet/>
      <dgm:spPr/>
      <dgm:t>
        <a:bodyPr/>
        <a:lstStyle/>
        <a:p>
          <a:endParaRPr lang="en-GB"/>
        </a:p>
      </dgm:t>
    </dgm:pt>
    <dgm:pt modelId="{03D27167-1E59-5A40-BF50-699C53B2FCB5}" type="sibTrans" cxnId="{32F46525-90DF-C64F-87B2-4C9ABC304252}">
      <dgm:prSet/>
      <dgm:spPr/>
      <dgm:t>
        <a:bodyPr/>
        <a:lstStyle/>
        <a:p>
          <a:endParaRPr lang="en-GB"/>
        </a:p>
      </dgm:t>
    </dgm:pt>
    <dgm:pt modelId="{329D9756-BE32-2A45-BD14-AE6E06482437}">
      <dgm:prSet phldrT="[Text]"/>
      <dgm:spPr/>
      <dgm:t>
        <a:bodyPr/>
        <a:lstStyle/>
        <a:p>
          <a:r>
            <a:rPr lang="en-GB"/>
            <a:t>Constructing</a:t>
          </a:r>
        </a:p>
      </dgm:t>
    </dgm:pt>
    <dgm:pt modelId="{6880047B-82BF-9546-9332-E6D27FF1C258}" type="parTrans" cxnId="{5628E53C-9D19-BC43-94FF-F61EFA07D70F}">
      <dgm:prSet/>
      <dgm:spPr/>
      <dgm:t>
        <a:bodyPr/>
        <a:lstStyle/>
        <a:p>
          <a:endParaRPr lang="en-GB"/>
        </a:p>
      </dgm:t>
    </dgm:pt>
    <dgm:pt modelId="{46EBB733-6713-9D49-AFFC-44361DEF207A}" type="sibTrans" cxnId="{5628E53C-9D19-BC43-94FF-F61EFA07D70F}">
      <dgm:prSet/>
      <dgm:spPr/>
      <dgm:t>
        <a:bodyPr/>
        <a:lstStyle/>
        <a:p>
          <a:endParaRPr lang="en-GB"/>
        </a:p>
      </dgm:t>
    </dgm:pt>
    <dgm:pt modelId="{CD86DE27-E40C-7A4A-AA08-2D6C44F35F5D}">
      <dgm:prSet phldrT="[Text]"/>
      <dgm:spPr/>
      <dgm:t>
        <a:bodyPr/>
        <a:lstStyle/>
        <a:p>
          <a:r>
            <a:rPr lang="en-GB"/>
            <a:t>Role plan</a:t>
          </a:r>
        </a:p>
      </dgm:t>
    </dgm:pt>
    <dgm:pt modelId="{47D86819-E6F6-5F41-9F9F-C5033C5E5522}" type="parTrans" cxnId="{E7CB2614-6E79-BE4A-89FF-657612136DC9}">
      <dgm:prSet/>
      <dgm:spPr/>
      <dgm:t>
        <a:bodyPr/>
        <a:lstStyle/>
        <a:p>
          <a:endParaRPr lang="en-GB"/>
        </a:p>
      </dgm:t>
    </dgm:pt>
    <dgm:pt modelId="{5919B040-6D2B-DA4D-8FA7-D1166DB69914}" type="sibTrans" cxnId="{E7CB2614-6E79-BE4A-89FF-657612136DC9}">
      <dgm:prSet/>
      <dgm:spPr/>
      <dgm:t>
        <a:bodyPr/>
        <a:lstStyle/>
        <a:p>
          <a:endParaRPr lang="en-GB"/>
        </a:p>
      </dgm:t>
    </dgm:pt>
    <dgm:pt modelId="{464CDEF9-5BE5-E64B-868D-BC516C30E03D}">
      <dgm:prSet phldrT="[Text]"/>
      <dgm:spPr/>
      <dgm:t>
        <a:bodyPr/>
        <a:lstStyle/>
        <a:p>
          <a:r>
            <a:rPr lang="en-GB"/>
            <a:t>Working models</a:t>
          </a:r>
        </a:p>
      </dgm:t>
    </dgm:pt>
    <dgm:pt modelId="{217FEE6D-B110-A24E-82AC-81187BC79CE6}" type="parTrans" cxnId="{B3AAB326-3A6C-ED4C-8A88-495C79ACFDD0}">
      <dgm:prSet/>
      <dgm:spPr/>
      <dgm:t>
        <a:bodyPr/>
        <a:lstStyle/>
        <a:p>
          <a:endParaRPr lang="en-GB"/>
        </a:p>
      </dgm:t>
    </dgm:pt>
    <dgm:pt modelId="{44651070-A0A8-4748-853C-5DD2D1403565}" type="sibTrans" cxnId="{B3AAB326-3A6C-ED4C-8A88-495C79ACFDD0}">
      <dgm:prSet/>
      <dgm:spPr/>
      <dgm:t>
        <a:bodyPr/>
        <a:lstStyle/>
        <a:p>
          <a:endParaRPr lang="en-GB"/>
        </a:p>
      </dgm:t>
    </dgm:pt>
    <dgm:pt modelId="{0807010B-18F4-4B8A-BCBE-0AD885C96831}" type="pres">
      <dgm:prSet presAssocID="{11D1E096-E57A-5C48-AAE1-742D440C7AB2}" presName="theList" presStyleCnt="0">
        <dgm:presLayoutVars>
          <dgm:dir/>
          <dgm:animLvl val="lvl"/>
          <dgm:resizeHandles val="exact"/>
        </dgm:presLayoutVars>
      </dgm:prSet>
      <dgm:spPr/>
    </dgm:pt>
    <dgm:pt modelId="{E53FF0F2-4428-4CF7-B5FC-D40A6A94D988}" type="pres">
      <dgm:prSet presAssocID="{EFBB11B4-DC15-924B-A83F-0CD945EFEA98}" presName="compNode" presStyleCnt="0"/>
      <dgm:spPr/>
    </dgm:pt>
    <dgm:pt modelId="{10822C01-80D5-4BB1-9C6C-BB4BB566ED00}" type="pres">
      <dgm:prSet presAssocID="{EFBB11B4-DC15-924B-A83F-0CD945EFEA98}" presName="aNode" presStyleLbl="bgShp" presStyleIdx="0" presStyleCnt="4"/>
      <dgm:spPr/>
    </dgm:pt>
    <dgm:pt modelId="{A3E24570-2A62-4A4C-88A6-4418E5F08ABE}" type="pres">
      <dgm:prSet presAssocID="{EFBB11B4-DC15-924B-A83F-0CD945EFEA98}" presName="textNode" presStyleLbl="bgShp" presStyleIdx="0" presStyleCnt="4"/>
      <dgm:spPr/>
    </dgm:pt>
    <dgm:pt modelId="{1C34BCFF-D0CB-49D4-A82C-204755704A1A}" type="pres">
      <dgm:prSet presAssocID="{EFBB11B4-DC15-924B-A83F-0CD945EFEA98}" presName="compChildNode" presStyleCnt="0"/>
      <dgm:spPr/>
    </dgm:pt>
    <dgm:pt modelId="{5E9EBB4D-CFEF-43E1-89D6-85579D2AAA8A}" type="pres">
      <dgm:prSet presAssocID="{EFBB11B4-DC15-924B-A83F-0CD945EFEA98}" presName="theInnerList" presStyleCnt="0"/>
      <dgm:spPr/>
    </dgm:pt>
    <dgm:pt modelId="{5E6B8D6D-142D-4551-88D5-5C3EAEE733F2}" type="pres">
      <dgm:prSet presAssocID="{C75768B7-1049-9241-B8EB-DB22CB9BC5B1}" presName="childNode" presStyleLbl="node1" presStyleIdx="0" presStyleCnt="32">
        <dgm:presLayoutVars>
          <dgm:bulletEnabled val="1"/>
        </dgm:presLayoutVars>
      </dgm:prSet>
      <dgm:spPr/>
    </dgm:pt>
    <dgm:pt modelId="{A43AE719-3908-4C85-BCCB-44EB51F5EDA2}" type="pres">
      <dgm:prSet presAssocID="{C75768B7-1049-9241-B8EB-DB22CB9BC5B1}" presName="aSpace2" presStyleCnt="0"/>
      <dgm:spPr/>
    </dgm:pt>
    <dgm:pt modelId="{143BCC2D-38B5-40F2-86DD-FC10C2FBC17B}" type="pres">
      <dgm:prSet presAssocID="{5D4CE126-F6AC-4943-B342-F5092D56B8C4}" presName="childNode" presStyleLbl="node1" presStyleIdx="1" presStyleCnt="32">
        <dgm:presLayoutVars>
          <dgm:bulletEnabled val="1"/>
        </dgm:presLayoutVars>
      </dgm:prSet>
      <dgm:spPr/>
    </dgm:pt>
    <dgm:pt modelId="{13CD6297-E629-419C-A62C-18F8DAB93922}" type="pres">
      <dgm:prSet presAssocID="{5D4CE126-F6AC-4943-B342-F5092D56B8C4}" presName="aSpace2" presStyleCnt="0"/>
      <dgm:spPr/>
    </dgm:pt>
    <dgm:pt modelId="{E1A4F0C7-B676-42E9-96E0-6CDCF5410664}" type="pres">
      <dgm:prSet presAssocID="{0C0DEA78-E521-4B47-8185-EC3339379EA2}" presName="childNode" presStyleLbl="node1" presStyleIdx="2" presStyleCnt="32">
        <dgm:presLayoutVars>
          <dgm:bulletEnabled val="1"/>
        </dgm:presLayoutVars>
      </dgm:prSet>
      <dgm:spPr/>
    </dgm:pt>
    <dgm:pt modelId="{2B569475-7357-4FAF-8658-201A21FC9490}" type="pres">
      <dgm:prSet presAssocID="{0C0DEA78-E521-4B47-8185-EC3339379EA2}" presName="aSpace2" presStyleCnt="0"/>
      <dgm:spPr/>
    </dgm:pt>
    <dgm:pt modelId="{22F42DF4-2760-49A8-94D4-50181DC2E1DB}" type="pres">
      <dgm:prSet presAssocID="{AFC1F9D2-EADD-2749-8D85-5FBC3BE78CD0}" presName="childNode" presStyleLbl="node1" presStyleIdx="3" presStyleCnt="32">
        <dgm:presLayoutVars>
          <dgm:bulletEnabled val="1"/>
        </dgm:presLayoutVars>
      </dgm:prSet>
      <dgm:spPr/>
    </dgm:pt>
    <dgm:pt modelId="{2204CB4E-5C25-4B91-9376-C4953C1DA985}" type="pres">
      <dgm:prSet presAssocID="{AFC1F9D2-EADD-2749-8D85-5FBC3BE78CD0}" presName="aSpace2" presStyleCnt="0"/>
      <dgm:spPr/>
    </dgm:pt>
    <dgm:pt modelId="{25BE0442-3811-4FCF-B58C-50029CCF475F}" type="pres">
      <dgm:prSet presAssocID="{EF181C4D-477D-B941-8122-AE6B1231474B}" presName="childNode" presStyleLbl="node1" presStyleIdx="4" presStyleCnt="32">
        <dgm:presLayoutVars>
          <dgm:bulletEnabled val="1"/>
        </dgm:presLayoutVars>
      </dgm:prSet>
      <dgm:spPr/>
    </dgm:pt>
    <dgm:pt modelId="{2D684E64-7A3D-418E-9AD8-3EAF9A751579}" type="pres">
      <dgm:prSet presAssocID="{EF181C4D-477D-B941-8122-AE6B1231474B}" presName="aSpace2" presStyleCnt="0"/>
      <dgm:spPr/>
    </dgm:pt>
    <dgm:pt modelId="{9B97FB68-AAD5-427F-B07D-CBBD3C9206F6}" type="pres">
      <dgm:prSet presAssocID="{1DFD1694-48C6-B843-8A23-E5FDF403EB29}" presName="childNode" presStyleLbl="node1" presStyleIdx="5" presStyleCnt="32">
        <dgm:presLayoutVars>
          <dgm:bulletEnabled val="1"/>
        </dgm:presLayoutVars>
      </dgm:prSet>
      <dgm:spPr/>
    </dgm:pt>
    <dgm:pt modelId="{54B1EFAB-F21C-4672-B212-F396A4D78986}" type="pres">
      <dgm:prSet presAssocID="{1DFD1694-48C6-B843-8A23-E5FDF403EB29}" presName="aSpace2" presStyleCnt="0"/>
      <dgm:spPr/>
    </dgm:pt>
    <dgm:pt modelId="{263A7E52-7E2F-4140-BE93-FC819976BD34}" type="pres">
      <dgm:prSet presAssocID="{AD779688-612C-E94F-9FF9-BF357293F022}" presName="childNode" presStyleLbl="node1" presStyleIdx="6" presStyleCnt="32">
        <dgm:presLayoutVars>
          <dgm:bulletEnabled val="1"/>
        </dgm:presLayoutVars>
      </dgm:prSet>
      <dgm:spPr/>
    </dgm:pt>
    <dgm:pt modelId="{34AF3137-8202-440D-82B3-1CAA863D894F}" type="pres">
      <dgm:prSet presAssocID="{AD779688-612C-E94F-9FF9-BF357293F022}" presName="aSpace2" presStyleCnt="0"/>
      <dgm:spPr/>
    </dgm:pt>
    <dgm:pt modelId="{4C742DEF-4C55-4660-866D-FBA1B92B5644}" type="pres">
      <dgm:prSet presAssocID="{E0E321B6-1810-D248-BB91-2570148BD8CB}" presName="childNode" presStyleLbl="node1" presStyleIdx="7" presStyleCnt="32">
        <dgm:presLayoutVars>
          <dgm:bulletEnabled val="1"/>
        </dgm:presLayoutVars>
      </dgm:prSet>
      <dgm:spPr/>
    </dgm:pt>
    <dgm:pt modelId="{F26D533D-CC23-4011-9303-D1C368CDEF9A}" type="pres">
      <dgm:prSet presAssocID="{EFBB11B4-DC15-924B-A83F-0CD945EFEA98}" presName="aSpace" presStyleCnt="0"/>
      <dgm:spPr/>
    </dgm:pt>
    <dgm:pt modelId="{826E863F-9769-471A-99E9-3DBC8ECFD275}" type="pres">
      <dgm:prSet presAssocID="{79A7151B-F69F-7C4B-9490-1E23A2A7355F}" presName="compNode" presStyleCnt="0"/>
      <dgm:spPr/>
    </dgm:pt>
    <dgm:pt modelId="{384866B8-9879-4192-BACA-2D68A2BE2727}" type="pres">
      <dgm:prSet presAssocID="{79A7151B-F69F-7C4B-9490-1E23A2A7355F}" presName="aNode" presStyleLbl="bgShp" presStyleIdx="1" presStyleCnt="4"/>
      <dgm:spPr/>
    </dgm:pt>
    <dgm:pt modelId="{73326096-4C2E-4E67-830A-68FDABAFF477}" type="pres">
      <dgm:prSet presAssocID="{79A7151B-F69F-7C4B-9490-1E23A2A7355F}" presName="textNode" presStyleLbl="bgShp" presStyleIdx="1" presStyleCnt="4"/>
      <dgm:spPr/>
    </dgm:pt>
    <dgm:pt modelId="{5366B2AB-E61D-4114-B55F-EEA3925F393C}" type="pres">
      <dgm:prSet presAssocID="{79A7151B-F69F-7C4B-9490-1E23A2A7355F}" presName="compChildNode" presStyleCnt="0"/>
      <dgm:spPr/>
    </dgm:pt>
    <dgm:pt modelId="{6715FE09-6A8F-4856-B3F3-B30A4717C654}" type="pres">
      <dgm:prSet presAssocID="{79A7151B-F69F-7C4B-9490-1E23A2A7355F}" presName="theInnerList" presStyleCnt="0"/>
      <dgm:spPr/>
    </dgm:pt>
    <dgm:pt modelId="{A06F897D-E156-401C-9E13-EC293173700E}" type="pres">
      <dgm:prSet presAssocID="{67A2A4C2-3D5C-634E-B882-69505B182D06}" presName="childNode" presStyleLbl="node1" presStyleIdx="8" presStyleCnt="32">
        <dgm:presLayoutVars>
          <dgm:bulletEnabled val="1"/>
        </dgm:presLayoutVars>
      </dgm:prSet>
      <dgm:spPr/>
    </dgm:pt>
    <dgm:pt modelId="{E5DD8FE5-97A3-4C06-99BF-FC390A3DBF1D}" type="pres">
      <dgm:prSet presAssocID="{67A2A4C2-3D5C-634E-B882-69505B182D06}" presName="aSpace2" presStyleCnt="0"/>
      <dgm:spPr/>
    </dgm:pt>
    <dgm:pt modelId="{1443D55F-1E7C-4A27-B2DD-EEE4C2E813CF}" type="pres">
      <dgm:prSet presAssocID="{76E99C52-93F7-B14C-ADAB-3068B63E9F9E}" presName="childNode" presStyleLbl="node1" presStyleIdx="9" presStyleCnt="32">
        <dgm:presLayoutVars>
          <dgm:bulletEnabled val="1"/>
        </dgm:presLayoutVars>
      </dgm:prSet>
      <dgm:spPr/>
    </dgm:pt>
    <dgm:pt modelId="{F41107EB-8300-4948-AA29-0E8DB836B47E}" type="pres">
      <dgm:prSet presAssocID="{76E99C52-93F7-B14C-ADAB-3068B63E9F9E}" presName="aSpace2" presStyleCnt="0"/>
      <dgm:spPr/>
    </dgm:pt>
    <dgm:pt modelId="{935632BD-77B1-4AAC-82AF-279F97E4B80B}" type="pres">
      <dgm:prSet presAssocID="{C5B43FD6-4BA9-454A-A8C3-E2D833263734}" presName="childNode" presStyleLbl="node1" presStyleIdx="10" presStyleCnt="32">
        <dgm:presLayoutVars>
          <dgm:bulletEnabled val="1"/>
        </dgm:presLayoutVars>
      </dgm:prSet>
      <dgm:spPr/>
    </dgm:pt>
    <dgm:pt modelId="{D3A1BB63-0D58-4038-80C8-010FE17BAE08}" type="pres">
      <dgm:prSet presAssocID="{C5B43FD6-4BA9-454A-A8C3-E2D833263734}" presName="aSpace2" presStyleCnt="0"/>
      <dgm:spPr/>
    </dgm:pt>
    <dgm:pt modelId="{2168F64B-9C75-41F7-A8E0-00B980AE5ED5}" type="pres">
      <dgm:prSet presAssocID="{75F80399-9856-1B45-B6B2-42979E08894F}" presName="childNode" presStyleLbl="node1" presStyleIdx="11" presStyleCnt="32">
        <dgm:presLayoutVars>
          <dgm:bulletEnabled val="1"/>
        </dgm:presLayoutVars>
      </dgm:prSet>
      <dgm:spPr/>
    </dgm:pt>
    <dgm:pt modelId="{7918F40F-A937-4490-B1AA-BC7ABF90885B}" type="pres">
      <dgm:prSet presAssocID="{75F80399-9856-1B45-B6B2-42979E08894F}" presName="aSpace2" presStyleCnt="0"/>
      <dgm:spPr/>
    </dgm:pt>
    <dgm:pt modelId="{D1909407-C454-448A-9E9F-19C1AD6EB1AE}" type="pres">
      <dgm:prSet presAssocID="{BD93C683-56BE-D040-A558-E68C18686C91}" presName="childNode" presStyleLbl="node1" presStyleIdx="12" presStyleCnt="32">
        <dgm:presLayoutVars>
          <dgm:bulletEnabled val="1"/>
        </dgm:presLayoutVars>
      </dgm:prSet>
      <dgm:spPr/>
    </dgm:pt>
    <dgm:pt modelId="{B5DA351C-5258-44AF-9274-61E1709C61BD}" type="pres">
      <dgm:prSet presAssocID="{BD93C683-56BE-D040-A558-E68C18686C91}" presName="aSpace2" presStyleCnt="0"/>
      <dgm:spPr/>
    </dgm:pt>
    <dgm:pt modelId="{977A8ED0-ECFC-495F-8D28-69DB948C45CB}" type="pres">
      <dgm:prSet presAssocID="{6837631D-2923-8C4B-8893-8EF13FBC36FB}" presName="childNode" presStyleLbl="node1" presStyleIdx="13" presStyleCnt="32">
        <dgm:presLayoutVars>
          <dgm:bulletEnabled val="1"/>
        </dgm:presLayoutVars>
      </dgm:prSet>
      <dgm:spPr/>
    </dgm:pt>
    <dgm:pt modelId="{8E36DED7-5740-4B01-B225-B34069C0CB7A}" type="pres">
      <dgm:prSet presAssocID="{6837631D-2923-8C4B-8893-8EF13FBC36FB}" presName="aSpace2" presStyleCnt="0"/>
      <dgm:spPr/>
    </dgm:pt>
    <dgm:pt modelId="{27534A33-91C1-46B3-B92F-39B809C7FDD8}" type="pres">
      <dgm:prSet presAssocID="{E5F92531-7DC1-074C-BA4B-0286614DBB9A}" presName="childNode" presStyleLbl="node1" presStyleIdx="14" presStyleCnt="32">
        <dgm:presLayoutVars>
          <dgm:bulletEnabled val="1"/>
        </dgm:presLayoutVars>
      </dgm:prSet>
      <dgm:spPr/>
    </dgm:pt>
    <dgm:pt modelId="{76591D22-7E77-4EAA-BE64-83F3F987C367}" type="pres">
      <dgm:prSet presAssocID="{E5F92531-7DC1-074C-BA4B-0286614DBB9A}" presName="aSpace2" presStyleCnt="0"/>
      <dgm:spPr/>
    </dgm:pt>
    <dgm:pt modelId="{87C87630-0EDD-4F81-8B6A-336B7F64D8E3}" type="pres">
      <dgm:prSet presAssocID="{8B504C5A-8013-A047-B2E0-C6E9E94F0EC4}" presName="childNode" presStyleLbl="node1" presStyleIdx="15" presStyleCnt="32">
        <dgm:presLayoutVars>
          <dgm:bulletEnabled val="1"/>
        </dgm:presLayoutVars>
      </dgm:prSet>
      <dgm:spPr/>
    </dgm:pt>
    <dgm:pt modelId="{7D94A536-6CB3-4902-8FFC-1A9597BEBBF1}" type="pres">
      <dgm:prSet presAssocID="{79A7151B-F69F-7C4B-9490-1E23A2A7355F}" presName="aSpace" presStyleCnt="0"/>
      <dgm:spPr/>
    </dgm:pt>
    <dgm:pt modelId="{03DCCCF0-A736-4D40-A72F-7A820CE7DDAA}" type="pres">
      <dgm:prSet presAssocID="{B5C51D99-FDFA-5F45-82FD-90A4E020A50B}" presName="compNode" presStyleCnt="0"/>
      <dgm:spPr/>
    </dgm:pt>
    <dgm:pt modelId="{AB2B3960-55F3-4522-BB34-41A0304C9641}" type="pres">
      <dgm:prSet presAssocID="{B5C51D99-FDFA-5F45-82FD-90A4E020A50B}" presName="aNode" presStyleLbl="bgShp" presStyleIdx="2" presStyleCnt="4"/>
      <dgm:spPr/>
    </dgm:pt>
    <dgm:pt modelId="{40B90836-0B7D-4F43-B13D-75B4A23D2C20}" type="pres">
      <dgm:prSet presAssocID="{B5C51D99-FDFA-5F45-82FD-90A4E020A50B}" presName="textNode" presStyleLbl="bgShp" presStyleIdx="2" presStyleCnt="4"/>
      <dgm:spPr/>
    </dgm:pt>
    <dgm:pt modelId="{7CF9AAEB-ACDC-4BB9-BF8D-81709BD6484E}" type="pres">
      <dgm:prSet presAssocID="{B5C51D99-FDFA-5F45-82FD-90A4E020A50B}" presName="compChildNode" presStyleCnt="0"/>
      <dgm:spPr/>
    </dgm:pt>
    <dgm:pt modelId="{4E905DEA-E631-49BF-A464-2505DC7DDB49}" type="pres">
      <dgm:prSet presAssocID="{B5C51D99-FDFA-5F45-82FD-90A4E020A50B}" presName="theInnerList" presStyleCnt="0"/>
      <dgm:spPr/>
    </dgm:pt>
    <dgm:pt modelId="{BAF9F47F-8A1B-4F74-99AF-FA9F35DBDC42}" type="pres">
      <dgm:prSet presAssocID="{F896B0E0-1309-6E48-B4D8-E2D40AAFCEEE}" presName="childNode" presStyleLbl="node1" presStyleIdx="16" presStyleCnt="32">
        <dgm:presLayoutVars>
          <dgm:bulletEnabled val="1"/>
        </dgm:presLayoutVars>
      </dgm:prSet>
      <dgm:spPr/>
    </dgm:pt>
    <dgm:pt modelId="{C56DFB29-8B3E-44F0-A111-15EBAC94200A}" type="pres">
      <dgm:prSet presAssocID="{F896B0E0-1309-6E48-B4D8-E2D40AAFCEEE}" presName="aSpace2" presStyleCnt="0"/>
      <dgm:spPr/>
    </dgm:pt>
    <dgm:pt modelId="{B0A7EAD9-F330-4367-96D4-CB9B1FA7295C}" type="pres">
      <dgm:prSet presAssocID="{D0CD1054-D179-B44C-894A-ED17E45D1C49}" presName="childNode" presStyleLbl="node1" presStyleIdx="17" presStyleCnt="32">
        <dgm:presLayoutVars>
          <dgm:bulletEnabled val="1"/>
        </dgm:presLayoutVars>
      </dgm:prSet>
      <dgm:spPr/>
    </dgm:pt>
    <dgm:pt modelId="{DC01CB39-7188-4A17-A1AD-82BD161378B1}" type="pres">
      <dgm:prSet presAssocID="{D0CD1054-D179-B44C-894A-ED17E45D1C49}" presName="aSpace2" presStyleCnt="0"/>
      <dgm:spPr/>
    </dgm:pt>
    <dgm:pt modelId="{D2A871DF-5A44-4515-8864-1F15371FF88A}" type="pres">
      <dgm:prSet presAssocID="{94BA274F-8718-2C40-AA52-65D356DBA483}" presName="childNode" presStyleLbl="node1" presStyleIdx="18" presStyleCnt="32">
        <dgm:presLayoutVars>
          <dgm:bulletEnabled val="1"/>
        </dgm:presLayoutVars>
      </dgm:prSet>
      <dgm:spPr/>
    </dgm:pt>
    <dgm:pt modelId="{0BF009A7-7B7D-45A8-B707-27CCB401295F}" type="pres">
      <dgm:prSet presAssocID="{94BA274F-8718-2C40-AA52-65D356DBA483}" presName="aSpace2" presStyleCnt="0"/>
      <dgm:spPr/>
    </dgm:pt>
    <dgm:pt modelId="{FD222441-C651-4D72-8BD8-BB384CBEC76E}" type="pres">
      <dgm:prSet presAssocID="{DCB02667-90EB-EB43-BB6C-0927BFB84C2F}" presName="childNode" presStyleLbl="node1" presStyleIdx="19" presStyleCnt="32">
        <dgm:presLayoutVars>
          <dgm:bulletEnabled val="1"/>
        </dgm:presLayoutVars>
      </dgm:prSet>
      <dgm:spPr/>
    </dgm:pt>
    <dgm:pt modelId="{2E7D3742-B6D5-4DD2-BEC5-A651329BD2F0}" type="pres">
      <dgm:prSet presAssocID="{DCB02667-90EB-EB43-BB6C-0927BFB84C2F}" presName="aSpace2" presStyleCnt="0"/>
      <dgm:spPr/>
    </dgm:pt>
    <dgm:pt modelId="{7AF7E638-7D41-42A4-9C2C-6048FC3B358C}" type="pres">
      <dgm:prSet presAssocID="{30EEEC6C-AECA-0D4F-A0D9-9D0532376CA4}" presName="childNode" presStyleLbl="node1" presStyleIdx="20" presStyleCnt="32">
        <dgm:presLayoutVars>
          <dgm:bulletEnabled val="1"/>
        </dgm:presLayoutVars>
      </dgm:prSet>
      <dgm:spPr/>
    </dgm:pt>
    <dgm:pt modelId="{B6900D51-6496-4F78-8F6C-3ECB1708C079}" type="pres">
      <dgm:prSet presAssocID="{30EEEC6C-AECA-0D4F-A0D9-9D0532376CA4}" presName="aSpace2" presStyleCnt="0"/>
      <dgm:spPr/>
    </dgm:pt>
    <dgm:pt modelId="{743BFE7C-0FC4-45A7-8299-EBD64601ABE3}" type="pres">
      <dgm:prSet presAssocID="{1BC2C0A0-D76E-1843-B076-9A3DE3441AA3}" presName="childNode" presStyleLbl="node1" presStyleIdx="21" presStyleCnt="32">
        <dgm:presLayoutVars>
          <dgm:bulletEnabled val="1"/>
        </dgm:presLayoutVars>
      </dgm:prSet>
      <dgm:spPr/>
    </dgm:pt>
    <dgm:pt modelId="{BF350CC1-E8FB-4184-84D6-7E805255BFD2}" type="pres">
      <dgm:prSet presAssocID="{1BC2C0A0-D76E-1843-B076-9A3DE3441AA3}" presName="aSpace2" presStyleCnt="0"/>
      <dgm:spPr/>
    </dgm:pt>
    <dgm:pt modelId="{B69D6015-3259-4D42-9F82-8C9DEEFBFC32}" type="pres">
      <dgm:prSet presAssocID="{75EC62F8-C16F-6847-8B69-45DCB78928B9}" presName="childNode" presStyleLbl="node1" presStyleIdx="22" presStyleCnt="32">
        <dgm:presLayoutVars>
          <dgm:bulletEnabled val="1"/>
        </dgm:presLayoutVars>
      </dgm:prSet>
      <dgm:spPr/>
    </dgm:pt>
    <dgm:pt modelId="{59DF05F0-8092-49A9-AB6D-FD8D64A798CC}" type="pres">
      <dgm:prSet presAssocID="{75EC62F8-C16F-6847-8B69-45DCB78928B9}" presName="aSpace2" presStyleCnt="0"/>
      <dgm:spPr/>
    </dgm:pt>
    <dgm:pt modelId="{4163A1F0-D04D-4657-A3E0-F2663CE33BD1}" type="pres">
      <dgm:prSet presAssocID="{8DF10C51-0BBC-E742-9ABE-02B915A0D9B4}" presName="childNode" presStyleLbl="node1" presStyleIdx="23" presStyleCnt="32">
        <dgm:presLayoutVars>
          <dgm:bulletEnabled val="1"/>
        </dgm:presLayoutVars>
      </dgm:prSet>
      <dgm:spPr/>
    </dgm:pt>
    <dgm:pt modelId="{4EF7E601-E160-458A-A829-8D75B8CCBE74}" type="pres">
      <dgm:prSet presAssocID="{B5C51D99-FDFA-5F45-82FD-90A4E020A50B}" presName="aSpace" presStyleCnt="0"/>
      <dgm:spPr/>
    </dgm:pt>
    <dgm:pt modelId="{B0168919-D528-4719-A863-322C6D243725}" type="pres">
      <dgm:prSet presAssocID="{A4FFCA98-F85F-F949-83A4-00515E95A66E}" presName="compNode" presStyleCnt="0"/>
      <dgm:spPr/>
    </dgm:pt>
    <dgm:pt modelId="{CD17EC62-6175-4FC1-9E19-33EE3A417F73}" type="pres">
      <dgm:prSet presAssocID="{A4FFCA98-F85F-F949-83A4-00515E95A66E}" presName="aNode" presStyleLbl="bgShp" presStyleIdx="3" presStyleCnt="4"/>
      <dgm:spPr/>
    </dgm:pt>
    <dgm:pt modelId="{6D93E8B4-EE51-4637-AEC9-90388AD21778}" type="pres">
      <dgm:prSet presAssocID="{A4FFCA98-F85F-F949-83A4-00515E95A66E}" presName="textNode" presStyleLbl="bgShp" presStyleIdx="3" presStyleCnt="4"/>
      <dgm:spPr/>
    </dgm:pt>
    <dgm:pt modelId="{A89D33A7-8DB7-44EF-9812-12443D54C2C2}" type="pres">
      <dgm:prSet presAssocID="{A4FFCA98-F85F-F949-83A4-00515E95A66E}" presName="compChildNode" presStyleCnt="0"/>
      <dgm:spPr/>
    </dgm:pt>
    <dgm:pt modelId="{B1BE49BE-88EC-4D04-86B4-8F38737F1D39}" type="pres">
      <dgm:prSet presAssocID="{A4FFCA98-F85F-F949-83A4-00515E95A66E}" presName="theInnerList" presStyleCnt="0"/>
      <dgm:spPr/>
    </dgm:pt>
    <dgm:pt modelId="{62C1D55F-53E2-46E1-8CC0-B0DEF79D3D78}" type="pres">
      <dgm:prSet presAssocID="{AB1372A0-9251-9349-82C5-DE4E788EE661}" presName="childNode" presStyleLbl="node1" presStyleIdx="24" presStyleCnt="32">
        <dgm:presLayoutVars>
          <dgm:bulletEnabled val="1"/>
        </dgm:presLayoutVars>
      </dgm:prSet>
      <dgm:spPr/>
    </dgm:pt>
    <dgm:pt modelId="{4B300CF6-1381-484D-9CC8-E3EDCF79F207}" type="pres">
      <dgm:prSet presAssocID="{AB1372A0-9251-9349-82C5-DE4E788EE661}" presName="aSpace2" presStyleCnt="0"/>
      <dgm:spPr/>
    </dgm:pt>
    <dgm:pt modelId="{BEA7BAF0-E899-453B-BE1C-9C200B7A55CE}" type="pres">
      <dgm:prSet presAssocID="{AF40AF7C-36DB-A444-9DB5-F4A3563CD862}" presName="childNode" presStyleLbl="node1" presStyleIdx="25" presStyleCnt="32">
        <dgm:presLayoutVars>
          <dgm:bulletEnabled val="1"/>
        </dgm:presLayoutVars>
      </dgm:prSet>
      <dgm:spPr/>
    </dgm:pt>
    <dgm:pt modelId="{6392BC6B-D603-42CB-8B86-3890C7DA088C}" type="pres">
      <dgm:prSet presAssocID="{AF40AF7C-36DB-A444-9DB5-F4A3563CD862}" presName="aSpace2" presStyleCnt="0"/>
      <dgm:spPr/>
    </dgm:pt>
    <dgm:pt modelId="{0323B6AA-5D68-4DAC-A907-75C5F8B183D5}" type="pres">
      <dgm:prSet presAssocID="{5746D03E-1894-1249-A1FA-EE0DAE4D91E5}" presName="childNode" presStyleLbl="node1" presStyleIdx="26" presStyleCnt="32">
        <dgm:presLayoutVars>
          <dgm:bulletEnabled val="1"/>
        </dgm:presLayoutVars>
      </dgm:prSet>
      <dgm:spPr/>
    </dgm:pt>
    <dgm:pt modelId="{A1B83135-07D2-457E-8DC0-BAB5EDD13482}" type="pres">
      <dgm:prSet presAssocID="{5746D03E-1894-1249-A1FA-EE0DAE4D91E5}" presName="aSpace2" presStyleCnt="0"/>
      <dgm:spPr/>
    </dgm:pt>
    <dgm:pt modelId="{0F88E199-5A09-49F9-B8BC-FE4821DE2005}" type="pres">
      <dgm:prSet presAssocID="{B3CA9472-CD1F-BB47-A875-D4408FF7F3DC}" presName="childNode" presStyleLbl="node1" presStyleIdx="27" presStyleCnt="32">
        <dgm:presLayoutVars>
          <dgm:bulletEnabled val="1"/>
        </dgm:presLayoutVars>
      </dgm:prSet>
      <dgm:spPr/>
    </dgm:pt>
    <dgm:pt modelId="{022E1214-9CAD-4B5A-8384-E5DFD21568DF}" type="pres">
      <dgm:prSet presAssocID="{B3CA9472-CD1F-BB47-A875-D4408FF7F3DC}" presName="aSpace2" presStyleCnt="0"/>
      <dgm:spPr/>
    </dgm:pt>
    <dgm:pt modelId="{6F2F3B35-FBB1-4455-A2EB-FA1835D447E2}" type="pres">
      <dgm:prSet presAssocID="{04706CAC-060A-6045-AFC2-4CFC493CBF01}" presName="childNode" presStyleLbl="node1" presStyleIdx="28" presStyleCnt="32">
        <dgm:presLayoutVars>
          <dgm:bulletEnabled val="1"/>
        </dgm:presLayoutVars>
      </dgm:prSet>
      <dgm:spPr/>
    </dgm:pt>
    <dgm:pt modelId="{99165454-F46C-4823-8098-1C1BC786EA0C}" type="pres">
      <dgm:prSet presAssocID="{04706CAC-060A-6045-AFC2-4CFC493CBF01}" presName="aSpace2" presStyleCnt="0"/>
      <dgm:spPr/>
    </dgm:pt>
    <dgm:pt modelId="{B416D0FF-44ED-4C2E-B70F-1C5618E40573}" type="pres">
      <dgm:prSet presAssocID="{329D9756-BE32-2A45-BD14-AE6E06482437}" presName="childNode" presStyleLbl="node1" presStyleIdx="29" presStyleCnt="32">
        <dgm:presLayoutVars>
          <dgm:bulletEnabled val="1"/>
        </dgm:presLayoutVars>
      </dgm:prSet>
      <dgm:spPr/>
    </dgm:pt>
    <dgm:pt modelId="{CB222B5F-2603-4049-9F2F-FE8866F1A02D}" type="pres">
      <dgm:prSet presAssocID="{329D9756-BE32-2A45-BD14-AE6E06482437}" presName="aSpace2" presStyleCnt="0"/>
      <dgm:spPr/>
    </dgm:pt>
    <dgm:pt modelId="{885DC1D4-4FA6-4A20-9195-593F8EF0D8C9}" type="pres">
      <dgm:prSet presAssocID="{CD86DE27-E40C-7A4A-AA08-2D6C44F35F5D}" presName="childNode" presStyleLbl="node1" presStyleIdx="30" presStyleCnt="32">
        <dgm:presLayoutVars>
          <dgm:bulletEnabled val="1"/>
        </dgm:presLayoutVars>
      </dgm:prSet>
      <dgm:spPr/>
    </dgm:pt>
    <dgm:pt modelId="{63F2C497-C54D-4418-B964-DA1E8AD7BEBA}" type="pres">
      <dgm:prSet presAssocID="{CD86DE27-E40C-7A4A-AA08-2D6C44F35F5D}" presName="aSpace2" presStyleCnt="0"/>
      <dgm:spPr/>
    </dgm:pt>
    <dgm:pt modelId="{F2CCC9E7-DC7B-4DF1-ABD1-A736A2DCD878}" type="pres">
      <dgm:prSet presAssocID="{464CDEF9-5BE5-E64B-868D-BC516C30E03D}" presName="childNode" presStyleLbl="node1" presStyleIdx="31" presStyleCnt="32">
        <dgm:presLayoutVars>
          <dgm:bulletEnabled val="1"/>
        </dgm:presLayoutVars>
      </dgm:prSet>
      <dgm:spPr/>
    </dgm:pt>
  </dgm:ptLst>
  <dgm:cxnLst>
    <dgm:cxn modelId="{D93AA100-F174-0144-B388-16D9BB75C467}" type="presOf" srcId="{CD86DE27-E40C-7A4A-AA08-2D6C44F35F5D}" destId="{885DC1D4-4FA6-4A20-9195-593F8EF0D8C9}" srcOrd="0" destOrd="0" presId="urn:microsoft.com/office/officeart/2005/8/layout/lProcess2"/>
    <dgm:cxn modelId="{AF446801-C683-2348-9551-C98F889AAC5A}" srcId="{EFBB11B4-DC15-924B-A83F-0CD945EFEA98}" destId="{5D4CE126-F6AC-4943-B342-F5092D56B8C4}" srcOrd="1" destOrd="0" parTransId="{4A655686-C128-7744-967B-40627B9546E2}" sibTransId="{124961BE-6BC9-1041-A9CF-5D3C139738AA}"/>
    <dgm:cxn modelId="{34C44B01-70AE-5042-AF85-A50083F6B2C5}" type="presOf" srcId="{AB1372A0-9251-9349-82C5-DE4E788EE661}" destId="{62C1D55F-53E2-46E1-8CC0-B0DEF79D3D78}" srcOrd="0" destOrd="0" presId="urn:microsoft.com/office/officeart/2005/8/layout/lProcess2"/>
    <dgm:cxn modelId="{A62FE501-1256-7742-93CF-8C77CB97198A}" type="presOf" srcId="{76E99C52-93F7-B14C-ADAB-3068B63E9F9E}" destId="{1443D55F-1E7C-4A27-B2DD-EEE4C2E813CF}" srcOrd="0" destOrd="0" presId="urn:microsoft.com/office/officeart/2005/8/layout/lProcess2"/>
    <dgm:cxn modelId="{DFEA4906-A4F1-8B41-996E-DBC60FE3827F}" type="presOf" srcId="{329D9756-BE32-2A45-BD14-AE6E06482437}" destId="{B416D0FF-44ED-4C2E-B70F-1C5618E40573}" srcOrd="0" destOrd="0" presId="urn:microsoft.com/office/officeart/2005/8/layout/lProcess2"/>
    <dgm:cxn modelId="{9F778208-3926-3041-8485-0A84FF3BDAB6}" type="presOf" srcId="{AD779688-612C-E94F-9FF9-BF357293F022}" destId="{263A7E52-7E2F-4140-BE93-FC819976BD34}" srcOrd="0" destOrd="0" presId="urn:microsoft.com/office/officeart/2005/8/layout/lProcess2"/>
    <dgm:cxn modelId="{3657A908-4D1B-E54A-91F4-6AF2A21F4288}" type="presOf" srcId="{75EC62F8-C16F-6847-8B69-45DCB78928B9}" destId="{B69D6015-3259-4D42-9F82-8C9DEEFBFC32}" srcOrd="0" destOrd="0" presId="urn:microsoft.com/office/officeart/2005/8/layout/lProcess2"/>
    <dgm:cxn modelId="{3A344F09-2F0A-F041-9F0E-7822F330852B}" srcId="{A4FFCA98-F85F-F949-83A4-00515E95A66E}" destId="{AB1372A0-9251-9349-82C5-DE4E788EE661}" srcOrd="0" destOrd="0" parTransId="{66F41392-341F-EC46-8CFD-0D970742689F}" sibTransId="{C9334727-1B8E-964D-9C12-095199789708}"/>
    <dgm:cxn modelId="{F5B69F0D-74E6-8A49-9C5E-362EABDF936E}" type="presOf" srcId="{EFBB11B4-DC15-924B-A83F-0CD945EFEA98}" destId="{A3E24570-2A62-4A4C-88A6-4418E5F08ABE}" srcOrd="1" destOrd="0" presId="urn:microsoft.com/office/officeart/2005/8/layout/lProcess2"/>
    <dgm:cxn modelId="{9BC68011-1FA7-5247-B9B0-6A4C89A03015}" srcId="{79A7151B-F69F-7C4B-9490-1E23A2A7355F}" destId="{BD93C683-56BE-D040-A558-E68C18686C91}" srcOrd="4" destOrd="0" parTransId="{BC45774E-4B2A-9441-BAFA-4BD22D505665}" sibTransId="{C8D253ED-E461-4249-82C3-0C8F3C8C6132}"/>
    <dgm:cxn modelId="{AB2F9311-A40F-0F43-9BD3-28BE5AF11C70}" type="presOf" srcId="{BD93C683-56BE-D040-A558-E68C18686C91}" destId="{D1909407-C454-448A-9E9F-19C1AD6EB1AE}" srcOrd="0" destOrd="0" presId="urn:microsoft.com/office/officeart/2005/8/layout/lProcess2"/>
    <dgm:cxn modelId="{93BAA111-94C3-C747-BFB2-3F81681B74B2}" type="presOf" srcId="{94BA274F-8718-2C40-AA52-65D356DBA483}" destId="{D2A871DF-5A44-4515-8864-1F15371FF88A}" srcOrd="0" destOrd="0" presId="urn:microsoft.com/office/officeart/2005/8/layout/lProcess2"/>
    <dgm:cxn modelId="{E7CB2614-6E79-BE4A-89FF-657612136DC9}" srcId="{A4FFCA98-F85F-F949-83A4-00515E95A66E}" destId="{CD86DE27-E40C-7A4A-AA08-2D6C44F35F5D}" srcOrd="6" destOrd="0" parTransId="{47D86819-E6F6-5F41-9F9F-C5033C5E5522}" sibTransId="{5919B040-6D2B-DA4D-8FA7-D1166DB69914}"/>
    <dgm:cxn modelId="{E3DCB415-31FA-9D46-BE09-07B2B2C7CA4A}" type="presOf" srcId="{79A7151B-F69F-7C4B-9490-1E23A2A7355F}" destId="{384866B8-9879-4192-BACA-2D68A2BE2727}" srcOrd="0" destOrd="0" presId="urn:microsoft.com/office/officeart/2005/8/layout/lProcess2"/>
    <dgm:cxn modelId="{77D03118-17BD-9B4C-8633-12157D4C8B32}" type="presOf" srcId="{79A7151B-F69F-7C4B-9490-1E23A2A7355F}" destId="{73326096-4C2E-4E67-830A-68FDABAFF477}" srcOrd="1" destOrd="0" presId="urn:microsoft.com/office/officeart/2005/8/layout/lProcess2"/>
    <dgm:cxn modelId="{5FB28518-A83B-F54B-B8AD-523B7676DE5D}" type="presOf" srcId="{C75768B7-1049-9241-B8EB-DB22CB9BC5B1}" destId="{5E6B8D6D-142D-4551-88D5-5C3EAEE733F2}" srcOrd="0" destOrd="0" presId="urn:microsoft.com/office/officeart/2005/8/layout/lProcess2"/>
    <dgm:cxn modelId="{2F883D1A-02DB-3F4E-B2D8-4D7E71E91A68}" srcId="{B5C51D99-FDFA-5F45-82FD-90A4E020A50B}" destId="{1BC2C0A0-D76E-1843-B076-9A3DE3441AA3}" srcOrd="5" destOrd="0" parTransId="{BB1A05CF-ADCE-D649-AACE-C19A90344E60}" sibTransId="{920CA9A4-378B-EB46-98C9-20C578FCBEE6}"/>
    <dgm:cxn modelId="{384F041C-3F1A-5F49-8F6A-CC5849DCE0F3}" srcId="{EFBB11B4-DC15-924B-A83F-0CD945EFEA98}" destId="{C75768B7-1049-9241-B8EB-DB22CB9BC5B1}" srcOrd="0" destOrd="0" parTransId="{FB1B8066-255A-F448-9D83-A65A519DEE5F}" sibTransId="{639A2C22-FB3C-1146-BF25-C1E8F7290054}"/>
    <dgm:cxn modelId="{1682BC1D-99FD-D14E-91CC-17E7A7E91814}" type="presOf" srcId="{AFC1F9D2-EADD-2749-8D85-5FBC3BE78CD0}" destId="{22F42DF4-2760-49A8-94D4-50181DC2E1DB}" srcOrd="0" destOrd="0" presId="urn:microsoft.com/office/officeart/2005/8/layout/lProcess2"/>
    <dgm:cxn modelId="{D123D41D-42D5-BE40-A42E-12D3B78B57C2}" type="presOf" srcId="{8B504C5A-8013-A047-B2E0-C6E9E94F0EC4}" destId="{87C87630-0EDD-4F81-8B6A-336B7F64D8E3}" srcOrd="0" destOrd="0" presId="urn:microsoft.com/office/officeart/2005/8/layout/lProcess2"/>
    <dgm:cxn modelId="{1162D620-04F5-4D45-A026-7A63DF5FB85A}" srcId="{B5C51D99-FDFA-5F45-82FD-90A4E020A50B}" destId="{75EC62F8-C16F-6847-8B69-45DCB78928B9}" srcOrd="6" destOrd="0" parTransId="{E5F2419C-8AD0-4748-8738-026F38347536}" sibTransId="{F0A9764C-9648-B64E-9D29-F1F39D2016A2}"/>
    <dgm:cxn modelId="{F5F82122-290D-1844-A8BD-EBF5E73EFA03}" srcId="{EFBB11B4-DC15-924B-A83F-0CD945EFEA98}" destId="{EF181C4D-477D-B941-8122-AE6B1231474B}" srcOrd="4" destOrd="0" parTransId="{648A922C-4DB0-2C4B-9946-4B6F099C627B}" sibTransId="{017B94EF-D100-774F-8C87-A210362D5A91}"/>
    <dgm:cxn modelId="{73088324-9E67-CB41-B0F3-45BABA911702}" type="presOf" srcId="{5746D03E-1894-1249-A1FA-EE0DAE4D91E5}" destId="{0323B6AA-5D68-4DAC-A907-75C5F8B183D5}" srcOrd="0" destOrd="0" presId="urn:microsoft.com/office/officeart/2005/8/layout/lProcess2"/>
    <dgm:cxn modelId="{32F46525-90DF-C64F-87B2-4C9ABC304252}" srcId="{A4FFCA98-F85F-F949-83A4-00515E95A66E}" destId="{04706CAC-060A-6045-AFC2-4CFC493CBF01}" srcOrd="4" destOrd="0" parTransId="{4750F806-452F-1F4D-8391-7518D0463BAA}" sibTransId="{03D27167-1E59-5A40-BF50-699C53B2FCB5}"/>
    <dgm:cxn modelId="{B3AAB326-3A6C-ED4C-8A88-495C79ACFDD0}" srcId="{A4FFCA98-F85F-F949-83A4-00515E95A66E}" destId="{464CDEF9-5BE5-E64B-868D-BC516C30E03D}" srcOrd="7" destOrd="0" parTransId="{217FEE6D-B110-A24E-82AC-81187BC79CE6}" sibTransId="{44651070-A0A8-4748-853C-5DD2D1403565}"/>
    <dgm:cxn modelId="{FD082E33-948A-F244-AE3F-47F2495A0F93}" type="presOf" srcId="{AF40AF7C-36DB-A444-9DB5-F4A3563CD862}" destId="{BEA7BAF0-E899-453B-BE1C-9C200B7A55CE}" srcOrd="0" destOrd="0" presId="urn:microsoft.com/office/officeart/2005/8/layout/lProcess2"/>
    <dgm:cxn modelId="{48A0F133-1B0D-CD4D-BFF0-E49E4A26DCB9}" type="presOf" srcId="{B5C51D99-FDFA-5F45-82FD-90A4E020A50B}" destId="{AB2B3960-55F3-4522-BB34-41A0304C9641}" srcOrd="0" destOrd="0" presId="urn:microsoft.com/office/officeart/2005/8/layout/lProcess2"/>
    <dgm:cxn modelId="{6F12A738-C0E2-F74B-9E16-D1BCB0239C8B}" srcId="{B5C51D99-FDFA-5F45-82FD-90A4E020A50B}" destId="{F896B0E0-1309-6E48-B4D8-E2D40AAFCEEE}" srcOrd="0" destOrd="0" parTransId="{19A60672-E016-2E47-A3B8-35CC994FAB79}" sibTransId="{F405AD9C-DA78-DE41-9EF8-00AA06D3C889}"/>
    <dgm:cxn modelId="{BEAFBC3B-A27C-3A4C-852E-DCD2D280BA55}" type="presOf" srcId="{C5B43FD6-4BA9-454A-A8C3-E2D833263734}" destId="{935632BD-77B1-4AAC-82AF-279F97E4B80B}" srcOrd="0" destOrd="0" presId="urn:microsoft.com/office/officeart/2005/8/layout/lProcess2"/>
    <dgm:cxn modelId="{5628E53C-9D19-BC43-94FF-F61EFA07D70F}" srcId="{A4FFCA98-F85F-F949-83A4-00515E95A66E}" destId="{329D9756-BE32-2A45-BD14-AE6E06482437}" srcOrd="5" destOrd="0" parTransId="{6880047B-82BF-9546-9332-E6D27FF1C258}" sibTransId="{46EBB733-6713-9D49-AFFC-44361DEF207A}"/>
    <dgm:cxn modelId="{CF77D23F-1365-D74B-A197-974CFC5C3716}" srcId="{EFBB11B4-DC15-924B-A83F-0CD945EFEA98}" destId="{E0E321B6-1810-D248-BB91-2570148BD8CB}" srcOrd="7" destOrd="0" parTransId="{105169FE-593F-0A4C-91C5-929D78C85D8B}" sibTransId="{4B789A60-DAD4-004E-970B-4962955C7BD2}"/>
    <dgm:cxn modelId="{C52DE95C-3736-534E-A673-557C87C8F6F0}" srcId="{EFBB11B4-DC15-924B-A83F-0CD945EFEA98}" destId="{AFC1F9D2-EADD-2749-8D85-5FBC3BE78CD0}" srcOrd="3" destOrd="0" parTransId="{CC4FF7E3-0127-CE42-8AC9-CAD79D6FA952}" sibTransId="{2DA9492F-AA3B-254F-ACEA-93BF646E581F}"/>
    <dgm:cxn modelId="{4206EA61-2D69-E243-9778-2A85FABE4D2F}" srcId="{B5C51D99-FDFA-5F45-82FD-90A4E020A50B}" destId="{94BA274F-8718-2C40-AA52-65D356DBA483}" srcOrd="2" destOrd="0" parTransId="{CC08C225-9077-0949-A0A4-B2B7BD08EBB8}" sibTransId="{0EC8561A-7A95-C04C-99F6-2886DE2AEDC3}"/>
    <dgm:cxn modelId="{18BE8242-CF33-0C42-8A72-8214DA956ABE}" srcId="{79A7151B-F69F-7C4B-9490-1E23A2A7355F}" destId="{75F80399-9856-1B45-B6B2-42979E08894F}" srcOrd="3" destOrd="0" parTransId="{632C5BCA-3A05-9844-92DF-356B1AFF9C23}" sibTransId="{F875DC60-40EF-344E-B0C6-C7BF7B10CB7F}"/>
    <dgm:cxn modelId="{197BEE63-5817-F347-A540-8A01392F5989}" srcId="{79A7151B-F69F-7C4B-9490-1E23A2A7355F}" destId="{6837631D-2923-8C4B-8893-8EF13FBC36FB}" srcOrd="5" destOrd="0" parTransId="{9A3D018B-4CB4-D941-A2AF-C701A67B0862}" sibTransId="{1B3A4473-7840-D949-AB1F-C0222681CBE2}"/>
    <dgm:cxn modelId="{42A15E44-3430-C641-AF8E-8ECF1C536633}" type="presOf" srcId="{EFBB11B4-DC15-924B-A83F-0CD945EFEA98}" destId="{10822C01-80D5-4BB1-9C6C-BB4BB566ED00}" srcOrd="0" destOrd="0" presId="urn:microsoft.com/office/officeart/2005/8/layout/lProcess2"/>
    <dgm:cxn modelId="{F2672A45-7502-2B45-A1EB-19C049567E2D}" type="presOf" srcId="{5D4CE126-F6AC-4943-B342-F5092D56B8C4}" destId="{143BCC2D-38B5-40F2-86DD-FC10C2FBC17B}" srcOrd="0" destOrd="0" presId="urn:microsoft.com/office/officeart/2005/8/layout/lProcess2"/>
    <dgm:cxn modelId="{97098D45-90F7-D547-ADFA-359EB0E717BE}" srcId="{B5C51D99-FDFA-5F45-82FD-90A4E020A50B}" destId="{DCB02667-90EB-EB43-BB6C-0927BFB84C2F}" srcOrd="3" destOrd="0" parTransId="{2FDE49A0-5724-F342-956C-CA4B9A0B6660}" sibTransId="{B56A8979-D771-E34E-A5E8-BE468FBCA696}"/>
    <dgm:cxn modelId="{31C62847-9CD8-0846-B964-585B2344EAA9}" type="presOf" srcId="{B5C51D99-FDFA-5F45-82FD-90A4E020A50B}" destId="{40B90836-0B7D-4F43-B13D-75B4A23D2C20}" srcOrd="1" destOrd="0" presId="urn:microsoft.com/office/officeart/2005/8/layout/lProcess2"/>
    <dgm:cxn modelId="{F945244B-D431-8C4D-9A68-E6F17912CA1E}" type="presOf" srcId="{11D1E096-E57A-5C48-AAE1-742D440C7AB2}" destId="{0807010B-18F4-4B8A-BCBE-0AD885C96831}" srcOrd="0" destOrd="0" presId="urn:microsoft.com/office/officeart/2005/8/layout/lProcess2"/>
    <dgm:cxn modelId="{7C46EB4C-9618-9D4D-A70E-019CBA9C5AD1}" type="presOf" srcId="{30EEEC6C-AECA-0D4F-A0D9-9D0532376CA4}" destId="{7AF7E638-7D41-42A4-9C2C-6048FC3B358C}" srcOrd="0" destOrd="0" presId="urn:microsoft.com/office/officeart/2005/8/layout/lProcess2"/>
    <dgm:cxn modelId="{C35CA16E-BE7D-0D4A-B829-C7F2060CA97F}" srcId="{79A7151B-F69F-7C4B-9490-1E23A2A7355F}" destId="{C5B43FD6-4BA9-454A-A8C3-E2D833263734}" srcOrd="2" destOrd="0" parTransId="{85C118B9-AF9F-8440-8AA9-E6560A5719C5}" sibTransId="{E6A93002-DA4D-324D-AACC-FFAE4549F323}"/>
    <dgm:cxn modelId="{4BDB6550-AA5D-BB44-BB65-C860EE7372EF}" srcId="{79A7151B-F69F-7C4B-9490-1E23A2A7355F}" destId="{8B504C5A-8013-A047-B2E0-C6E9E94F0EC4}" srcOrd="7" destOrd="0" parTransId="{4200217D-A50A-384A-BCFD-07ED8D1FD1BC}" sibTransId="{341DFBC9-27A9-7B47-A222-8CA1E744576E}"/>
    <dgm:cxn modelId="{683F9F70-228A-3143-891A-3E6C928F6224}" srcId="{EFBB11B4-DC15-924B-A83F-0CD945EFEA98}" destId="{1DFD1694-48C6-B843-8A23-E5FDF403EB29}" srcOrd="5" destOrd="0" parTransId="{4BB960F6-5ED7-2741-B169-5D81C322E1B0}" sibTransId="{E0529F23-B23A-454D-9359-74433031648C}"/>
    <dgm:cxn modelId="{33679754-592A-A748-856F-3E6A1825A9BB}" srcId="{A4FFCA98-F85F-F949-83A4-00515E95A66E}" destId="{5746D03E-1894-1249-A1FA-EE0DAE4D91E5}" srcOrd="2" destOrd="0" parTransId="{9F8F9954-F99A-F742-A1B3-F8A4A61BADC8}" sibTransId="{6DC4FFB3-6D3C-7B43-A966-98A1654C9235}"/>
    <dgm:cxn modelId="{DC8CF377-B304-0947-AB1E-39A08E7EDFB2}" type="presOf" srcId="{F896B0E0-1309-6E48-B4D8-E2D40AAFCEEE}" destId="{BAF9F47F-8A1B-4F74-99AF-FA9F35DBDC42}" srcOrd="0" destOrd="0" presId="urn:microsoft.com/office/officeart/2005/8/layout/lProcess2"/>
    <dgm:cxn modelId="{1B548F78-7F1D-F443-83AF-FA5A571863E1}" type="presOf" srcId="{B3CA9472-CD1F-BB47-A875-D4408FF7F3DC}" destId="{0F88E199-5A09-49F9-B8BC-FE4821DE2005}" srcOrd="0" destOrd="0" presId="urn:microsoft.com/office/officeart/2005/8/layout/lProcess2"/>
    <dgm:cxn modelId="{1B49037D-18C8-6749-AE9F-91987E240DD3}" srcId="{11D1E096-E57A-5C48-AAE1-742D440C7AB2}" destId="{EFBB11B4-DC15-924B-A83F-0CD945EFEA98}" srcOrd="0" destOrd="0" parTransId="{DED97836-6D8C-B548-BC97-EA3CC14E89ED}" sibTransId="{C885AAA0-B3FE-A646-ADC8-64953DEF104A}"/>
    <dgm:cxn modelId="{19932F8A-FA80-2C42-845E-97693083F1D1}" type="presOf" srcId="{E5F92531-7DC1-074C-BA4B-0286614DBB9A}" destId="{27534A33-91C1-46B3-B92F-39B809C7FDD8}" srcOrd="0" destOrd="0" presId="urn:microsoft.com/office/officeart/2005/8/layout/lProcess2"/>
    <dgm:cxn modelId="{C0DCDF8A-C55F-A144-9122-3ED3440F5870}" srcId="{79A7151B-F69F-7C4B-9490-1E23A2A7355F}" destId="{67A2A4C2-3D5C-634E-B882-69505B182D06}" srcOrd="0" destOrd="0" parTransId="{A1FC292B-7452-D741-A17F-20B5575016AF}" sibTransId="{4409607B-6B0E-0943-AAF8-6CF8463E2447}"/>
    <dgm:cxn modelId="{7B6A5893-FBED-1A44-95D9-1278B3809BBA}" srcId="{11D1E096-E57A-5C48-AAE1-742D440C7AB2}" destId="{79A7151B-F69F-7C4B-9490-1E23A2A7355F}" srcOrd="1" destOrd="0" parTransId="{D8E257B0-44D8-AD4F-9226-613D9A7DEB5D}" sibTransId="{0B89DD31-27B2-DD4B-866C-4BABC4ECA257}"/>
    <dgm:cxn modelId="{511E9D94-B4FE-C24F-8E95-3C1F05D15D1F}" srcId="{A4FFCA98-F85F-F949-83A4-00515E95A66E}" destId="{B3CA9472-CD1F-BB47-A875-D4408FF7F3DC}" srcOrd="3" destOrd="0" parTransId="{567140EE-B866-D944-A996-53DD19172B10}" sibTransId="{2A13E194-C279-7C48-9C50-0D1F0C3C7151}"/>
    <dgm:cxn modelId="{5944A994-28A4-A045-AE4D-A7CFA407AA7F}" srcId="{EFBB11B4-DC15-924B-A83F-0CD945EFEA98}" destId="{AD779688-612C-E94F-9FF9-BF357293F022}" srcOrd="6" destOrd="0" parTransId="{EA6F3E71-13E5-8946-87FB-F54618AA2D86}" sibTransId="{2339864E-C39A-1C44-BBF9-FC182804D138}"/>
    <dgm:cxn modelId="{B71F819C-0E43-3B4F-B696-1CD975348003}" type="presOf" srcId="{A4FFCA98-F85F-F949-83A4-00515E95A66E}" destId="{6D93E8B4-EE51-4637-AEC9-90388AD21778}" srcOrd="1" destOrd="0" presId="urn:microsoft.com/office/officeart/2005/8/layout/lProcess2"/>
    <dgm:cxn modelId="{A3F18C9D-6B73-F844-B6E2-D3A25585AED2}" type="presOf" srcId="{75F80399-9856-1B45-B6B2-42979E08894F}" destId="{2168F64B-9C75-41F7-A8E0-00B980AE5ED5}" srcOrd="0" destOrd="0" presId="urn:microsoft.com/office/officeart/2005/8/layout/lProcess2"/>
    <dgm:cxn modelId="{BF118CA1-A871-FE4A-863C-89D73FA9CE74}" type="presOf" srcId="{EF181C4D-477D-B941-8122-AE6B1231474B}" destId="{25BE0442-3811-4FCF-B58C-50029CCF475F}" srcOrd="0" destOrd="0" presId="urn:microsoft.com/office/officeart/2005/8/layout/lProcess2"/>
    <dgm:cxn modelId="{4372BFA8-04D9-1942-AA08-6062ABB628F4}" type="presOf" srcId="{6837631D-2923-8C4B-8893-8EF13FBC36FB}" destId="{977A8ED0-ECFC-495F-8D28-69DB948C45CB}" srcOrd="0" destOrd="0" presId="urn:microsoft.com/office/officeart/2005/8/layout/lProcess2"/>
    <dgm:cxn modelId="{5CD957A9-4A41-474D-89EC-E9A3747072CF}" srcId="{79A7151B-F69F-7C4B-9490-1E23A2A7355F}" destId="{E5F92531-7DC1-074C-BA4B-0286614DBB9A}" srcOrd="6" destOrd="0" parTransId="{50AA461E-290F-6140-9AA6-CD1220D447EA}" sibTransId="{C79FCE5B-A1A1-FC42-B0EE-FD54D531592D}"/>
    <dgm:cxn modelId="{E863FFB2-63CD-D84B-872D-297CD943998D}" type="presOf" srcId="{04706CAC-060A-6045-AFC2-4CFC493CBF01}" destId="{6F2F3B35-FBB1-4455-A2EB-FA1835D447E2}" srcOrd="0" destOrd="0" presId="urn:microsoft.com/office/officeart/2005/8/layout/lProcess2"/>
    <dgm:cxn modelId="{55071DB4-356B-5A4F-B901-C57847A05F11}" srcId="{A4FFCA98-F85F-F949-83A4-00515E95A66E}" destId="{AF40AF7C-36DB-A444-9DB5-F4A3563CD862}" srcOrd="1" destOrd="0" parTransId="{69F17945-3068-F44D-A479-E39A3490BEED}" sibTransId="{BF757391-29A5-A94D-87DC-936FAB2AEDA0}"/>
    <dgm:cxn modelId="{A83BA2C3-81A8-1944-894A-379F7CC552F9}" type="presOf" srcId="{E0E321B6-1810-D248-BB91-2570148BD8CB}" destId="{4C742DEF-4C55-4660-866D-FBA1B92B5644}" srcOrd="0" destOrd="0" presId="urn:microsoft.com/office/officeart/2005/8/layout/lProcess2"/>
    <dgm:cxn modelId="{DDF776C5-F407-1F40-A018-2FCB226C2F87}" srcId="{11D1E096-E57A-5C48-AAE1-742D440C7AB2}" destId="{A4FFCA98-F85F-F949-83A4-00515E95A66E}" srcOrd="3" destOrd="0" parTransId="{DAF88BA9-ADFD-7C41-83C5-6499624FFB24}" sibTransId="{609005F6-8589-C346-84AA-6933269B2CAC}"/>
    <dgm:cxn modelId="{1D4E54D2-3EEC-5546-B492-525D254835A7}" srcId="{B5C51D99-FDFA-5F45-82FD-90A4E020A50B}" destId="{30EEEC6C-AECA-0D4F-A0D9-9D0532376CA4}" srcOrd="4" destOrd="0" parTransId="{AA1643D9-6CA9-5649-95A6-E92D5056E7F5}" sibTransId="{2C330F95-7FB0-F94C-B336-DD6745889B9D}"/>
    <dgm:cxn modelId="{870566D9-DE20-274C-8666-664146C0478F}" type="presOf" srcId="{67A2A4C2-3D5C-634E-B882-69505B182D06}" destId="{A06F897D-E156-401C-9E13-EC293173700E}" srcOrd="0" destOrd="0" presId="urn:microsoft.com/office/officeart/2005/8/layout/lProcess2"/>
    <dgm:cxn modelId="{E03F51DC-BBB0-3442-A211-4F26A3E7EFD6}" type="presOf" srcId="{8DF10C51-0BBC-E742-9ABE-02B915A0D9B4}" destId="{4163A1F0-D04D-4657-A3E0-F2663CE33BD1}" srcOrd="0" destOrd="0" presId="urn:microsoft.com/office/officeart/2005/8/layout/lProcess2"/>
    <dgm:cxn modelId="{77D96ADD-17E8-7841-8E4C-B0D3701ACFEA}" type="presOf" srcId="{1DFD1694-48C6-B843-8A23-E5FDF403EB29}" destId="{9B97FB68-AAD5-427F-B07D-CBBD3C9206F6}" srcOrd="0" destOrd="0" presId="urn:microsoft.com/office/officeart/2005/8/layout/lProcess2"/>
    <dgm:cxn modelId="{39E515DF-0FF1-614C-83B0-162BE74339E3}" srcId="{B5C51D99-FDFA-5F45-82FD-90A4E020A50B}" destId="{D0CD1054-D179-B44C-894A-ED17E45D1C49}" srcOrd="1" destOrd="0" parTransId="{1B4FE021-108E-AA46-851B-AA5A1035700B}" sibTransId="{2ABCA3A0-E3CE-1C4F-A638-59615325F9B2}"/>
    <dgm:cxn modelId="{306F85E1-C486-E245-A097-F521110DA519}" srcId="{B5C51D99-FDFA-5F45-82FD-90A4E020A50B}" destId="{8DF10C51-0BBC-E742-9ABE-02B915A0D9B4}" srcOrd="7" destOrd="0" parTransId="{6AD96041-B167-584B-BAAC-8AEEB80754B1}" sibTransId="{6B9960C6-5A1A-FF4C-9651-EF3D3988EB82}"/>
    <dgm:cxn modelId="{88BD1FE2-F96C-5341-9113-803C7E184AD4}" type="presOf" srcId="{464CDEF9-5BE5-E64B-868D-BC516C30E03D}" destId="{F2CCC9E7-DC7B-4DF1-ABD1-A736A2DCD878}" srcOrd="0" destOrd="0" presId="urn:microsoft.com/office/officeart/2005/8/layout/lProcess2"/>
    <dgm:cxn modelId="{04F1EBE6-6A4A-FF44-9FFF-EA3DE4C23504}" srcId="{EFBB11B4-DC15-924B-A83F-0CD945EFEA98}" destId="{0C0DEA78-E521-4B47-8185-EC3339379EA2}" srcOrd="2" destOrd="0" parTransId="{B22D4A6B-25FF-1C41-BB85-E1DFCBDD1E6E}" sibTransId="{734A5A27-0F22-6940-9D35-E54B9123AA91}"/>
    <dgm:cxn modelId="{A5C135E7-C642-5E49-B702-228769F443DD}" type="presOf" srcId="{1BC2C0A0-D76E-1843-B076-9A3DE3441AA3}" destId="{743BFE7C-0FC4-45A7-8299-EBD64601ABE3}" srcOrd="0" destOrd="0" presId="urn:microsoft.com/office/officeart/2005/8/layout/lProcess2"/>
    <dgm:cxn modelId="{C6AE8BE7-98C6-9B4C-B38F-B9040B9CD69F}" srcId="{79A7151B-F69F-7C4B-9490-1E23A2A7355F}" destId="{76E99C52-93F7-B14C-ADAB-3068B63E9F9E}" srcOrd="1" destOrd="0" parTransId="{851FCFE1-B6F5-D848-A61C-BFC8052220E3}" sibTransId="{D9FC6AF2-C207-3944-99CB-DD9CC26B382A}"/>
    <dgm:cxn modelId="{54411DEB-1D96-FD41-8D11-C060350665F8}" type="presOf" srcId="{DCB02667-90EB-EB43-BB6C-0927BFB84C2F}" destId="{FD222441-C651-4D72-8BD8-BB384CBEC76E}" srcOrd="0" destOrd="0" presId="urn:microsoft.com/office/officeart/2005/8/layout/lProcess2"/>
    <dgm:cxn modelId="{B806A1F0-26DE-C140-A0FC-C8464CF15AEA}" type="presOf" srcId="{D0CD1054-D179-B44C-894A-ED17E45D1C49}" destId="{B0A7EAD9-F330-4367-96D4-CB9B1FA7295C}" srcOrd="0" destOrd="0" presId="urn:microsoft.com/office/officeart/2005/8/layout/lProcess2"/>
    <dgm:cxn modelId="{B42903F7-FB1A-9442-9690-0F29C96F942C}" srcId="{11D1E096-E57A-5C48-AAE1-742D440C7AB2}" destId="{B5C51D99-FDFA-5F45-82FD-90A4E020A50B}" srcOrd="2" destOrd="0" parTransId="{2B12FF9F-F59E-2A40-A506-474D69E2555C}" sibTransId="{5D664575-E78E-0647-8133-B8EEEEDCBA88}"/>
    <dgm:cxn modelId="{76052BF8-DD28-1647-B8F5-CA0F70E3ACFD}" type="presOf" srcId="{0C0DEA78-E521-4B47-8185-EC3339379EA2}" destId="{E1A4F0C7-B676-42E9-96E0-6CDCF5410664}" srcOrd="0" destOrd="0" presId="urn:microsoft.com/office/officeart/2005/8/layout/lProcess2"/>
    <dgm:cxn modelId="{1778B5FC-AB3C-1E40-B9FF-591C4A653513}" type="presOf" srcId="{A4FFCA98-F85F-F949-83A4-00515E95A66E}" destId="{CD17EC62-6175-4FC1-9E19-33EE3A417F73}" srcOrd="0" destOrd="0" presId="urn:microsoft.com/office/officeart/2005/8/layout/lProcess2"/>
    <dgm:cxn modelId="{4C58E3E9-0D3F-CB42-B1C5-F1DC61F5464D}" type="presParOf" srcId="{0807010B-18F4-4B8A-BCBE-0AD885C96831}" destId="{E53FF0F2-4428-4CF7-B5FC-D40A6A94D988}" srcOrd="0" destOrd="0" presId="urn:microsoft.com/office/officeart/2005/8/layout/lProcess2"/>
    <dgm:cxn modelId="{33DCB39C-2771-9F45-8342-8F7DC788CB03}" type="presParOf" srcId="{E53FF0F2-4428-4CF7-B5FC-D40A6A94D988}" destId="{10822C01-80D5-4BB1-9C6C-BB4BB566ED00}" srcOrd="0" destOrd="0" presId="urn:microsoft.com/office/officeart/2005/8/layout/lProcess2"/>
    <dgm:cxn modelId="{6320D3DB-511D-D94D-91A5-358345225A46}" type="presParOf" srcId="{E53FF0F2-4428-4CF7-B5FC-D40A6A94D988}" destId="{A3E24570-2A62-4A4C-88A6-4418E5F08ABE}" srcOrd="1" destOrd="0" presId="urn:microsoft.com/office/officeart/2005/8/layout/lProcess2"/>
    <dgm:cxn modelId="{B019AA75-0B80-BC41-867A-5C6C8867BC73}" type="presParOf" srcId="{E53FF0F2-4428-4CF7-B5FC-D40A6A94D988}" destId="{1C34BCFF-D0CB-49D4-A82C-204755704A1A}" srcOrd="2" destOrd="0" presId="urn:microsoft.com/office/officeart/2005/8/layout/lProcess2"/>
    <dgm:cxn modelId="{EE1255F7-CF7C-1442-92E5-BF1BB87FF502}" type="presParOf" srcId="{1C34BCFF-D0CB-49D4-A82C-204755704A1A}" destId="{5E9EBB4D-CFEF-43E1-89D6-85579D2AAA8A}" srcOrd="0" destOrd="0" presId="urn:microsoft.com/office/officeart/2005/8/layout/lProcess2"/>
    <dgm:cxn modelId="{353250D8-DC5B-5C43-9403-F96B1158C360}" type="presParOf" srcId="{5E9EBB4D-CFEF-43E1-89D6-85579D2AAA8A}" destId="{5E6B8D6D-142D-4551-88D5-5C3EAEE733F2}" srcOrd="0" destOrd="0" presId="urn:microsoft.com/office/officeart/2005/8/layout/lProcess2"/>
    <dgm:cxn modelId="{6CD0CC6C-355E-514E-B8FC-8A35213CC4DF}" type="presParOf" srcId="{5E9EBB4D-CFEF-43E1-89D6-85579D2AAA8A}" destId="{A43AE719-3908-4C85-BCCB-44EB51F5EDA2}" srcOrd="1" destOrd="0" presId="urn:microsoft.com/office/officeart/2005/8/layout/lProcess2"/>
    <dgm:cxn modelId="{6D42A68C-69A3-FB4C-8230-312347451188}" type="presParOf" srcId="{5E9EBB4D-CFEF-43E1-89D6-85579D2AAA8A}" destId="{143BCC2D-38B5-40F2-86DD-FC10C2FBC17B}" srcOrd="2" destOrd="0" presId="urn:microsoft.com/office/officeart/2005/8/layout/lProcess2"/>
    <dgm:cxn modelId="{5DC89C36-23EB-5F40-A836-2FD4B2A0C849}" type="presParOf" srcId="{5E9EBB4D-CFEF-43E1-89D6-85579D2AAA8A}" destId="{13CD6297-E629-419C-A62C-18F8DAB93922}" srcOrd="3" destOrd="0" presId="urn:microsoft.com/office/officeart/2005/8/layout/lProcess2"/>
    <dgm:cxn modelId="{A1A79017-2242-784D-97FC-E91F88E0A471}" type="presParOf" srcId="{5E9EBB4D-CFEF-43E1-89D6-85579D2AAA8A}" destId="{E1A4F0C7-B676-42E9-96E0-6CDCF5410664}" srcOrd="4" destOrd="0" presId="urn:microsoft.com/office/officeart/2005/8/layout/lProcess2"/>
    <dgm:cxn modelId="{2A0EA553-217B-6F43-8205-631A7161F15D}" type="presParOf" srcId="{5E9EBB4D-CFEF-43E1-89D6-85579D2AAA8A}" destId="{2B569475-7357-4FAF-8658-201A21FC9490}" srcOrd="5" destOrd="0" presId="urn:microsoft.com/office/officeart/2005/8/layout/lProcess2"/>
    <dgm:cxn modelId="{93BD2A9C-37B3-2B44-9698-799FC6E2023D}" type="presParOf" srcId="{5E9EBB4D-CFEF-43E1-89D6-85579D2AAA8A}" destId="{22F42DF4-2760-49A8-94D4-50181DC2E1DB}" srcOrd="6" destOrd="0" presId="urn:microsoft.com/office/officeart/2005/8/layout/lProcess2"/>
    <dgm:cxn modelId="{A61DD0AD-B89D-314B-AF33-82DB47B59376}" type="presParOf" srcId="{5E9EBB4D-CFEF-43E1-89D6-85579D2AAA8A}" destId="{2204CB4E-5C25-4B91-9376-C4953C1DA985}" srcOrd="7" destOrd="0" presId="urn:microsoft.com/office/officeart/2005/8/layout/lProcess2"/>
    <dgm:cxn modelId="{73747F68-2203-0B4C-B448-189BD5C5FE8E}" type="presParOf" srcId="{5E9EBB4D-CFEF-43E1-89D6-85579D2AAA8A}" destId="{25BE0442-3811-4FCF-B58C-50029CCF475F}" srcOrd="8" destOrd="0" presId="urn:microsoft.com/office/officeart/2005/8/layout/lProcess2"/>
    <dgm:cxn modelId="{DC1104CE-8A20-FE43-9410-33E79554ED3C}" type="presParOf" srcId="{5E9EBB4D-CFEF-43E1-89D6-85579D2AAA8A}" destId="{2D684E64-7A3D-418E-9AD8-3EAF9A751579}" srcOrd="9" destOrd="0" presId="urn:microsoft.com/office/officeart/2005/8/layout/lProcess2"/>
    <dgm:cxn modelId="{1EB01BB6-9CE4-334E-8CA0-DF21ABCD1473}" type="presParOf" srcId="{5E9EBB4D-CFEF-43E1-89D6-85579D2AAA8A}" destId="{9B97FB68-AAD5-427F-B07D-CBBD3C9206F6}" srcOrd="10" destOrd="0" presId="urn:microsoft.com/office/officeart/2005/8/layout/lProcess2"/>
    <dgm:cxn modelId="{F29AB796-1470-DC45-9323-899E4B7CF649}" type="presParOf" srcId="{5E9EBB4D-CFEF-43E1-89D6-85579D2AAA8A}" destId="{54B1EFAB-F21C-4672-B212-F396A4D78986}" srcOrd="11" destOrd="0" presId="urn:microsoft.com/office/officeart/2005/8/layout/lProcess2"/>
    <dgm:cxn modelId="{2CA55714-C44B-7B4E-A318-6B4E7978DFD2}" type="presParOf" srcId="{5E9EBB4D-CFEF-43E1-89D6-85579D2AAA8A}" destId="{263A7E52-7E2F-4140-BE93-FC819976BD34}" srcOrd="12" destOrd="0" presId="urn:microsoft.com/office/officeart/2005/8/layout/lProcess2"/>
    <dgm:cxn modelId="{FBF314C7-9C26-A948-8715-DF2A46E850E1}" type="presParOf" srcId="{5E9EBB4D-CFEF-43E1-89D6-85579D2AAA8A}" destId="{34AF3137-8202-440D-82B3-1CAA863D894F}" srcOrd="13" destOrd="0" presId="urn:microsoft.com/office/officeart/2005/8/layout/lProcess2"/>
    <dgm:cxn modelId="{ACB86D0D-725E-6C44-8C6B-D763292C32B1}" type="presParOf" srcId="{5E9EBB4D-CFEF-43E1-89D6-85579D2AAA8A}" destId="{4C742DEF-4C55-4660-866D-FBA1B92B5644}" srcOrd="14" destOrd="0" presId="urn:microsoft.com/office/officeart/2005/8/layout/lProcess2"/>
    <dgm:cxn modelId="{6CCE8740-C4AD-D641-97D7-CF375181ACA4}" type="presParOf" srcId="{0807010B-18F4-4B8A-BCBE-0AD885C96831}" destId="{F26D533D-CC23-4011-9303-D1C368CDEF9A}" srcOrd="1" destOrd="0" presId="urn:microsoft.com/office/officeart/2005/8/layout/lProcess2"/>
    <dgm:cxn modelId="{CAC87E5D-D0AE-EE44-A75F-38AC1F0304A6}" type="presParOf" srcId="{0807010B-18F4-4B8A-BCBE-0AD885C96831}" destId="{826E863F-9769-471A-99E9-3DBC8ECFD275}" srcOrd="2" destOrd="0" presId="urn:microsoft.com/office/officeart/2005/8/layout/lProcess2"/>
    <dgm:cxn modelId="{574E0C5F-C20C-2949-987A-257FCD1CB137}" type="presParOf" srcId="{826E863F-9769-471A-99E9-3DBC8ECFD275}" destId="{384866B8-9879-4192-BACA-2D68A2BE2727}" srcOrd="0" destOrd="0" presId="urn:microsoft.com/office/officeart/2005/8/layout/lProcess2"/>
    <dgm:cxn modelId="{A2F9283A-BCAD-DA48-B109-F6AFA61BACF6}" type="presParOf" srcId="{826E863F-9769-471A-99E9-3DBC8ECFD275}" destId="{73326096-4C2E-4E67-830A-68FDABAFF477}" srcOrd="1" destOrd="0" presId="urn:microsoft.com/office/officeart/2005/8/layout/lProcess2"/>
    <dgm:cxn modelId="{0744B024-4ECB-894B-AB3E-981DB72E1969}" type="presParOf" srcId="{826E863F-9769-471A-99E9-3DBC8ECFD275}" destId="{5366B2AB-E61D-4114-B55F-EEA3925F393C}" srcOrd="2" destOrd="0" presId="urn:microsoft.com/office/officeart/2005/8/layout/lProcess2"/>
    <dgm:cxn modelId="{5E8A74FC-E05F-C843-9B0C-8D970DF9523F}" type="presParOf" srcId="{5366B2AB-E61D-4114-B55F-EEA3925F393C}" destId="{6715FE09-6A8F-4856-B3F3-B30A4717C654}" srcOrd="0" destOrd="0" presId="urn:microsoft.com/office/officeart/2005/8/layout/lProcess2"/>
    <dgm:cxn modelId="{92154C85-5A74-B84D-84D0-21BCCBF6E51A}" type="presParOf" srcId="{6715FE09-6A8F-4856-B3F3-B30A4717C654}" destId="{A06F897D-E156-401C-9E13-EC293173700E}" srcOrd="0" destOrd="0" presId="urn:microsoft.com/office/officeart/2005/8/layout/lProcess2"/>
    <dgm:cxn modelId="{82E38197-8348-9845-B8F2-E9CF266EB48D}" type="presParOf" srcId="{6715FE09-6A8F-4856-B3F3-B30A4717C654}" destId="{E5DD8FE5-97A3-4C06-99BF-FC390A3DBF1D}" srcOrd="1" destOrd="0" presId="urn:microsoft.com/office/officeart/2005/8/layout/lProcess2"/>
    <dgm:cxn modelId="{1FA1F471-524A-7343-9780-DFA3FCB35B65}" type="presParOf" srcId="{6715FE09-6A8F-4856-B3F3-B30A4717C654}" destId="{1443D55F-1E7C-4A27-B2DD-EEE4C2E813CF}" srcOrd="2" destOrd="0" presId="urn:microsoft.com/office/officeart/2005/8/layout/lProcess2"/>
    <dgm:cxn modelId="{DB44490C-4C58-234A-82EB-3DC0FA417003}" type="presParOf" srcId="{6715FE09-6A8F-4856-B3F3-B30A4717C654}" destId="{F41107EB-8300-4948-AA29-0E8DB836B47E}" srcOrd="3" destOrd="0" presId="urn:microsoft.com/office/officeart/2005/8/layout/lProcess2"/>
    <dgm:cxn modelId="{8DDC5E65-D1E6-5B43-9927-A8E8DAC2390C}" type="presParOf" srcId="{6715FE09-6A8F-4856-B3F3-B30A4717C654}" destId="{935632BD-77B1-4AAC-82AF-279F97E4B80B}" srcOrd="4" destOrd="0" presId="urn:microsoft.com/office/officeart/2005/8/layout/lProcess2"/>
    <dgm:cxn modelId="{755844E3-AD8D-6F41-8218-4C9DEB36087C}" type="presParOf" srcId="{6715FE09-6A8F-4856-B3F3-B30A4717C654}" destId="{D3A1BB63-0D58-4038-80C8-010FE17BAE08}" srcOrd="5" destOrd="0" presId="urn:microsoft.com/office/officeart/2005/8/layout/lProcess2"/>
    <dgm:cxn modelId="{055BBD73-2335-4541-93A8-75752723D883}" type="presParOf" srcId="{6715FE09-6A8F-4856-B3F3-B30A4717C654}" destId="{2168F64B-9C75-41F7-A8E0-00B980AE5ED5}" srcOrd="6" destOrd="0" presId="urn:microsoft.com/office/officeart/2005/8/layout/lProcess2"/>
    <dgm:cxn modelId="{3BDB008B-7E1B-554C-9185-E8ED5B7904FF}" type="presParOf" srcId="{6715FE09-6A8F-4856-B3F3-B30A4717C654}" destId="{7918F40F-A937-4490-B1AA-BC7ABF90885B}" srcOrd="7" destOrd="0" presId="urn:microsoft.com/office/officeart/2005/8/layout/lProcess2"/>
    <dgm:cxn modelId="{B1209ECA-C0A7-6142-8B9E-C43C39B1FBEB}" type="presParOf" srcId="{6715FE09-6A8F-4856-B3F3-B30A4717C654}" destId="{D1909407-C454-448A-9E9F-19C1AD6EB1AE}" srcOrd="8" destOrd="0" presId="urn:microsoft.com/office/officeart/2005/8/layout/lProcess2"/>
    <dgm:cxn modelId="{071C3EF0-2207-AF47-BCDA-E509EFB8EADF}" type="presParOf" srcId="{6715FE09-6A8F-4856-B3F3-B30A4717C654}" destId="{B5DA351C-5258-44AF-9274-61E1709C61BD}" srcOrd="9" destOrd="0" presId="urn:microsoft.com/office/officeart/2005/8/layout/lProcess2"/>
    <dgm:cxn modelId="{FB572D94-5FE6-084A-BEC0-F90D1541E6DA}" type="presParOf" srcId="{6715FE09-6A8F-4856-B3F3-B30A4717C654}" destId="{977A8ED0-ECFC-495F-8D28-69DB948C45CB}" srcOrd="10" destOrd="0" presId="urn:microsoft.com/office/officeart/2005/8/layout/lProcess2"/>
    <dgm:cxn modelId="{662A2535-FC1E-9942-AFF8-0C669A2C1CC7}" type="presParOf" srcId="{6715FE09-6A8F-4856-B3F3-B30A4717C654}" destId="{8E36DED7-5740-4B01-B225-B34069C0CB7A}" srcOrd="11" destOrd="0" presId="urn:microsoft.com/office/officeart/2005/8/layout/lProcess2"/>
    <dgm:cxn modelId="{B2AF276B-7C90-0146-9ED4-A2B5CA719D1A}" type="presParOf" srcId="{6715FE09-6A8F-4856-B3F3-B30A4717C654}" destId="{27534A33-91C1-46B3-B92F-39B809C7FDD8}" srcOrd="12" destOrd="0" presId="urn:microsoft.com/office/officeart/2005/8/layout/lProcess2"/>
    <dgm:cxn modelId="{3BADC21A-C6EA-9648-A60D-686306EB53C0}" type="presParOf" srcId="{6715FE09-6A8F-4856-B3F3-B30A4717C654}" destId="{76591D22-7E77-4EAA-BE64-83F3F987C367}" srcOrd="13" destOrd="0" presId="urn:microsoft.com/office/officeart/2005/8/layout/lProcess2"/>
    <dgm:cxn modelId="{E16EE894-A72D-804E-8F3E-18E61B5B4A26}" type="presParOf" srcId="{6715FE09-6A8F-4856-B3F3-B30A4717C654}" destId="{87C87630-0EDD-4F81-8B6A-336B7F64D8E3}" srcOrd="14" destOrd="0" presId="urn:microsoft.com/office/officeart/2005/8/layout/lProcess2"/>
    <dgm:cxn modelId="{9F73E602-04E7-6942-ABC6-58D9918894B5}" type="presParOf" srcId="{0807010B-18F4-4B8A-BCBE-0AD885C96831}" destId="{7D94A536-6CB3-4902-8FFC-1A9597BEBBF1}" srcOrd="3" destOrd="0" presId="urn:microsoft.com/office/officeart/2005/8/layout/lProcess2"/>
    <dgm:cxn modelId="{768156A7-243C-BE44-95FD-8AD7AF3106AB}" type="presParOf" srcId="{0807010B-18F4-4B8A-BCBE-0AD885C96831}" destId="{03DCCCF0-A736-4D40-A72F-7A820CE7DDAA}" srcOrd="4" destOrd="0" presId="urn:microsoft.com/office/officeart/2005/8/layout/lProcess2"/>
    <dgm:cxn modelId="{30F4809F-3A28-E94B-AD24-107E1EE60801}" type="presParOf" srcId="{03DCCCF0-A736-4D40-A72F-7A820CE7DDAA}" destId="{AB2B3960-55F3-4522-BB34-41A0304C9641}" srcOrd="0" destOrd="0" presId="urn:microsoft.com/office/officeart/2005/8/layout/lProcess2"/>
    <dgm:cxn modelId="{675C6669-FB72-8741-834B-F3F37EDB7AB6}" type="presParOf" srcId="{03DCCCF0-A736-4D40-A72F-7A820CE7DDAA}" destId="{40B90836-0B7D-4F43-B13D-75B4A23D2C20}" srcOrd="1" destOrd="0" presId="urn:microsoft.com/office/officeart/2005/8/layout/lProcess2"/>
    <dgm:cxn modelId="{CED39C9C-F23C-984C-87A7-EB47DA0D5EB7}" type="presParOf" srcId="{03DCCCF0-A736-4D40-A72F-7A820CE7DDAA}" destId="{7CF9AAEB-ACDC-4BB9-BF8D-81709BD6484E}" srcOrd="2" destOrd="0" presId="urn:microsoft.com/office/officeart/2005/8/layout/lProcess2"/>
    <dgm:cxn modelId="{B2959407-A6CF-CE47-ACC0-E283C53B05BF}" type="presParOf" srcId="{7CF9AAEB-ACDC-4BB9-BF8D-81709BD6484E}" destId="{4E905DEA-E631-49BF-A464-2505DC7DDB49}" srcOrd="0" destOrd="0" presId="urn:microsoft.com/office/officeart/2005/8/layout/lProcess2"/>
    <dgm:cxn modelId="{FC058197-0B5B-624E-AA5E-DF25E81E311C}" type="presParOf" srcId="{4E905DEA-E631-49BF-A464-2505DC7DDB49}" destId="{BAF9F47F-8A1B-4F74-99AF-FA9F35DBDC42}" srcOrd="0" destOrd="0" presId="urn:microsoft.com/office/officeart/2005/8/layout/lProcess2"/>
    <dgm:cxn modelId="{7CE9AFAF-BCD2-CB4B-9E34-19619CF42290}" type="presParOf" srcId="{4E905DEA-E631-49BF-A464-2505DC7DDB49}" destId="{C56DFB29-8B3E-44F0-A111-15EBAC94200A}" srcOrd="1" destOrd="0" presId="urn:microsoft.com/office/officeart/2005/8/layout/lProcess2"/>
    <dgm:cxn modelId="{29CBFEFB-C5C3-AD47-A2F5-B59B10E10A98}" type="presParOf" srcId="{4E905DEA-E631-49BF-A464-2505DC7DDB49}" destId="{B0A7EAD9-F330-4367-96D4-CB9B1FA7295C}" srcOrd="2" destOrd="0" presId="urn:microsoft.com/office/officeart/2005/8/layout/lProcess2"/>
    <dgm:cxn modelId="{4BA28E58-EDEC-454D-A986-6E01535874D5}" type="presParOf" srcId="{4E905DEA-E631-49BF-A464-2505DC7DDB49}" destId="{DC01CB39-7188-4A17-A1AD-82BD161378B1}" srcOrd="3" destOrd="0" presId="urn:microsoft.com/office/officeart/2005/8/layout/lProcess2"/>
    <dgm:cxn modelId="{362E816E-BA8B-734E-A327-62E574352DBD}" type="presParOf" srcId="{4E905DEA-E631-49BF-A464-2505DC7DDB49}" destId="{D2A871DF-5A44-4515-8864-1F15371FF88A}" srcOrd="4" destOrd="0" presId="urn:microsoft.com/office/officeart/2005/8/layout/lProcess2"/>
    <dgm:cxn modelId="{562BA793-67E1-FE4D-9276-22FECB4B028A}" type="presParOf" srcId="{4E905DEA-E631-49BF-A464-2505DC7DDB49}" destId="{0BF009A7-7B7D-45A8-B707-27CCB401295F}" srcOrd="5" destOrd="0" presId="urn:microsoft.com/office/officeart/2005/8/layout/lProcess2"/>
    <dgm:cxn modelId="{5772A3A1-9D33-1E41-BA1A-03A8B1A7D326}" type="presParOf" srcId="{4E905DEA-E631-49BF-A464-2505DC7DDB49}" destId="{FD222441-C651-4D72-8BD8-BB384CBEC76E}" srcOrd="6" destOrd="0" presId="urn:microsoft.com/office/officeart/2005/8/layout/lProcess2"/>
    <dgm:cxn modelId="{9311BFF0-FA7D-E342-B254-CAE954E2BEFC}" type="presParOf" srcId="{4E905DEA-E631-49BF-A464-2505DC7DDB49}" destId="{2E7D3742-B6D5-4DD2-BEC5-A651329BD2F0}" srcOrd="7" destOrd="0" presId="urn:microsoft.com/office/officeart/2005/8/layout/lProcess2"/>
    <dgm:cxn modelId="{D7F525BE-4472-9449-95CE-23E4BE8772A3}" type="presParOf" srcId="{4E905DEA-E631-49BF-A464-2505DC7DDB49}" destId="{7AF7E638-7D41-42A4-9C2C-6048FC3B358C}" srcOrd="8" destOrd="0" presId="urn:microsoft.com/office/officeart/2005/8/layout/lProcess2"/>
    <dgm:cxn modelId="{A1BAF5EF-9C5C-FC4D-AC22-209C49C8391A}" type="presParOf" srcId="{4E905DEA-E631-49BF-A464-2505DC7DDB49}" destId="{B6900D51-6496-4F78-8F6C-3ECB1708C079}" srcOrd="9" destOrd="0" presId="urn:microsoft.com/office/officeart/2005/8/layout/lProcess2"/>
    <dgm:cxn modelId="{7FBB647B-0A5B-4946-9627-4A5E4755F64E}" type="presParOf" srcId="{4E905DEA-E631-49BF-A464-2505DC7DDB49}" destId="{743BFE7C-0FC4-45A7-8299-EBD64601ABE3}" srcOrd="10" destOrd="0" presId="urn:microsoft.com/office/officeart/2005/8/layout/lProcess2"/>
    <dgm:cxn modelId="{1D4282D8-16CB-4346-A13B-CF7AEB652CF7}" type="presParOf" srcId="{4E905DEA-E631-49BF-A464-2505DC7DDB49}" destId="{BF350CC1-E8FB-4184-84D6-7E805255BFD2}" srcOrd="11" destOrd="0" presId="urn:microsoft.com/office/officeart/2005/8/layout/lProcess2"/>
    <dgm:cxn modelId="{BD586D7B-43CE-0F4A-9385-0AD6510C45E7}" type="presParOf" srcId="{4E905DEA-E631-49BF-A464-2505DC7DDB49}" destId="{B69D6015-3259-4D42-9F82-8C9DEEFBFC32}" srcOrd="12" destOrd="0" presId="urn:microsoft.com/office/officeart/2005/8/layout/lProcess2"/>
    <dgm:cxn modelId="{AE9E5A41-1200-DB44-981C-59C4A454B5C4}" type="presParOf" srcId="{4E905DEA-E631-49BF-A464-2505DC7DDB49}" destId="{59DF05F0-8092-49A9-AB6D-FD8D64A798CC}" srcOrd="13" destOrd="0" presId="urn:microsoft.com/office/officeart/2005/8/layout/lProcess2"/>
    <dgm:cxn modelId="{6F457FD4-97A5-B44D-A2D8-D2B09D15AE22}" type="presParOf" srcId="{4E905DEA-E631-49BF-A464-2505DC7DDB49}" destId="{4163A1F0-D04D-4657-A3E0-F2663CE33BD1}" srcOrd="14" destOrd="0" presId="urn:microsoft.com/office/officeart/2005/8/layout/lProcess2"/>
    <dgm:cxn modelId="{4AE2BFDA-1A40-2040-9957-A9D93701EA34}" type="presParOf" srcId="{0807010B-18F4-4B8A-BCBE-0AD885C96831}" destId="{4EF7E601-E160-458A-A829-8D75B8CCBE74}" srcOrd="5" destOrd="0" presId="urn:microsoft.com/office/officeart/2005/8/layout/lProcess2"/>
    <dgm:cxn modelId="{F4CD7AC9-3AB0-E645-9818-EAED8B9B1F03}" type="presParOf" srcId="{0807010B-18F4-4B8A-BCBE-0AD885C96831}" destId="{B0168919-D528-4719-A863-322C6D243725}" srcOrd="6" destOrd="0" presId="urn:microsoft.com/office/officeart/2005/8/layout/lProcess2"/>
    <dgm:cxn modelId="{103EE24A-C476-5C4F-8FDF-6A9FAC546478}" type="presParOf" srcId="{B0168919-D528-4719-A863-322C6D243725}" destId="{CD17EC62-6175-4FC1-9E19-33EE3A417F73}" srcOrd="0" destOrd="0" presId="urn:microsoft.com/office/officeart/2005/8/layout/lProcess2"/>
    <dgm:cxn modelId="{DC6EA71D-460D-7D40-B283-726716F1631D}" type="presParOf" srcId="{B0168919-D528-4719-A863-322C6D243725}" destId="{6D93E8B4-EE51-4637-AEC9-90388AD21778}" srcOrd="1" destOrd="0" presId="urn:microsoft.com/office/officeart/2005/8/layout/lProcess2"/>
    <dgm:cxn modelId="{A5A54D05-4DA5-BD4B-BC44-EB8D9C5876EE}" type="presParOf" srcId="{B0168919-D528-4719-A863-322C6D243725}" destId="{A89D33A7-8DB7-44EF-9812-12443D54C2C2}" srcOrd="2" destOrd="0" presId="urn:microsoft.com/office/officeart/2005/8/layout/lProcess2"/>
    <dgm:cxn modelId="{E7C04EED-F985-5F4F-B015-D1EE3EFBF31B}" type="presParOf" srcId="{A89D33A7-8DB7-44EF-9812-12443D54C2C2}" destId="{B1BE49BE-88EC-4D04-86B4-8F38737F1D39}" srcOrd="0" destOrd="0" presId="urn:microsoft.com/office/officeart/2005/8/layout/lProcess2"/>
    <dgm:cxn modelId="{6BF1E167-CA5F-7F49-B826-5C54E69B7CE5}" type="presParOf" srcId="{B1BE49BE-88EC-4D04-86B4-8F38737F1D39}" destId="{62C1D55F-53E2-46E1-8CC0-B0DEF79D3D78}" srcOrd="0" destOrd="0" presId="urn:microsoft.com/office/officeart/2005/8/layout/lProcess2"/>
    <dgm:cxn modelId="{5BCC0545-3FF1-A049-83E1-C6A72DE217B3}" type="presParOf" srcId="{B1BE49BE-88EC-4D04-86B4-8F38737F1D39}" destId="{4B300CF6-1381-484D-9CC8-E3EDCF79F207}" srcOrd="1" destOrd="0" presId="urn:microsoft.com/office/officeart/2005/8/layout/lProcess2"/>
    <dgm:cxn modelId="{DB84C910-5F07-0D4E-9CEB-78EAEEAD1946}" type="presParOf" srcId="{B1BE49BE-88EC-4D04-86B4-8F38737F1D39}" destId="{BEA7BAF0-E899-453B-BE1C-9C200B7A55CE}" srcOrd="2" destOrd="0" presId="urn:microsoft.com/office/officeart/2005/8/layout/lProcess2"/>
    <dgm:cxn modelId="{E68502BD-348A-4742-AF87-801300D29362}" type="presParOf" srcId="{B1BE49BE-88EC-4D04-86B4-8F38737F1D39}" destId="{6392BC6B-D603-42CB-8B86-3890C7DA088C}" srcOrd="3" destOrd="0" presId="urn:microsoft.com/office/officeart/2005/8/layout/lProcess2"/>
    <dgm:cxn modelId="{A6778C02-9A4E-E14F-8224-F335339FC3D6}" type="presParOf" srcId="{B1BE49BE-88EC-4D04-86B4-8F38737F1D39}" destId="{0323B6AA-5D68-4DAC-A907-75C5F8B183D5}" srcOrd="4" destOrd="0" presId="urn:microsoft.com/office/officeart/2005/8/layout/lProcess2"/>
    <dgm:cxn modelId="{C55FC307-9816-5E45-8A09-4B01873F9780}" type="presParOf" srcId="{B1BE49BE-88EC-4D04-86B4-8F38737F1D39}" destId="{A1B83135-07D2-457E-8DC0-BAB5EDD13482}" srcOrd="5" destOrd="0" presId="urn:microsoft.com/office/officeart/2005/8/layout/lProcess2"/>
    <dgm:cxn modelId="{6B6EBC36-FA06-C94B-B65C-D3BB3664EE0F}" type="presParOf" srcId="{B1BE49BE-88EC-4D04-86B4-8F38737F1D39}" destId="{0F88E199-5A09-49F9-B8BC-FE4821DE2005}" srcOrd="6" destOrd="0" presId="urn:microsoft.com/office/officeart/2005/8/layout/lProcess2"/>
    <dgm:cxn modelId="{80A26900-9351-0344-A171-A76E8104AAC5}" type="presParOf" srcId="{B1BE49BE-88EC-4D04-86B4-8F38737F1D39}" destId="{022E1214-9CAD-4B5A-8384-E5DFD21568DF}" srcOrd="7" destOrd="0" presId="urn:microsoft.com/office/officeart/2005/8/layout/lProcess2"/>
    <dgm:cxn modelId="{3A183687-BF2A-9040-B3D0-1349E4725638}" type="presParOf" srcId="{B1BE49BE-88EC-4D04-86B4-8F38737F1D39}" destId="{6F2F3B35-FBB1-4455-A2EB-FA1835D447E2}" srcOrd="8" destOrd="0" presId="urn:microsoft.com/office/officeart/2005/8/layout/lProcess2"/>
    <dgm:cxn modelId="{1F9D8791-9265-7F4C-BB92-6E71FB7CE6F1}" type="presParOf" srcId="{B1BE49BE-88EC-4D04-86B4-8F38737F1D39}" destId="{99165454-F46C-4823-8098-1C1BC786EA0C}" srcOrd="9" destOrd="0" presId="urn:microsoft.com/office/officeart/2005/8/layout/lProcess2"/>
    <dgm:cxn modelId="{887632ED-1860-EF48-8AF2-0AE3E7EBD8D4}" type="presParOf" srcId="{B1BE49BE-88EC-4D04-86B4-8F38737F1D39}" destId="{B416D0FF-44ED-4C2E-B70F-1C5618E40573}" srcOrd="10" destOrd="0" presId="urn:microsoft.com/office/officeart/2005/8/layout/lProcess2"/>
    <dgm:cxn modelId="{25C0B5CE-CA27-644A-B828-C0CC20C81CA6}" type="presParOf" srcId="{B1BE49BE-88EC-4D04-86B4-8F38737F1D39}" destId="{CB222B5F-2603-4049-9F2F-FE8866F1A02D}" srcOrd="11" destOrd="0" presId="urn:microsoft.com/office/officeart/2005/8/layout/lProcess2"/>
    <dgm:cxn modelId="{9DC1F206-C418-5747-B20C-E3A3F45622B6}" type="presParOf" srcId="{B1BE49BE-88EC-4D04-86B4-8F38737F1D39}" destId="{885DC1D4-4FA6-4A20-9195-593F8EF0D8C9}" srcOrd="12" destOrd="0" presId="urn:microsoft.com/office/officeart/2005/8/layout/lProcess2"/>
    <dgm:cxn modelId="{D6F6668D-77FA-864C-B00B-05CBDB0706EE}" type="presParOf" srcId="{B1BE49BE-88EC-4D04-86B4-8F38737F1D39}" destId="{63F2C497-C54D-4418-B964-DA1E8AD7BEBA}" srcOrd="13" destOrd="0" presId="urn:microsoft.com/office/officeart/2005/8/layout/lProcess2"/>
    <dgm:cxn modelId="{CEDFB481-5CED-B048-82BF-797B2EBCDB3D}" type="presParOf" srcId="{B1BE49BE-88EC-4D04-86B4-8F38737F1D39}" destId="{F2CCC9E7-DC7B-4DF1-ABD1-A736A2DCD878}" srcOrd="1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6EBC47-0089-4F2C-B8E4-74D116612C3F}">
      <dsp:nvSpPr>
        <dsp:cNvPr id="0" name=""/>
        <dsp:cNvSpPr/>
      </dsp:nvSpPr>
      <dsp:spPr>
        <a:xfrm>
          <a:off x="0" y="0"/>
          <a:ext cx="6072759" cy="587430"/>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NZ" sz="1600" kern="1200" dirty="0"/>
            <a:t>Students are involved in more than listening.</a:t>
          </a:r>
          <a:endParaRPr lang="en-US" sz="1600" kern="1200" dirty="0"/>
        </a:p>
      </dsp:txBody>
      <dsp:txXfrm>
        <a:off x="17205" y="17205"/>
        <a:ext cx="5370146" cy="553020"/>
      </dsp:txXfrm>
    </dsp:sp>
    <dsp:sp modelId="{CD4D22C3-7ABE-4872-8C14-942B09E6725E}">
      <dsp:nvSpPr>
        <dsp:cNvPr id="0" name=""/>
        <dsp:cNvSpPr/>
      </dsp:nvSpPr>
      <dsp:spPr>
        <a:xfrm>
          <a:off x="453485" y="669018"/>
          <a:ext cx="6072759" cy="587430"/>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NZ" sz="1600" kern="1200" dirty="0"/>
            <a:t>More emphasis is placed on developing students’ skills compared to transmitting information passively.</a:t>
          </a:r>
          <a:endParaRPr lang="en-US" sz="1600" kern="1200" dirty="0"/>
        </a:p>
      </dsp:txBody>
      <dsp:txXfrm>
        <a:off x="470690" y="686223"/>
        <a:ext cx="5203033" cy="553020"/>
      </dsp:txXfrm>
    </dsp:sp>
    <dsp:sp modelId="{7BEF67E1-01EF-49FF-9401-CA4885A93A00}">
      <dsp:nvSpPr>
        <dsp:cNvPr id="0" name=""/>
        <dsp:cNvSpPr/>
      </dsp:nvSpPr>
      <dsp:spPr>
        <a:xfrm>
          <a:off x="906970" y="1338036"/>
          <a:ext cx="6072759" cy="587430"/>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NZ" sz="1600" kern="1200" dirty="0"/>
            <a:t>Students are involved in developing higher-order thinking (e.g. analysis, synthesis, evaluation) by engaging in structured tasks. </a:t>
          </a:r>
          <a:endParaRPr lang="en-US" sz="1600" kern="1200" dirty="0"/>
        </a:p>
      </dsp:txBody>
      <dsp:txXfrm>
        <a:off x="924175" y="1355241"/>
        <a:ext cx="5203033" cy="553020"/>
      </dsp:txXfrm>
    </dsp:sp>
    <dsp:sp modelId="{3329268A-0F61-44D4-9952-E24A99084FD7}">
      <dsp:nvSpPr>
        <dsp:cNvPr id="0" name=""/>
        <dsp:cNvSpPr/>
      </dsp:nvSpPr>
      <dsp:spPr>
        <a:xfrm>
          <a:off x="1360455" y="2007054"/>
          <a:ext cx="6072759" cy="587430"/>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NZ" sz="1600" kern="1200" dirty="0"/>
            <a:t>Students are engaged in individual or group activities (e.g. reading, brainstorming, discussing).</a:t>
          </a:r>
          <a:endParaRPr lang="en-US" sz="1600" kern="1200" dirty="0"/>
        </a:p>
      </dsp:txBody>
      <dsp:txXfrm>
        <a:off x="1377660" y="2024259"/>
        <a:ext cx="5203033" cy="553020"/>
      </dsp:txXfrm>
    </dsp:sp>
    <dsp:sp modelId="{A05D6A17-45F2-49C0-9DB4-28846E18B3B6}">
      <dsp:nvSpPr>
        <dsp:cNvPr id="0" name=""/>
        <dsp:cNvSpPr/>
      </dsp:nvSpPr>
      <dsp:spPr>
        <a:xfrm>
          <a:off x="1813940" y="2676073"/>
          <a:ext cx="6072759" cy="587430"/>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NZ" sz="1600" kern="1200" dirty="0"/>
            <a:t>Provides students a chance of self-exploration by reflecting on attitudes and values. </a:t>
          </a:r>
          <a:endParaRPr lang="en-US" sz="1600" kern="1200" dirty="0"/>
        </a:p>
      </dsp:txBody>
      <dsp:txXfrm>
        <a:off x="1831145" y="2693278"/>
        <a:ext cx="5203033" cy="553020"/>
      </dsp:txXfrm>
    </dsp:sp>
    <dsp:sp modelId="{E264753C-BE90-4840-BF45-2EEB812AF8C5}">
      <dsp:nvSpPr>
        <dsp:cNvPr id="0" name=""/>
        <dsp:cNvSpPr/>
      </dsp:nvSpPr>
      <dsp:spPr>
        <a:xfrm>
          <a:off x="5690929" y="429150"/>
          <a:ext cx="381829" cy="381829"/>
        </a:xfrm>
        <a:prstGeom prst="downArrow">
          <a:avLst>
            <a:gd name="adj1" fmla="val 55000"/>
            <a:gd name="adj2" fmla="val 45000"/>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5776841" y="429150"/>
        <a:ext cx="210005" cy="287326"/>
      </dsp:txXfrm>
    </dsp:sp>
    <dsp:sp modelId="{499F38A5-6DF1-462B-895A-7A51093CBFBF}">
      <dsp:nvSpPr>
        <dsp:cNvPr id="0" name=""/>
        <dsp:cNvSpPr/>
      </dsp:nvSpPr>
      <dsp:spPr>
        <a:xfrm>
          <a:off x="6144414" y="1098169"/>
          <a:ext cx="381829" cy="381829"/>
        </a:xfrm>
        <a:prstGeom prst="downArrow">
          <a:avLst>
            <a:gd name="adj1" fmla="val 55000"/>
            <a:gd name="adj2" fmla="val 45000"/>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6230326" y="1098169"/>
        <a:ext cx="210005" cy="287326"/>
      </dsp:txXfrm>
    </dsp:sp>
    <dsp:sp modelId="{E785403C-CEF9-4E3F-B2B6-16F6934650C1}">
      <dsp:nvSpPr>
        <dsp:cNvPr id="0" name=""/>
        <dsp:cNvSpPr/>
      </dsp:nvSpPr>
      <dsp:spPr>
        <a:xfrm>
          <a:off x="6597899" y="1757396"/>
          <a:ext cx="381829" cy="381829"/>
        </a:xfrm>
        <a:prstGeom prst="downArrow">
          <a:avLst>
            <a:gd name="adj1" fmla="val 55000"/>
            <a:gd name="adj2" fmla="val 45000"/>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6683811" y="1757396"/>
        <a:ext cx="210005" cy="287326"/>
      </dsp:txXfrm>
    </dsp:sp>
    <dsp:sp modelId="{4860D0C8-54F8-4F8F-B3E0-EF448AC43831}">
      <dsp:nvSpPr>
        <dsp:cNvPr id="0" name=""/>
        <dsp:cNvSpPr/>
      </dsp:nvSpPr>
      <dsp:spPr>
        <a:xfrm>
          <a:off x="7051384" y="2432942"/>
          <a:ext cx="381829" cy="381829"/>
        </a:xfrm>
        <a:prstGeom prst="downArrow">
          <a:avLst>
            <a:gd name="adj1" fmla="val 55000"/>
            <a:gd name="adj2" fmla="val 45000"/>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7137296" y="2432942"/>
        <a:ext cx="210005" cy="2873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A7A651-6217-4756-B249-B555AB8E28EF}">
      <dsp:nvSpPr>
        <dsp:cNvPr id="0" name=""/>
        <dsp:cNvSpPr/>
      </dsp:nvSpPr>
      <dsp:spPr>
        <a:xfrm>
          <a:off x="4018" y="992686"/>
          <a:ext cx="1245691" cy="1408701"/>
        </a:xfrm>
        <a:prstGeom prst="roundRect">
          <a:avLst>
            <a:gd name="adj" fmla="val 10000"/>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NZ" sz="1800" kern="1200" dirty="0"/>
            <a:t>Match the WHERE with the WHO</a:t>
          </a:r>
        </a:p>
      </dsp:txBody>
      <dsp:txXfrm>
        <a:off x="40503" y="1029171"/>
        <a:ext cx="1172721" cy="1335731"/>
      </dsp:txXfrm>
    </dsp:sp>
    <dsp:sp modelId="{EB2F953D-C64A-4564-9756-CCAAEF804464}">
      <dsp:nvSpPr>
        <dsp:cNvPr id="0" name=""/>
        <dsp:cNvSpPr/>
      </dsp:nvSpPr>
      <dsp:spPr>
        <a:xfrm>
          <a:off x="1374278" y="1542571"/>
          <a:ext cx="264086" cy="308931"/>
        </a:xfrm>
        <a:prstGeom prst="rightArrow">
          <a:avLst>
            <a:gd name="adj1" fmla="val 60000"/>
            <a:gd name="adj2" fmla="val 50000"/>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NZ" sz="1400" kern="1200"/>
        </a:p>
      </dsp:txBody>
      <dsp:txXfrm>
        <a:off x="1374278" y="1604357"/>
        <a:ext cx="184860" cy="185359"/>
      </dsp:txXfrm>
    </dsp:sp>
    <dsp:sp modelId="{50159350-FE33-4C15-B73F-1A7EB4784CB9}">
      <dsp:nvSpPr>
        <dsp:cNvPr id="0" name=""/>
        <dsp:cNvSpPr/>
      </dsp:nvSpPr>
      <dsp:spPr>
        <a:xfrm>
          <a:off x="1747986" y="992686"/>
          <a:ext cx="1245691" cy="1408701"/>
        </a:xfrm>
        <a:prstGeom prst="roundRect">
          <a:avLst>
            <a:gd name="adj" fmla="val 10000"/>
          </a:avLst>
        </a:prstGeom>
        <a:solidFill>
          <a:schemeClr val="accent4">
            <a:hueOff val="-1116192"/>
            <a:satOff val="6725"/>
            <a:lumOff val="539"/>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NZ" sz="1800" kern="1200" dirty="0"/>
            <a:t>Use more pair and group activities</a:t>
          </a:r>
        </a:p>
      </dsp:txBody>
      <dsp:txXfrm>
        <a:off x="1784471" y="1029171"/>
        <a:ext cx="1172721" cy="1335731"/>
      </dsp:txXfrm>
    </dsp:sp>
    <dsp:sp modelId="{FEF1A5F7-364B-478F-B77A-35760B4FA01E}">
      <dsp:nvSpPr>
        <dsp:cNvPr id="0" name=""/>
        <dsp:cNvSpPr/>
      </dsp:nvSpPr>
      <dsp:spPr>
        <a:xfrm>
          <a:off x="3118246" y="1542571"/>
          <a:ext cx="264086" cy="308931"/>
        </a:xfrm>
        <a:prstGeom prst="rightArrow">
          <a:avLst>
            <a:gd name="adj1" fmla="val 60000"/>
            <a:gd name="adj2" fmla="val 50000"/>
          </a:avLst>
        </a:prstGeom>
        <a:solidFill>
          <a:schemeClr val="accent4">
            <a:hueOff val="-1488257"/>
            <a:satOff val="8966"/>
            <a:lumOff val="719"/>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NZ" sz="1400" kern="1200"/>
        </a:p>
      </dsp:txBody>
      <dsp:txXfrm>
        <a:off x="3118246" y="1604357"/>
        <a:ext cx="184860" cy="185359"/>
      </dsp:txXfrm>
    </dsp:sp>
    <dsp:sp modelId="{A87DDE71-2E2C-4F99-B411-D9AFE714C05D}">
      <dsp:nvSpPr>
        <dsp:cNvPr id="0" name=""/>
        <dsp:cNvSpPr/>
      </dsp:nvSpPr>
      <dsp:spPr>
        <a:xfrm>
          <a:off x="3491954" y="992686"/>
          <a:ext cx="1245691" cy="1408701"/>
        </a:xfrm>
        <a:prstGeom prst="roundRect">
          <a:avLst>
            <a:gd name="adj" fmla="val 10000"/>
          </a:avLst>
        </a:prstGeom>
        <a:solidFill>
          <a:schemeClr val="accent4">
            <a:hueOff val="-2232385"/>
            <a:satOff val="13449"/>
            <a:lumOff val="1078"/>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NZ" sz="1800" kern="1200" dirty="0"/>
            <a:t>Sample</a:t>
          </a:r>
        </a:p>
      </dsp:txBody>
      <dsp:txXfrm>
        <a:off x="3528439" y="1029171"/>
        <a:ext cx="1172721" cy="1335731"/>
      </dsp:txXfrm>
    </dsp:sp>
    <dsp:sp modelId="{0234F352-C1E2-45C4-AA1A-25D5B2B1E159}">
      <dsp:nvSpPr>
        <dsp:cNvPr id="0" name=""/>
        <dsp:cNvSpPr/>
      </dsp:nvSpPr>
      <dsp:spPr>
        <a:xfrm>
          <a:off x="4862214" y="1542571"/>
          <a:ext cx="264086" cy="308931"/>
        </a:xfrm>
        <a:prstGeom prst="rightArrow">
          <a:avLst>
            <a:gd name="adj1" fmla="val 60000"/>
            <a:gd name="adj2" fmla="val 50000"/>
          </a:avLst>
        </a:prstGeom>
        <a:solidFill>
          <a:schemeClr val="accent4">
            <a:hueOff val="-2976513"/>
            <a:satOff val="17933"/>
            <a:lumOff val="1437"/>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NZ" sz="1400" kern="1200"/>
        </a:p>
      </dsp:txBody>
      <dsp:txXfrm>
        <a:off x="4862214" y="1604357"/>
        <a:ext cx="184860" cy="185359"/>
      </dsp:txXfrm>
    </dsp:sp>
    <dsp:sp modelId="{A8A5EB0B-75F3-4C42-BB78-ED030D7026A3}">
      <dsp:nvSpPr>
        <dsp:cNvPr id="0" name=""/>
        <dsp:cNvSpPr/>
      </dsp:nvSpPr>
      <dsp:spPr>
        <a:xfrm>
          <a:off x="5235922" y="992686"/>
          <a:ext cx="1245691" cy="1408701"/>
        </a:xfrm>
        <a:prstGeom prst="roundRect">
          <a:avLst>
            <a:gd name="adj" fmla="val 10000"/>
          </a:avLst>
        </a:prstGeom>
        <a:solidFill>
          <a:schemeClr val="accent4">
            <a:hueOff val="-3348577"/>
            <a:satOff val="20174"/>
            <a:lumOff val="1617"/>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NZ" sz="1800" kern="1200" dirty="0"/>
            <a:t>Use individual or reflective work</a:t>
          </a:r>
        </a:p>
      </dsp:txBody>
      <dsp:txXfrm>
        <a:off x="5272407" y="1029171"/>
        <a:ext cx="1172721" cy="1335731"/>
      </dsp:txXfrm>
    </dsp:sp>
    <dsp:sp modelId="{E070E214-F4CF-4F22-B34A-535734DFF983}">
      <dsp:nvSpPr>
        <dsp:cNvPr id="0" name=""/>
        <dsp:cNvSpPr/>
      </dsp:nvSpPr>
      <dsp:spPr>
        <a:xfrm>
          <a:off x="6606182" y="1542571"/>
          <a:ext cx="264086" cy="308931"/>
        </a:xfrm>
        <a:prstGeom prst="rightArrow">
          <a:avLst>
            <a:gd name="adj1" fmla="val 60000"/>
            <a:gd name="adj2" fmla="val 50000"/>
          </a:avLst>
        </a:prstGeom>
        <a:solidFill>
          <a:schemeClr val="accent4">
            <a:hueOff val="-4464770"/>
            <a:satOff val="26899"/>
            <a:lumOff val="2156"/>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NZ" sz="1400" kern="1200"/>
        </a:p>
      </dsp:txBody>
      <dsp:txXfrm>
        <a:off x="6606182" y="1604357"/>
        <a:ext cx="184860" cy="185359"/>
      </dsp:txXfrm>
    </dsp:sp>
    <dsp:sp modelId="{CBCF0CBB-C3A9-41A5-AAE3-94E03125FF76}">
      <dsp:nvSpPr>
        <dsp:cNvPr id="0" name=""/>
        <dsp:cNvSpPr/>
      </dsp:nvSpPr>
      <dsp:spPr>
        <a:xfrm>
          <a:off x="6979890" y="992686"/>
          <a:ext cx="1245691" cy="1408701"/>
        </a:xfrm>
        <a:prstGeom prst="roundRect">
          <a:avLst>
            <a:gd name="adj" fmla="val 10000"/>
          </a:avLst>
        </a:prstGeom>
        <a:solidFill>
          <a:schemeClr val="accent4">
            <a:hueOff val="-4464770"/>
            <a:satOff val="26899"/>
            <a:lumOff val="2156"/>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NZ" sz="1800" kern="1200" dirty="0"/>
            <a:t>Ensure safety</a:t>
          </a:r>
        </a:p>
      </dsp:txBody>
      <dsp:txXfrm>
        <a:off x="7016375" y="1029171"/>
        <a:ext cx="1172721" cy="133573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97F7AC-4AB1-D94D-808B-EEE49172E95C}">
      <dsp:nvSpPr>
        <dsp:cNvPr id="0" name=""/>
        <dsp:cNvSpPr/>
      </dsp:nvSpPr>
      <dsp:spPr>
        <a:xfrm>
          <a:off x="3096577" y="42425"/>
          <a:ext cx="2036445" cy="2036445"/>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a:t>Task Needs</a:t>
          </a:r>
        </a:p>
      </dsp:txBody>
      <dsp:txXfrm>
        <a:off x="3368103" y="398803"/>
        <a:ext cx="1493393" cy="916400"/>
      </dsp:txXfrm>
    </dsp:sp>
    <dsp:sp modelId="{6BB0BF1D-CB9B-A24E-AEE8-4F97534CA8E1}">
      <dsp:nvSpPr>
        <dsp:cNvPr id="0" name=""/>
        <dsp:cNvSpPr/>
      </dsp:nvSpPr>
      <dsp:spPr>
        <a:xfrm>
          <a:off x="3831394" y="1315204"/>
          <a:ext cx="2036445" cy="2036445"/>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a:t>Individual Needs</a:t>
          </a:r>
        </a:p>
      </dsp:txBody>
      <dsp:txXfrm>
        <a:off x="4454207" y="1841285"/>
        <a:ext cx="1221867" cy="1120044"/>
      </dsp:txXfrm>
    </dsp:sp>
    <dsp:sp modelId="{80CB127E-8EAB-F646-8182-81D377A5F57D}">
      <dsp:nvSpPr>
        <dsp:cNvPr id="0" name=""/>
        <dsp:cNvSpPr/>
      </dsp:nvSpPr>
      <dsp:spPr>
        <a:xfrm>
          <a:off x="2361760" y="1315204"/>
          <a:ext cx="2036445" cy="2036445"/>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a:t>Maintenance needs</a:t>
          </a:r>
        </a:p>
      </dsp:txBody>
      <dsp:txXfrm>
        <a:off x="2553525" y="1841285"/>
        <a:ext cx="1221867" cy="112004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852DE1-E6AD-9049-98E3-130CD9393736}">
      <dsp:nvSpPr>
        <dsp:cNvPr id="0" name=""/>
        <dsp:cNvSpPr/>
      </dsp:nvSpPr>
      <dsp:spPr>
        <a:xfrm rot="5400000">
          <a:off x="308785" y="1548761"/>
          <a:ext cx="910582" cy="1515188"/>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5A3967C-E3BC-DA47-A875-A3F1783FFE69}">
      <dsp:nvSpPr>
        <dsp:cNvPr id="0" name=""/>
        <dsp:cNvSpPr/>
      </dsp:nvSpPr>
      <dsp:spPr>
        <a:xfrm>
          <a:off x="156786" y="2001476"/>
          <a:ext cx="1367921" cy="11990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dirty="0"/>
            <a:t>Forming</a:t>
          </a:r>
        </a:p>
      </dsp:txBody>
      <dsp:txXfrm>
        <a:off x="156786" y="2001476"/>
        <a:ext cx="1367921" cy="1199063"/>
      </dsp:txXfrm>
    </dsp:sp>
    <dsp:sp modelId="{169FDF14-F579-7848-AFFB-C5AAEC5BE12F}">
      <dsp:nvSpPr>
        <dsp:cNvPr id="0" name=""/>
        <dsp:cNvSpPr/>
      </dsp:nvSpPr>
      <dsp:spPr>
        <a:xfrm>
          <a:off x="1266609" y="1437211"/>
          <a:ext cx="258098" cy="258098"/>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AFA411-DEC3-BB4E-920E-F279BCC3C62F}">
      <dsp:nvSpPr>
        <dsp:cNvPr id="0" name=""/>
        <dsp:cNvSpPr/>
      </dsp:nvSpPr>
      <dsp:spPr>
        <a:xfrm rot="5400000">
          <a:off x="1983387" y="1134378"/>
          <a:ext cx="910582" cy="1515188"/>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B748E06-3B5E-8A4B-B5C0-681CB4FF5AE3}">
      <dsp:nvSpPr>
        <dsp:cNvPr id="0" name=""/>
        <dsp:cNvSpPr/>
      </dsp:nvSpPr>
      <dsp:spPr>
        <a:xfrm>
          <a:off x="1831388" y="1587093"/>
          <a:ext cx="1367921" cy="11990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dirty="0"/>
            <a:t>Storming</a:t>
          </a:r>
        </a:p>
      </dsp:txBody>
      <dsp:txXfrm>
        <a:off x="1831388" y="1587093"/>
        <a:ext cx="1367921" cy="1199063"/>
      </dsp:txXfrm>
    </dsp:sp>
    <dsp:sp modelId="{3E9068FD-7858-A647-BD95-F4DE29B9498C}">
      <dsp:nvSpPr>
        <dsp:cNvPr id="0" name=""/>
        <dsp:cNvSpPr/>
      </dsp:nvSpPr>
      <dsp:spPr>
        <a:xfrm>
          <a:off x="2941211" y="1022829"/>
          <a:ext cx="258098" cy="258098"/>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4AEAE8-2C20-4945-9E0C-45DE62CADD03}">
      <dsp:nvSpPr>
        <dsp:cNvPr id="0" name=""/>
        <dsp:cNvSpPr/>
      </dsp:nvSpPr>
      <dsp:spPr>
        <a:xfrm rot="5400000">
          <a:off x="3657990" y="719996"/>
          <a:ext cx="910582" cy="1515188"/>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C36331-8007-544A-8EFD-08247749AB6B}">
      <dsp:nvSpPr>
        <dsp:cNvPr id="0" name=""/>
        <dsp:cNvSpPr/>
      </dsp:nvSpPr>
      <dsp:spPr>
        <a:xfrm>
          <a:off x="3505991" y="1172711"/>
          <a:ext cx="1367921" cy="11990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dirty="0"/>
            <a:t>Norming</a:t>
          </a:r>
        </a:p>
      </dsp:txBody>
      <dsp:txXfrm>
        <a:off x="3505991" y="1172711"/>
        <a:ext cx="1367921" cy="1199063"/>
      </dsp:txXfrm>
    </dsp:sp>
    <dsp:sp modelId="{8806DACE-A50F-1349-AE85-4CA8982C2664}">
      <dsp:nvSpPr>
        <dsp:cNvPr id="0" name=""/>
        <dsp:cNvSpPr/>
      </dsp:nvSpPr>
      <dsp:spPr>
        <a:xfrm>
          <a:off x="4615814" y="608446"/>
          <a:ext cx="258098" cy="258098"/>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AF32E2-E1B7-6A45-A9A9-CFE463D33ECB}">
      <dsp:nvSpPr>
        <dsp:cNvPr id="0" name=""/>
        <dsp:cNvSpPr/>
      </dsp:nvSpPr>
      <dsp:spPr>
        <a:xfrm rot="5400000">
          <a:off x="5332593" y="305614"/>
          <a:ext cx="910582" cy="1515188"/>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F7C89D-7803-524F-864C-373FB2AA5527}">
      <dsp:nvSpPr>
        <dsp:cNvPr id="0" name=""/>
        <dsp:cNvSpPr/>
      </dsp:nvSpPr>
      <dsp:spPr>
        <a:xfrm>
          <a:off x="5180594" y="758329"/>
          <a:ext cx="1367921" cy="11990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dirty="0"/>
            <a:t>Performing</a:t>
          </a:r>
        </a:p>
      </dsp:txBody>
      <dsp:txXfrm>
        <a:off x="5180594" y="758329"/>
        <a:ext cx="1367921" cy="1199063"/>
      </dsp:txXfrm>
    </dsp:sp>
    <dsp:sp modelId="{8D074FCE-CE04-2745-8104-855D73823D77}">
      <dsp:nvSpPr>
        <dsp:cNvPr id="0" name=""/>
        <dsp:cNvSpPr/>
      </dsp:nvSpPr>
      <dsp:spPr>
        <a:xfrm>
          <a:off x="6290417" y="194064"/>
          <a:ext cx="258098" cy="258098"/>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ABBF165-5B08-4B4E-98EE-5218FA693513}">
      <dsp:nvSpPr>
        <dsp:cNvPr id="0" name=""/>
        <dsp:cNvSpPr/>
      </dsp:nvSpPr>
      <dsp:spPr>
        <a:xfrm rot="5400000">
          <a:off x="7007195" y="-108767"/>
          <a:ext cx="910582" cy="1515188"/>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9332FE3-A232-824B-ACAC-EAB6E92660BE}">
      <dsp:nvSpPr>
        <dsp:cNvPr id="0" name=""/>
        <dsp:cNvSpPr/>
      </dsp:nvSpPr>
      <dsp:spPr>
        <a:xfrm>
          <a:off x="6855196" y="343947"/>
          <a:ext cx="1367921" cy="11990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dirty="0"/>
            <a:t>Adjourning</a:t>
          </a:r>
        </a:p>
      </dsp:txBody>
      <dsp:txXfrm>
        <a:off x="6855196" y="343947"/>
        <a:ext cx="1367921" cy="119906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FCEB77-46FD-4224-8A6D-788EA56D8A1C}">
      <dsp:nvSpPr>
        <dsp:cNvPr id="0" name=""/>
        <dsp:cNvSpPr/>
      </dsp:nvSpPr>
      <dsp:spPr>
        <a:xfrm rot="16200000">
          <a:off x="1810997" y="1358721"/>
          <a:ext cx="2877118" cy="1758224"/>
        </a:xfrm>
        <a:prstGeom prst="round2SameRect">
          <a:avLst>
            <a:gd name="adj1" fmla="val 16670"/>
            <a:gd name="adj2" fmla="val 0"/>
          </a:avLst>
        </a:prstGeom>
        <a:solidFill>
          <a:schemeClr val="accent1">
            <a:tint val="50000"/>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txBody>
        <a:bodyPr spcFirstLastPara="0" vert="horz" wrap="square" lIns="64770" tIns="107950" rIns="97155" bIns="107950" numCol="1" spcCol="1270" anchor="t" anchorCtr="0">
          <a:noAutofit/>
        </a:bodyPr>
        <a:lstStyle/>
        <a:p>
          <a:pPr marL="0" lvl="0" indent="0" algn="l" defTabSz="755650">
            <a:lnSpc>
              <a:spcPct val="90000"/>
            </a:lnSpc>
            <a:spcBef>
              <a:spcPct val="0"/>
            </a:spcBef>
            <a:spcAft>
              <a:spcPct val="35000"/>
            </a:spcAft>
            <a:buNone/>
          </a:pPr>
          <a:r>
            <a:rPr lang="en-US" sz="1700" b="1" kern="1200"/>
            <a:t>Intrinsic </a:t>
          </a:r>
          <a:r>
            <a:rPr lang="en-US" sz="1700" kern="1200"/>
            <a:t>motivation comes from inside the learner; they want to do the activity for their own reasons.</a:t>
          </a:r>
        </a:p>
      </dsp:txBody>
      <dsp:txXfrm rot="5400000">
        <a:off x="2456289" y="885120"/>
        <a:ext cx="1672379" cy="2705428"/>
      </dsp:txXfrm>
    </dsp:sp>
    <dsp:sp modelId="{A20F61C6-8F91-4874-A2AB-F251BA1D9C3B}">
      <dsp:nvSpPr>
        <dsp:cNvPr id="0" name=""/>
        <dsp:cNvSpPr/>
      </dsp:nvSpPr>
      <dsp:spPr>
        <a:xfrm rot="5400000">
          <a:off x="3649059" y="1358721"/>
          <a:ext cx="2877118" cy="1758224"/>
        </a:xfrm>
        <a:prstGeom prst="round2SameRect">
          <a:avLst>
            <a:gd name="adj1" fmla="val 16670"/>
            <a:gd name="adj2" fmla="val 0"/>
          </a:avLst>
        </a:prstGeom>
        <a:solidFill>
          <a:schemeClr val="accent1">
            <a:tint val="50000"/>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txBody>
        <a:bodyPr spcFirstLastPara="0" vert="horz" wrap="square" lIns="97155" tIns="107950" rIns="64770" bIns="107950" numCol="1" spcCol="1270" anchor="t" anchorCtr="0">
          <a:noAutofit/>
        </a:bodyPr>
        <a:lstStyle/>
        <a:p>
          <a:pPr marL="0" lvl="0" indent="0" algn="l" defTabSz="755650">
            <a:lnSpc>
              <a:spcPct val="90000"/>
            </a:lnSpc>
            <a:spcBef>
              <a:spcPct val="0"/>
            </a:spcBef>
            <a:spcAft>
              <a:spcPct val="35000"/>
            </a:spcAft>
            <a:buNone/>
          </a:pPr>
          <a:r>
            <a:rPr lang="en-US" sz="1700" b="1" kern="1200" dirty="0"/>
            <a:t>Extrinsic </a:t>
          </a:r>
          <a:r>
            <a:rPr lang="en-US" sz="1700" kern="1200" dirty="0"/>
            <a:t>motivation comes from outside them, they do it to please someone else or because they are told they need to do it.</a:t>
          </a:r>
          <a:endParaRPr lang="en-NZ" sz="1700" kern="1200" dirty="0"/>
        </a:p>
      </dsp:txBody>
      <dsp:txXfrm rot="-5400000">
        <a:off x="4208506" y="885120"/>
        <a:ext cx="1672379" cy="2705428"/>
      </dsp:txXfrm>
    </dsp:sp>
    <dsp:sp modelId="{CB1E5E1D-68DB-4150-9F27-D92F08942ADA}">
      <dsp:nvSpPr>
        <dsp:cNvPr id="0" name=""/>
        <dsp:cNvSpPr/>
      </dsp:nvSpPr>
      <dsp:spPr>
        <a:xfrm>
          <a:off x="3249377" y="0"/>
          <a:ext cx="1838061" cy="1837972"/>
        </a:xfrm>
        <a:prstGeom prst="circularArrow">
          <a:avLst>
            <a:gd name="adj1" fmla="val 12500"/>
            <a:gd name="adj2" fmla="val 1142322"/>
            <a:gd name="adj3" fmla="val 20457678"/>
            <a:gd name="adj4" fmla="val 10800000"/>
            <a:gd name="adj5" fmla="val 12500"/>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06762992-1F68-43EE-A90A-76610555A6D6}">
      <dsp:nvSpPr>
        <dsp:cNvPr id="0" name=""/>
        <dsp:cNvSpPr/>
      </dsp:nvSpPr>
      <dsp:spPr>
        <a:xfrm rot="10800000">
          <a:off x="3249377" y="2637246"/>
          <a:ext cx="1838061" cy="1837972"/>
        </a:xfrm>
        <a:prstGeom prst="circularArrow">
          <a:avLst>
            <a:gd name="adj1" fmla="val 12500"/>
            <a:gd name="adj2" fmla="val 1142322"/>
            <a:gd name="adj3" fmla="val 20457678"/>
            <a:gd name="adj4" fmla="val 10800000"/>
            <a:gd name="adj5" fmla="val 12500"/>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A3C562-9735-4780-A6F7-4314ECAF71D8}">
      <dsp:nvSpPr>
        <dsp:cNvPr id="0" name=""/>
        <dsp:cNvSpPr/>
      </dsp:nvSpPr>
      <dsp:spPr>
        <a:xfrm>
          <a:off x="940614" y="29594"/>
          <a:ext cx="6348371" cy="924227"/>
        </a:xfrm>
        <a:prstGeom prst="rightArrow">
          <a:avLst>
            <a:gd name="adj1" fmla="val 50000"/>
            <a:gd name="adj2" fmla="val 50000"/>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254000" bIns="146721" numCol="1" spcCol="1270" anchor="ctr" anchorCtr="0">
          <a:noAutofit/>
        </a:bodyPr>
        <a:lstStyle/>
        <a:p>
          <a:pPr marL="0" lvl="0" indent="0" algn="l" defTabSz="800100">
            <a:lnSpc>
              <a:spcPct val="90000"/>
            </a:lnSpc>
            <a:spcBef>
              <a:spcPct val="0"/>
            </a:spcBef>
            <a:spcAft>
              <a:spcPct val="35000"/>
            </a:spcAft>
            <a:buNone/>
          </a:pPr>
          <a:r>
            <a:rPr lang="en-US" sz="1800" kern="1200"/>
            <a:t>Attention</a:t>
          </a:r>
        </a:p>
      </dsp:txBody>
      <dsp:txXfrm>
        <a:off x="940614" y="260651"/>
        <a:ext cx="6117314" cy="462113"/>
      </dsp:txXfrm>
    </dsp:sp>
    <dsp:sp modelId="{9AE8126D-0DAE-42D0-BBD7-9FF8DEA223DF}">
      <dsp:nvSpPr>
        <dsp:cNvPr id="0" name=""/>
        <dsp:cNvSpPr/>
      </dsp:nvSpPr>
      <dsp:spPr>
        <a:xfrm>
          <a:off x="940614" y="743815"/>
          <a:ext cx="1463299" cy="1709542"/>
        </a:xfrm>
        <a:prstGeom prst="rect">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kern="1200"/>
            <a:t>Engage -use humour</a:t>
          </a:r>
        </a:p>
        <a:p>
          <a:pPr marL="0" lvl="0" indent="0" algn="l" defTabSz="577850">
            <a:lnSpc>
              <a:spcPct val="90000"/>
            </a:lnSpc>
            <a:spcBef>
              <a:spcPct val="0"/>
            </a:spcBef>
            <a:spcAft>
              <a:spcPct val="35000"/>
            </a:spcAft>
            <a:buNone/>
          </a:pPr>
          <a:r>
            <a:rPr lang="en-US" sz="1300" kern="1200"/>
            <a:t>Activate</a:t>
          </a:r>
        </a:p>
        <a:p>
          <a:pPr marL="0" lvl="0" indent="0" algn="l" defTabSz="577850">
            <a:lnSpc>
              <a:spcPct val="90000"/>
            </a:lnSpc>
            <a:spcBef>
              <a:spcPct val="0"/>
            </a:spcBef>
            <a:spcAft>
              <a:spcPct val="35000"/>
            </a:spcAft>
            <a:buNone/>
          </a:pPr>
          <a:r>
            <a:rPr lang="en-US" sz="1300" kern="1200"/>
            <a:t>Variability</a:t>
          </a:r>
        </a:p>
        <a:p>
          <a:pPr marL="0" lvl="0" indent="0" algn="l" defTabSz="577850">
            <a:lnSpc>
              <a:spcPct val="90000"/>
            </a:lnSpc>
            <a:spcBef>
              <a:spcPct val="0"/>
            </a:spcBef>
            <a:spcAft>
              <a:spcPct val="35000"/>
            </a:spcAft>
            <a:buNone/>
          </a:pPr>
          <a:r>
            <a:rPr lang="en-US" sz="1300" i="1" kern="1200"/>
            <a:t>Use real stories, branding and challenges</a:t>
          </a:r>
        </a:p>
      </dsp:txBody>
      <dsp:txXfrm>
        <a:off x="940614" y="743815"/>
        <a:ext cx="1463299" cy="1709542"/>
      </dsp:txXfrm>
    </dsp:sp>
    <dsp:sp modelId="{797D7C54-CE39-4F48-A629-0F7541683B52}">
      <dsp:nvSpPr>
        <dsp:cNvPr id="0" name=""/>
        <dsp:cNvSpPr/>
      </dsp:nvSpPr>
      <dsp:spPr>
        <a:xfrm>
          <a:off x="2403914" y="337561"/>
          <a:ext cx="4885071" cy="924227"/>
        </a:xfrm>
        <a:prstGeom prst="rightArrow">
          <a:avLst>
            <a:gd name="adj1" fmla="val 50000"/>
            <a:gd name="adj2" fmla="val 50000"/>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254000" bIns="146721" numCol="1" spcCol="1270" anchor="ctr" anchorCtr="0">
          <a:noAutofit/>
        </a:bodyPr>
        <a:lstStyle/>
        <a:p>
          <a:pPr marL="0" lvl="0" indent="0" algn="l" defTabSz="800100">
            <a:lnSpc>
              <a:spcPct val="90000"/>
            </a:lnSpc>
            <a:spcBef>
              <a:spcPct val="0"/>
            </a:spcBef>
            <a:spcAft>
              <a:spcPct val="35000"/>
            </a:spcAft>
            <a:buNone/>
          </a:pPr>
          <a:r>
            <a:rPr lang="en-US" sz="1800" kern="1200"/>
            <a:t>Relevance</a:t>
          </a:r>
        </a:p>
      </dsp:txBody>
      <dsp:txXfrm>
        <a:off x="2403914" y="568618"/>
        <a:ext cx="4654014" cy="462113"/>
      </dsp:txXfrm>
    </dsp:sp>
    <dsp:sp modelId="{3EB735D2-3646-4DB1-98D0-0E048162FDE5}">
      <dsp:nvSpPr>
        <dsp:cNvPr id="0" name=""/>
        <dsp:cNvSpPr/>
      </dsp:nvSpPr>
      <dsp:spPr>
        <a:xfrm>
          <a:off x="2403914" y="1051781"/>
          <a:ext cx="1463299" cy="1665968"/>
        </a:xfrm>
        <a:prstGeom prst="rect">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kern="1200"/>
            <a:t>Immediate applicability</a:t>
          </a:r>
        </a:p>
        <a:p>
          <a:pPr marL="0" lvl="0" indent="0" algn="l" defTabSz="577850">
            <a:lnSpc>
              <a:spcPct val="90000"/>
            </a:lnSpc>
            <a:spcBef>
              <a:spcPct val="0"/>
            </a:spcBef>
            <a:spcAft>
              <a:spcPct val="35000"/>
            </a:spcAft>
            <a:buNone/>
          </a:pPr>
          <a:r>
            <a:rPr lang="en-US" sz="1300" kern="1200"/>
            <a:t>Future usefulness</a:t>
          </a:r>
        </a:p>
        <a:p>
          <a:pPr marL="0" lvl="0" indent="0" algn="l" defTabSz="577850">
            <a:lnSpc>
              <a:spcPct val="90000"/>
            </a:lnSpc>
            <a:spcBef>
              <a:spcPct val="0"/>
            </a:spcBef>
            <a:spcAft>
              <a:spcPct val="35000"/>
            </a:spcAft>
            <a:buNone/>
          </a:pPr>
          <a:r>
            <a:rPr lang="en-US" sz="1300" kern="1200"/>
            <a:t>Experience</a:t>
          </a:r>
        </a:p>
        <a:p>
          <a:pPr marL="0" lvl="0" indent="0" algn="l" defTabSz="577850">
            <a:lnSpc>
              <a:spcPct val="90000"/>
            </a:lnSpc>
            <a:spcBef>
              <a:spcPct val="0"/>
            </a:spcBef>
            <a:spcAft>
              <a:spcPct val="35000"/>
            </a:spcAft>
            <a:buNone/>
          </a:pPr>
          <a:r>
            <a:rPr lang="en-US" sz="1300" i="1" kern="1200"/>
            <a:t>Identify clear benefits, relate to work situation</a:t>
          </a:r>
        </a:p>
      </dsp:txBody>
      <dsp:txXfrm>
        <a:off x="2403914" y="1051781"/>
        <a:ext cx="1463299" cy="1665968"/>
      </dsp:txXfrm>
    </dsp:sp>
    <dsp:sp modelId="{448FEACF-1552-4724-920E-349266B0B5F2}">
      <dsp:nvSpPr>
        <dsp:cNvPr id="0" name=""/>
        <dsp:cNvSpPr/>
      </dsp:nvSpPr>
      <dsp:spPr>
        <a:xfrm>
          <a:off x="3867213" y="645528"/>
          <a:ext cx="3421771" cy="924227"/>
        </a:xfrm>
        <a:prstGeom prst="rightArrow">
          <a:avLst>
            <a:gd name="adj1" fmla="val 50000"/>
            <a:gd name="adj2" fmla="val 50000"/>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254000" bIns="146721" numCol="1" spcCol="1270" anchor="ctr" anchorCtr="0">
          <a:noAutofit/>
        </a:bodyPr>
        <a:lstStyle/>
        <a:p>
          <a:pPr marL="0" lvl="0" indent="0" algn="l" defTabSz="800100">
            <a:lnSpc>
              <a:spcPct val="90000"/>
            </a:lnSpc>
            <a:spcBef>
              <a:spcPct val="0"/>
            </a:spcBef>
            <a:spcAft>
              <a:spcPct val="35000"/>
            </a:spcAft>
            <a:buNone/>
          </a:pPr>
          <a:r>
            <a:rPr lang="en-US" sz="1800" kern="1200"/>
            <a:t>Confidence</a:t>
          </a:r>
        </a:p>
      </dsp:txBody>
      <dsp:txXfrm>
        <a:off x="3867213" y="876585"/>
        <a:ext cx="3190714" cy="462113"/>
      </dsp:txXfrm>
    </dsp:sp>
    <dsp:sp modelId="{4B76BDE2-E9D4-4428-A3AE-1F96F8D1B7B6}">
      <dsp:nvSpPr>
        <dsp:cNvPr id="0" name=""/>
        <dsp:cNvSpPr/>
      </dsp:nvSpPr>
      <dsp:spPr>
        <a:xfrm>
          <a:off x="3867213" y="1359748"/>
          <a:ext cx="1463299" cy="1677107"/>
        </a:xfrm>
        <a:prstGeom prst="rect">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kern="1200"/>
            <a:t>Guidance</a:t>
          </a:r>
        </a:p>
        <a:p>
          <a:pPr marL="0" lvl="0" indent="0" algn="l" defTabSz="577850">
            <a:lnSpc>
              <a:spcPct val="90000"/>
            </a:lnSpc>
            <a:spcBef>
              <a:spcPct val="0"/>
            </a:spcBef>
            <a:spcAft>
              <a:spcPct val="35000"/>
            </a:spcAft>
            <a:buNone/>
          </a:pPr>
          <a:r>
            <a:rPr lang="en-US" sz="1300" kern="1200"/>
            <a:t>Self-confidence</a:t>
          </a:r>
        </a:p>
        <a:p>
          <a:pPr marL="0" lvl="0" indent="0" algn="l" defTabSz="577850">
            <a:lnSpc>
              <a:spcPct val="90000"/>
            </a:lnSpc>
            <a:spcBef>
              <a:spcPct val="0"/>
            </a:spcBef>
            <a:spcAft>
              <a:spcPct val="35000"/>
            </a:spcAft>
            <a:buNone/>
          </a:pPr>
          <a:r>
            <a:rPr lang="en-US" sz="1300" kern="1200"/>
            <a:t>Feedback</a:t>
          </a:r>
        </a:p>
        <a:p>
          <a:pPr marL="0" lvl="0" indent="0" algn="l" defTabSz="577850">
            <a:lnSpc>
              <a:spcPct val="90000"/>
            </a:lnSpc>
            <a:spcBef>
              <a:spcPct val="0"/>
            </a:spcBef>
            <a:spcAft>
              <a:spcPct val="35000"/>
            </a:spcAft>
            <a:buNone/>
          </a:pPr>
          <a:r>
            <a:rPr lang="en-US" sz="1300" i="1" kern="1200"/>
            <a:t>Contextualise assessment exercise and scenarios</a:t>
          </a:r>
        </a:p>
      </dsp:txBody>
      <dsp:txXfrm>
        <a:off x="3867213" y="1359748"/>
        <a:ext cx="1463299" cy="1677107"/>
      </dsp:txXfrm>
    </dsp:sp>
    <dsp:sp modelId="{5BB9F6A8-9A77-40BB-ABCC-B6D3B4074FD3}">
      <dsp:nvSpPr>
        <dsp:cNvPr id="0" name=""/>
        <dsp:cNvSpPr/>
      </dsp:nvSpPr>
      <dsp:spPr>
        <a:xfrm>
          <a:off x="5330513" y="953494"/>
          <a:ext cx="1958472" cy="924227"/>
        </a:xfrm>
        <a:prstGeom prst="rightArrow">
          <a:avLst>
            <a:gd name="adj1" fmla="val 50000"/>
            <a:gd name="adj2" fmla="val 50000"/>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254000" bIns="146721" numCol="1" spcCol="1270" anchor="ctr" anchorCtr="0">
          <a:noAutofit/>
        </a:bodyPr>
        <a:lstStyle/>
        <a:p>
          <a:pPr marL="0" lvl="0" indent="0" algn="l" defTabSz="800100">
            <a:lnSpc>
              <a:spcPct val="90000"/>
            </a:lnSpc>
            <a:spcBef>
              <a:spcPct val="0"/>
            </a:spcBef>
            <a:spcAft>
              <a:spcPct val="35000"/>
            </a:spcAft>
            <a:buNone/>
          </a:pPr>
          <a:r>
            <a:rPr lang="en-US" sz="1800" i="1" kern="1200"/>
            <a:t>Satisfaction</a:t>
          </a:r>
        </a:p>
      </dsp:txBody>
      <dsp:txXfrm>
        <a:off x="5330513" y="1184551"/>
        <a:ext cx="1727415" cy="462113"/>
      </dsp:txXfrm>
    </dsp:sp>
    <dsp:sp modelId="{63759AE2-B6AE-49B4-8B13-B39CEDBDDEB6}">
      <dsp:nvSpPr>
        <dsp:cNvPr id="0" name=""/>
        <dsp:cNvSpPr/>
      </dsp:nvSpPr>
      <dsp:spPr>
        <a:xfrm>
          <a:off x="5330513" y="1667715"/>
          <a:ext cx="1476631" cy="1696764"/>
        </a:xfrm>
        <a:prstGeom prst="rect">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i="0" kern="1200"/>
            <a:t>Reinforce</a:t>
          </a:r>
        </a:p>
        <a:p>
          <a:pPr marL="0" lvl="0" indent="0" algn="l" defTabSz="577850">
            <a:lnSpc>
              <a:spcPct val="90000"/>
            </a:lnSpc>
            <a:spcBef>
              <a:spcPct val="0"/>
            </a:spcBef>
            <a:spcAft>
              <a:spcPct val="35000"/>
            </a:spcAft>
            <a:buNone/>
          </a:pPr>
          <a:r>
            <a:rPr lang="en-US" sz="1300" i="0" kern="1200"/>
            <a:t>Positive outcomes</a:t>
          </a:r>
        </a:p>
        <a:p>
          <a:pPr marL="0" lvl="0" indent="0" algn="l" defTabSz="577850">
            <a:lnSpc>
              <a:spcPct val="90000"/>
            </a:lnSpc>
            <a:spcBef>
              <a:spcPct val="0"/>
            </a:spcBef>
            <a:spcAft>
              <a:spcPct val="35000"/>
            </a:spcAft>
            <a:buNone/>
          </a:pPr>
          <a:r>
            <a:rPr lang="en-US" sz="1300" i="0" kern="1200"/>
            <a:t>Unexpected rewards</a:t>
          </a:r>
        </a:p>
        <a:p>
          <a:pPr marL="0" lvl="0" indent="0" algn="l" defTabSz="577850">
            <a:lnSpc>
              <a:spcPct val="90000"/>
            </a:lnSpc>
            <a:spcBef>
              <a:spcPct val="0"/>
            </a:spcBef>
            <a:spcAft>
              <a:spcPct val="35000"/>
            </a:spcAft>
            <a:buNone/>
          </a:pPr>
          <a:r>
            <a:rPr lang="en-US" sz="1300" i="1" kern="1200"/>
            <a:t>Track completion of learning and praise performance</a:t>
          </a:r>
        </a:p>
      </dsp:txBody>
      <dsp:txXfrm>
        <a:off x="5330513" y="1667715"/>
        <a:ext cx="1476631" cy="169676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822C01-80D5-4BB1-9C6C-BB4BB566ED00}">
      <dsp:nvSpPr>
        <dsp:cNvPr id="0" name=""/>
        <dsp:cNvSpPr/>
      </dsp:nvSpPr>
      <dsp:spPr>
        <a:xfrm>
          <a:off x="2037" y="0"/>
          <a:ext cx="1998972" cy="3847041"/>
        </a:xfrm>
        <a:prstGeom prst="roundRect">
          <a:avLst>
            <a:gd name="adj" fmla="val 10000"/>
          </a:avLst>
        </a:prstGeom>
        <a:solidFill>
          <a:schemeClr val="accent4">
            <a:tint val="40000"/>
            <a:hueOff val="0"/>
            <a:satOff val="0"/>
            <a:lumOff val="0"/>
            <a:alphaOff val="0"/>
          </a:schemeClr>
        </a:solidFill>
        <a:ln w="9525" cap="flat"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kern="1200"/>
            <a:t>Visual</a:t>
          </a:r>
        </a:p>
      </dsp:txBody>
      <dsp:txXfrm>
        <a:off x="2037" y="0"/>
        <a:ext cx="1998972" cy="1154112"/>
      </dsp:txXfrm>
    </dsp:sp>
    <dsp:sp modelId="{5E6B8D6D-142D-4551-88D5-5C3EAEE733F2}">
      <dsp:nvSpPr>
        <dsp:cNvPr id="0" name=""/>
        <dsp:cNvSpPr/>
      </dsp:nvSpPr>
      <dsp:spPr>
        <a:xfrm>
          <a:off x="201934" y="1154816"/>
          <a:ext cx="1599177" cy="275332"/>
        </a:xfrm>
        <a:prstGeom prst="roundRect">
          <a:avLst>
            <a:gd name="adj" fmla="val 10000"/>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Diagrams </a:t>
          </a:r>
        </a:p>
      </dsp:txBody>
      <dsp:txXfrm>
        <a:off x="209998" y="1162880"/>
        <a:ext cx="1583049" cy="259204"/>
      </dsp:txXfrm>
    </dsp:sp>
    <dsp:sp modelId="{143BCC2D-38B5-40F2-86DD-FC10C2FBC17B}">
      <dsp:nvSpPr>
        <dsp:cNvPr id="0" name=""/>
        <dsp:cNvSpPr/>
      </dsp:nvSpPr>
      <dsp:spPr>
        <a:xfrm>
          <a:off x="201934" y="1472507"/>
          <a:ext cx="1599177" cy="275332"/>
        </a:xfrm>
        <a:prstGeom prst="roundRect">
          <a:avLst>
            <a:gd name="adj" fmla="val 10000"/>
          </a:avLst>
        </a:prstGeom>
        <a:solidFill>
          <a:schemeClr val="accent4">
            <a:hueOff val="-144025"/>
            <a:satOff val="868"/>
            <a:lumOff val="7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Graphs</a:t>
          </a:r>
        </a:p>
      </dsp:txBody>
      <dsp:txXfrm>
        <a:off x="209998" y="1480571"/>
        <a:ext cx="1583049" cy="259204"/>
      </dsp:txXfrm>
    </dsp:sp>
    <dsp:sp modelId="{E1A4F0C7-B676-42E9-96E0-6CDCF5410664}">
      <dsp:nvSpPr>
        <dsp:cNvPr id="0" name=""/>
        <dsp:cNvSpPr/>
      </dsp:nvSpPr>
      <dsp:spPr>
        <a:xfrm>
          <a:off x="201934" y="1790198"/>
          <a:ext cx="1599177" cy="275332"/>
        </a:xfrm>
        <a:prstGeom prst="roundRect">
          <a:avLst>
            <a:gd name="adj" fmla="val 10000"/>
          </a:avLst>
        </a:prstGeom>
        <a:solidFill>
          <a:schemeClr val="accent4">
            <a:hueOff val="-288050"/>
            <a:satOff val="1735"/>
            <a:lumOff val="139"/>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Colours</a:t>
          </a:r>
        </a:p>
      </dsp:txBody>
      <dsp:txXfrm>
        <a:off x="209998" y="1798262"/>
        <a:ext cx="1583049" cy="259204"/>
      </dsp:txXfrm>
    </dsp:sp>
    <dsp:sp modelId="{22F42DF4-2760-49A8-94D4-50181DC2E1DB}">
      <dsp:nvSpPr>
        <dsp:cNvPr id="0" name=""/>
        <dsp:cNvSpPr/>
      </dsp:nvSpPr>
      <dsp:spPr>
        <a:xfrm>
          <a:off x="201934" y="2107889"/>
          <a:ext cx="1599177" cy="275332"/>
        </a:xfrm>
        <a:prstGeom prst="roundRect">
          <a:avLst>
            <a:gd name="adj" fmla="val 10000"/>
          </a:avLst>
        </a:prstGeom>
        <a:solidFill>
          <a:schemeClr val="accent4">
            <a:hueOff val="-432074"/>
            <a:satOff val="2603"/>
            <a:lumOff val="209"/>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Charts</a:t>
          </a:r>
        </a:p>
      </dsp:txBody>
      <dsp:txXfrm>
        <a:off x="209998" y="2115953"/>
        <a:ext cx="1583049" cy="259204"/>
      </dsp:txXfrm>
    </dsp:sp>
    <dsp:sp modelId="{25BE0442-3811-4FCF-B58C-50029CCF475F}">
      <dsp:nvSpPr>
        <dsp:cNvPr id="0" name=""/>
        <dsp:cNvSpPr/>
      </dsp:nvSpPr>
      <dsp:spPr>
        <a:xfrm>
          <a:off x="201934" y="2425580"/>
          <a:ext cx="1599177" cy="275332"/>
        </a:xfrm>
        <a:prstGeom prst="roundRect">
          <a:avLst>
            <a:gd name="adj" fmla="val 10000"/>
          </a:avLst>
        </a:prstGeom>
        <a:solidFill>
          <a:schemeClr val="accent4">
            <a:hueOff val="-576099"/>
            <a:satOff val="3471"/>
            <a:lumOff val="278"/>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Written text</a:t>
          </a:r>
        </a:p>
      </dsp:txBody>
      <dsp:txXfrm>
        <a:off x="209998" y="2433644"/>
        <a:ext cx="1583049" cy="259204"/>
      </dsp:txXfrm>
    </dsp:sp>
    <dsp:sp modelId="{9B97FB68-AAD5-427F-B07D-CBBD3C9206F6}">
      <dsp:nvSpPr>
        <dsp:cNvPr id="0" name=""/>
        <dsp:cNvSpPr/>
      </dsp:nvSpPr>
      <dsp:spPr>
        <a:xfrm>
          <a:off x="201934" y="2743270"/>
          <a:ext cx="1599177" cy="275332"/>
        </a:xfrm>
        <a:prstGeom prst="roundRect">
          <a:avLst>
            <a:gd name="adj" fmla="val 10000"/>
          </a:avLst>
        </a:prstGeom>
        <a:solidFill>
          <a:schemeClr val="accent4">
            <a:hueOff val="-720124"/>
            <a:satOff val="4339"/>
            <a:lumOff val="348"/>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Different fonts</a:t>
          </a:r>
        </a:p>
      </dsp:txBody>
      <dsp:txXfrm>
        <a:off x="209998" y="2751334"/>
        <a:ext cx="1583049" cy="259204"/>
      </dsp:txXfrm>
    </dsp:sp>
    <dsp:sp modelId="{263A7E52-7E2F-4140-BE93-FC819976BD34}">
      <dsp:nvSpPr>
        <dsp:cNvPr id="0" name=""/>
        <dsp:cNvSpPr/>
      </dsp:nvSpPr>
      <dsp:spPr>
        <a:xfrm>
          <a:off x="201934" y="3060961"/>
          <a:ext cx="1599177" cy="275332"/>
        </a:xfrm>
        <a:prstGeom prst="roundRect">
          <a:avLst>
            <a:gd name="adj" fmla="val 10000"/>
          </a:avLst>
        </a:prstGeom>
        <a:solidFill>
          <a:schemeClr val="accent4">
            <a:hueOff val="-864149"/>
            <a:satOff val="5206"/>
            <a:lumOff val="417"/>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Spatial Arrangement</a:t>
          </a:r>
        </a:p>
      </dsp:txBody>
      <dsp:txXfrm>
        <a:off x="209998" y="3069025"/>
        <a:ext cx="1583049" cy="259204"/>
      </dsp:txXfrm>
    </dsp:sp>
    <dsp:sp modelId="{4C742DEF-4C55-4660-866D-FBA1B92B5644}">
      <dsp:nvSpPr>
        <dsp:cNvPr id="0" name=""/>
        <dsp:cNvSpPr/>
      </dsp:nvSpPr>
      <dsp:spPr>
        <a:xfrm>
          <a:off x="201934" y="3378652"/>
          <a:ext cx="1599177" cy="275332"/>
        </a:xfrm>
        <a:prstGeom prst="roundRect">
          <a:avLst>
            <a:gd name="adj" fmla="val 10000"/>
          </a:avLst>
        </a:prstGeom>
        <a:solidFill>
          <a:schemeClr val="accent4">
            <a:hueOff val="-1008174"/>
            <a:satOff val="6074"/>
            <a:lumOff val="487"/>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Design</a:t>
          </a:r>
        </a:p>
      </dsp:txBody>
      <dsp:txXfrm>
        <a:off x="209998" y="3386716"/>
        <a:ext cx="1583049" cy="259204"/>
      </dsp:txXfrm>
    </dsp:sp>
    <dsp:sp modelId="{384866B8-9879-4192-BACA-2D68A2BE2727}">
      <dsp:nvSpPr>
        <dsp:cNvPr id="0" name=""/>
        <dsp:cNvSpPr/>
      </dsp:nvSpPr>
      <dsp:spPr>
        <a:xfrm>
          <a:off x="2150932" y="0"/>
          <a:ext cx="1998972" cy="3847041"/>
        </a:xfrm>
        <a:prstGeom prst="roundRect">
          <a:avLst>
            <a:gd name="adj" fmla="val 10000"/>
          </a:avLst>
        </a:prstGeom>
        <a:solidFill>
          <a:schemeClr val="accent4">
            <a:tint val="40000"/>
            <a:hueOff val="0"/>
            <a:satOff val="0"/>
            <a:lumOff val="0"/>
            <a:alphaOff val="0"/>
          </a:schemeClr>
        </a:solidFill>
        <a:ln w="9525" cap="flat"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kern="1200"/>
            <a:t>Aural</a:t>
          </a:r>
        </a:p>
      </dsp:txBody>
      <dsp:txXfrm>
        <a:off x="2150932" y="0"/>
        <a:ext cx="1998972" cy="1154112"/>
      </dsp:txXfrm>
    </dsp:sp>
    <dsp:sp modelId="{A06F897D-E156-401C-9E13-EC293173700E}">
      <dsp:nvSpPr>
        <dsp:cNvPr id="0" name=""/>
        <dsp:cNvSpPr/>
      </dsp:nvSpPr>
      <dsp:spPr>
        <a:xfrm>
          <a:off x="2350829" y="1154816"/>
          <a:ext cx="1599177" cy="275332"/>
        </a:xfrm>
        <a:prstGeom prst="roundRect">
          <a:avLst>
            <a:gd name="adj" fmla="val 10000"/>
          </a:avLst>
        </a:prstGeom>
        <a:solidFill>
          <a:schemeClr val="accent4">
            <a:hueOff val="-1152199"/>
            <a:satOff val="6942"/>
            <a:lumOff val="556"/>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Debates</a:t>
          </a:r>
        </a:p>
      </dsp:txBody>
      <dsp:txXfrm>
        <a:off x="2358893" y="1162880"/>
        <a:ext cx="1583049" cy="259204"/>
      </dsp:txXfrm>
    </dsp:sp>
    <dsp:sp modelId="{1443D55F-1E7C-4A27-B2DD-EEE4C2E813CF}">
      <dsp:nvSpPr>
        <dsp:cNvPr id="0" name=""/>
        <dsp:cNvSpPr/>
      </dsp:nvSpPr>
      <dsp:spPr>
        <a:xfrm>
          <a:off x="2350829" y="1472507"/>
          <a:ext cx="1599177" cy="275332"/>
        </a:xfrm>
        <a:prstGeom prst="roundRect">
          <a:avLst>
            <a:gd name="adj" fmla="val 10000"/>
          </a:avLst>
        </a:prstGeom>
        <a:solidFill>
          <a:schemeClr val="accent4">
            <a:hueOff val="-1296223"/>
            <a:satOff val="7809"/>
            <a:lumOff val="626"/>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Discussion</a:t>
          </a:r>
        </a:p>
      </dsp:txBody>
      <dsp:txXfrm>
        <a:off x="2358893" y="1480571"/>
        <a:ext cx="1583049" cy="259204"/>
      </dsp:txXfrm>
    </dsp:sp>
    <dsp:sp modelId="{935632BD-77B1-4AAC-82AF-279F97E4B80B}">
      <dsp:nvSpPr>
        <dsp:cNvPr id="0" name=""/>
        <dsp:cNvSpPr/>
      </dsp:nvSpPr>
      <dsp:spPr>
        <a:xfrm>
          <a:off x="2350829" y="1790198"/>
          <a:ext cx="1599177" cy="275332"/>
        </a:xfrm>
        <a:prstGeom prst="roundRect">
          <a:avLst>
            <a:gd name="adj" fmla="val 10000"/>
          </a:avLst>
        </a:prstGeom>
        <a:solidFill>
          <a:schemeClr val="accent4">
            <a:hueOff val="-1440248"/>
            <a:satOff val="8677"/>
            <a:lumOff val="695"/>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COnversation</a:t>
          </a:r>
        </a:p>
      </dsp:txBody>
      <dsp:txXfrm>
        <a:off x="2358893" y="1798262"/>
        <a:ext cx="1583049" cy="259204"/>
      </dsp:txXfrm>
    </dsp:sp>
    <dsp:sp modelId="{2168F64B-9C75-41F7-A8E0-00B980AE5ED5}">
      <dsp:nvSpPr>
        <dsp:cNvPr id="0" name=""/>
        <dsp:cNvSpPr/>
      </dsp:nvSpPr>
      <dsp:spPr>
        <a:xfrm>
          <a:off x="2350829" y="2107889"/>
          <a:ext cx="1599177" cy="275332"/>
        </a:xfrm>
        <a:prstGeom prst="roundRect">
          <a:avLst>
            <a:gd name="adj" fmla="val 10000"/>
          </a:avLst>
        </a:prstGeom>
        <a:solidFill>
          <a:schemeClr val="accent4">
            <a:hueOff val="-1584273"/>
            <a:satOff val="9545"/>
            <a:lumOff val="765"/>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Audio tapes</a:t>
          </a:r>
        </a:p>
      </dsp:txBody>
      <dsp:txXfrm>
        <a:off x="2358893" y="2115953"/>
        <a:ext cx="1583049" cy="259204"/>
      </dsp:txXfrm>
    </dsp:sp>
    <dsp:sp modelId="{D1909407-C454-448A-9E9F-19C1AD6EB1AE}">
      <dsp:nvSpPr>
        <dsp:cNvPr id="0" name=""/>
        <dsp:cNvSpPr/>
      </dsp:nvSpPr>
      <dsp:spPr>
        <a:xfrm>
          <a:off x="2350829" y="2425580"/>
          <a:ext cx="1599177" cy="275332"/>
        </a:xfrm>
        <a:prstGeom prst="roundRect">
          <a:avLst>
            <a:gd name="adj" fmla="val 10000"/>
          </a:avLst>
        </a:prstGeom>
        <a:solidFill>
          <a:schemeClr val="accent4">
            <a:hueOff val="-1728298"/>
            <a:satOff val="10413"/>
            <a:lumOff val="835"/>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Video and audio</a:t>
          </a:r>
        </a:p>
      </dsp:txBody>
      <dsp:txXfrm>
        <a:off x="2358893" y="2433644"/>
        <a:ext cx="1583049" cy="259204"/>
      </dsp:txXfrm>
    </dsp:sp>
    <dsp:sp modelId="{977A8ED0-ECFC-495F-8D28-69DB948C45CB}">
      <dsp:nvSpPr>
        <dsp:cNvPr id="0" name=""/>
        <dsp:cNvSpPr/>
      </dsp:nvSpPr>
      <dsp:spPr>
        <a:xfrm>
          <a:off x="2350829" y="2743270"/>
          <a:ext cx="1599177" cy="275332"/>
        </a:xfrm>
        <a:prstGeom prst="roundRect">
          <a:avLst>
            <a:gd name="adj" fmla="val 10000"/>
          </a:avLst>
        </a:prstGeom>
        <a:solidFill>
          <a:schemeClr val="accent4">
            <a:hueOff val="-1872323"/>
            <a:satOff val="11280"/>
            <a:lumOff val="904"/>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Seminars</a:t>
          </a:r>
        </a:p>
      </dsp:txBody>
      <dsp:txXfrm>
        <a:off x="2358893" y="2751334"/>
        <a:ext cx="1583049" cy="259204"/>
      </dsp:txXfrm>
    </dsp:sp>
    <dsp:sp modelId="{27534A33-91C1-46B3-B92F-39B809C7FDD8}">
      <dsp:nvSpPr>
        <dsp:cNvPr id="0" name=""/>
        <dsp:cNvSpPr/>
      </dsp:nvSpPr>
      <dsp:spPr>
        <a:xfrm>
          <a:off x="2350829" y="3060961"/>
          <a:ext cx="1599177" cy="275332"/>
        </a:xfrm>
        <a:prstGeom prst="roundRect">
          <a:avLst>
            <a:gd name="adj" fmla="val 10000"/>
          </a:avLst>
        </a:prstGeom>
        <a:solidFill>
          <a:schemeClr val="accent4">
            <a:hueOff val="-2016348"/>
            <a:satOff val="12148"/>
            <a:lumOff val="974"/>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Music</a:t>
          </a:r>
        </a:p>
      </dsp:txBody>
      <dsp:txXfrm>
        <a:off x="2358893" y="3069025"/>
        <a:ext cx="1583049" cy="259204"/>
      </dsp:txXfrm>
    </dsp:sp>
    <dsp:sp modelId="{87C87630-0EDD-4F81-8B6A-336B7F64D8E3}">
      <dsp:nvSpPr>
        <dsp:cNvPr id="0" name=""/>
        <dsp:cNvSpPr/>
      </dsp:nvSpPr>
      <dsp:spPr>
        <a:xfrm>
          <a:off x="2350829" y="3378652"/>
          <a:ext cx="1599177" cy="275332"/>
        </a:xfrm>
        <a:prstGeom prst="roundRect">
          <a:avLst>
            <a:gd name="adj" fmla="val 10000"/>
          </a:avLst>
        </a:prstGeom>
        <a:solidFill>
          <a:schemeClr val="accent4">
            <a:hueOff val="-2160372"/>
            <a:satOff val="13016"/>
            <a:lumOff val="1043"/>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Drama</a:t>
          </a:r>
        </a:p>
      </dsp:txBody>
      <dsp:txXfrm>
        <a:off x="2358893" y="3386716"/>
        <a:ext cx="1583049" cy="259204"/>
      </dsp:txXfrm>
    </dsp:sp>
    <dsp:sp modelId="{AB2B3960-55F3-4522-BB34-41A0304C9641}">
      <dsp:nvSpPr>
        <dsp:cNvPr id="0" name=""/>
        <dsp:cNvSpPr/>
      </dsp:nvSpPr>
      <dsp:spPr>
        <a:xfrm>
          <a:off x="4299827" y="0"/>
          <a:ext cx="1998972" cy="3847041"/>
        </a:xfrm>
        <a:prstGeom prst="roundRect">
          <a:avLst>
            <a:gd name="adj" fmla="val 10000"/>
          </a:avLst>
        </a:prstGeom>
        <a:solidFill>
          <a:schemeClr val="accent4">
            <a:tint val="40000"/>
            <a:hueOff val="0"/>
            <a:satOff val="0"/>
            <a:lumOff val="0"/>
            <a:alphaOff val="0"/>
          </a:schemeClr>
        </a:solidFill>
        <a:ln w="9525" cap="flat"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kern="1200"/>
            <a:t>Read/Write</a:t>
          </a:r>
        </a:p>
      </dsp:txBody>
      <dsp:txXfrm>
        <a:off x="4299827" y="0"/>
        <a:ext cx="1998972" cy="1154112"/>
      </dsp:txXfrm>
    </dsp:sp>
    <dsp:sp modelId="{BAF9F47F-8A1B-4F74-99AF-FA9F35DBDC42}">
      <dsp:nvSpPr>
        <dsp:cNvPr id="0" name=""/>
        <dsp:cNvSpPr/>
      </dsp:nvSpPr>
      <dsp:spPr>
        <a:xfrm>
          <a:off x="4499725" y="1154816"/>
          <a:ext cx="1599177" cy="275332"/>
        </a:xfrm>
        <a:prstGeom prst="roundRect">
          <a:avLst>
            <a:gd name="adj" fmla="val 10000"/>
          </a:avLst>
        </a:prstGeom>
        <a:solidFill>
          <a:schemeClr val="accent4">
            <a:hueOff val="-2304397"/>
            <a:satOff val="13883"/>
            <a:lumOff val="1113"/>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Books, Texts</a:t>
          </a:r>
        </a:p>
      </dsp:txBody>
      <dsp:txXfrm>
        <a:off x="4507789" y="1162880"/>
        <a:ext cx="1583049" cy="259204"/>
      </dsp:txXfrm>
    </dsp:sp>
    <dsp:sp modelId="{B0A7EAD9-F330-4367-96D4-CB9B1FA7295C}">
      <dsp:nvSpPr>
        <dsp:cNvPr id="0" name=""/>
        <dsp:cNvSpPr/>
      </dsp:nvSpPr>
      <dsp:spPr>
        <a:xfrm>
          <a:off x="4499725" y="1472507"/>
          <a:ext cx="1599177" cy="275332"/>
        </a:xfrm>
        <a:prstGeom prst="roundRect">
          <a:avLst>
            <a:gd name="adj" fmla="val 10000"/>
          </a:avLst>
        </a:prstGeom>
        <a:solidFill>
          <a:schemeClr val="accent4">
            <a:hueOff val="-2448422"/>
            <a:satOff val="14751"/>
            <a:lumOff val="1182"/>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Haundouts</a:t>
          </a:r>
        </a:p>
      </dsp:txBody>
      <dsp:txXfrm>
        <a:off x="4507789" y="1480571"/>
        <a:ext cx="1583049" cy="259204"/>
      </dsp:txXfrm>
    </dsp:sp>
    <dsp:sp modelId="{D2A871DF-5A44-4515-8864-1F15371FF88A}">
      <dsp:nvSpPr>
        <dsp:cNvPr id="0" name=""/>
        <dsp:cNvSpPr/>
      </dsp:nvSpPr>
      <dsp:spPr>
        <a:xfrm>
          <a:off x="4499725" y="1790198"/>
          <a:ext cx="1599177" cy="275332"/>
        </a:xfrm>
        <a:prstGeom prst="roundRect">
          <a:avLst>
            <a:gd name="adj" fmla="val 10000"/>
          </a:avLst>
        </a:prstGeom>
        <a:solidFill>
          <a:schemeClr val="accent4">
            <a:hueOff val="-2592447"/>
            <a:satOff val="15619"/>
            <a:lumOff val="1252"/>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Reading</a:t>
          </a:r>
        </a:p>
      </dsp:txBody>
      <dsp:txXfrm>
        <a:off x="4507789" y="1798262"/>
        <a:ext cx="1583049" cy="259204"/>
      </dsp:txXfrm>
    </dsp:sp>
    <dsp:sp modelId="{FD222441-C651-4D72-8BD8-BB384CBEC76E}">
      <dsp:nvSpPr>
        <dsp:cNvPr id="0" name=""/>
        <dsp:cNvSpPr/>
      </dsp:nvSpPr>
      <dsp:spPr>
        <a:xfrm>
          <a:off x="4499725" y="2107889"/>
          <a:ext cx="1599177" cy="275332"/>
        </a:xfrm>
        <a:prstGeom prst="roundRect">
          <a:avLst>
            <a:gd name="adj" fmla="val 10000"/>
          </a:avLst>
        </a:prstGeom>
        <a:solidFill>
          <a:schemeClr val="accent4">
            <a:hueOff val="-2736472"/>
            <a:satOff val="16486"/>
            <a:lumOff val="1321"/>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Written feedback</a:t>
          </a:r>
        </a:p>
      </dsp:txBody>
      <dsp:txXfrm>
        <a:off x="4507789" y="2115953"/>
        <a:ext cx="1583049" cy="259204"/>
      </dsp:txXfrm>
    </dsp:sp>
    <dsp:sp modelId="{7AF7E638-7D41-42A4-9C2C-6048FC3B358C}">
      <dsp:nvSpPr>
        <dsp:cNvPr id="0" name=""/>
        <dsp:cNvSpPr/>
      </dsp:nvSpPr>
      <dsp:spPr>
        <a:xfrm>
          <a:off x="4499725" y="2425580"/>
          <a:ext cx="1599177" cy="275332"/>
        </a:xfrm>
        <a:prstGeom prst="roundRect">
          <a:avLst>
            <a:gd name="adj" fmla="val 10000"/>
          </a:avLst>
        </a:prstGeom>
        <a:solidFill>
          <a:schemeClr val="accent4">
            <a:hueOff val="-2880496"/>
            <a:satOff val="17354"/>
            <a:lumOff val="1391"/>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Note taking</a:t>
          </a:r>
        </a:p>
      </dsp:txBody>
      <dsp:txXfrm>
        <a:off x="4507789" y="2433644"/>
        <a:ext cx="1583049" cy="259204"/>
      </dsp:txXfrm>
    </dsp:sp>
    <dsp:sp modelId="{743BFE7C-0FC4-45A7-8299-EBD64601ABE3}">
      <dsp:nvSpPr>
        <dsp:cNvPr id="0" name=""/>
        <dsp:cNvSpPr/>
      </dsp:nvSpPr>
      <dsp:spPr>
        <a:xfrm>
          <a:off x="4499725" y="2743270"/>
          <a:ext cx="1599177" cy="275332"/>
        </a:xfrm>
        <a:prstGeom prst="roundRect">
          <a:avLst>
            <a:gd name="adj" fmla="val 10000"/>
          </a:avLst>
        </a:prstGeom>
        <a:solidFill>
          <a:schemeClr val="accent4">
            <a:hueOff val="-3024521"/>
            <a:satOff val="18222"/>
            <a:lumOff val="1461"/>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Essays</a:t>
          </a:r>
        </a:p>
      </dsp:txBody>
      <dsp:txXfrm>
        <a:off x="4507789" y="2751334"/>
        <a:ext cx="1583049" cy="259204"/>
      </dsp:txXfrm>
    </dsp:sp>
    <dsp:sp modelId="{B69D6015-3259-4D42-9F82-8C9DEEFBFC32}">
      <dsp:nvSpPr>
        <dsp:cNvPr id="0" name=""/>
        <dsp:cNvSpPr/>
      </dsp:nvSpPr>
      <dsp:spPr>
        <a:xfrm>
          <a:off x="4499725" y="3060961"/>
          <a:ext cx="1599177" cy="275332"/>
        </a:xfrm>
        <a:prstGeom prst="roundRect">
          <a:avLst>
            <a:gd name="adj" fmla="val 10000"/>
          </a:avLst>
        </a:prstGeom>
        <a:solidFill>
          <a:schemeClr val="accent4">
            <a:hueOff val="-3168546"/>
            <a:satOff val="19090"/>
            <a:lumOff val="153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Multichoice</a:t>
          </a:r>
        </a:p>
      </dsp:txBody>
      <dsp:txXfrm>
        <a:off x="4507789" y="3069025"/>
        <a:ext cx="1583049" cy="259204"/>
      </dsp:txXfrm>
    </dsp:sp>
    <dsp:sp modelId="{4163A1F0-D04D-4657-A3E0-F2663CE33BD1}">
      <dsp:nvSpPr>
        <dsp:cNvPr id="0" name=""/>
        <dsp:cNvSpPr/>
      </dsp:nvSpPr>
      <dsp:spPr>
        <a:xfrm>
          <a:off x="4499725" y="3378652"/>
          <a:ext cx="1599177" cy="275332"/>
        </a:xfrm>
        <a:prstGeom prst="roundRect">
          <a:avLst>
            <a:gd name="adj" fmla="val 10000"/>
          </a:avLst>
        </a:prstGeom>
        <a:solidFill>
          <a:schemeClr val="accent4">
            <a:hueOff val="-3312571"/>
            <a:satOff val="19957"/>
            <a:lumOff val="160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Bibliographies</a:t>
          </a:r>
        </a:p>
      </dsp:txBody>
      <dsp:txXfrm>
        <a:off x="4507789" y="3386716"/>
        <a:ext cx="1583049" cy="259204"/>
      </dsp:txXfrm>
    </dsp:sp>
    <dsp:sp modelId="{CD17EC62-6175-4FC1-9E19-33EE3A417F73}">
      <dsp:nvSpPr>
        <dsp:cNvPr id="0" name=""/>
        <dsp:cNvSpPr/>
      </dsp:nvSpPr>
      <dsp:spPr>
        <a:xfrm>
          <a:off x="6448723" y="0"/>
          <a:ext cx="1998972" cy="3847041"/>
        </a:xfrm>
        <a:prstGeom prst="roundRect">
          <a:avLst>
            <a:gd name="adj" fmla="val 10000"/>
          </a:avLst>
        </a:prstGeom>
        <a:solidFill>
          <a:schemeClr val="accent4">
            <a:tint val="40000"/>
            <a:hueOff val="0"/>
            <a:satOff val="0"/>
            <a:lumOff val="0"/>
            <a:alphaOff val="0"/>
          </a:schemeClr>
        </a:solidFill>
        <a:ln w="9525" cap="flat"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kern="1200"/>
            <a:t>Kinesthetic</a:t>
          </a:r>
        </a:p>
      </dsp:txBody>
      <dsp:txXfrm>
        <a:off x="6448723" y="0"/>
        <a:ext cx="1998972" cy="1154112"/>
      </dsp:txXfrm>
    </dsp:sp>
    <dsp:sp modelId="{62C1D55F-53E2-46E1-8CC0-B0DEF79D3D78}">
      <dsp:nvSpPr>
        <dsp:cNvPr id="0" name=""/>
        <dsp:cNvSpPr/>
      </dsp:nvSpPr>
      <dsp:spPr>
        <a:xfrm>
          <a:off x="6648620" y="1154816"/>
          <a:ext cx="1599177" cy="275332"/>
        </a:xfrm>
        <a:prstGeom prst="roundRect">
          <a:avLst>
            <a:gd name="adj" fmla="val 10000"/>
          </a:avLst>
        </a:prstGeom>
        <a:solidFill>
          <a:schemeClr val="accent4">
            <a:hueOff val="-3456596"/>
            <a:satOff val="20825"/>
            <a:lumOff val="1669"/>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Real-life examples</a:t>
          </a:r>
        </a:p>
      </dsp:txBody>
      <dsp:txXfrm>
        <a:off x="6656684" y="1162880"/>
        <a:ext cx="1583049" cy="259204"/>
      </dsp:txXfrm>
    </dsp:sp>
    <dsp:sp modelId="{BEA7BAF0-E899-453B-BE1C-9C200B7A55CE}">
      <dsp:nvSpPr>
        <dsp:cNvPr id="0" name=""/>
        <dsp:cNvSpPr/>
      </dsp:nvSpPr>
      <dsp:spPr>
        <a:xfrm>
          <a:off x="6648620" y="1472507"/>
          <a:ext cx="1599177" cy="275332"/>
        </a:xfrm>
        <a:prstGeom prst="roundRect">
          <a:avLst>
            <a:gd name="adj" fmla="val 10000"/>
          </a:avLst>
        </a:prstGeom>
        <a:solidFill>
          <a:schemeClr val="accent4">
            <a:hueOff val="-3600621"/>
            <a:satOff val="21693"/>
            <a:lumOff val="1739"/>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examples</a:t>
          </a:r>
        </a:p>
      </dsp:txBody>
      <dsp:txXfrm>
        <a:off x="6656684" y="1480571"/>
        <a:ext cx="1583049" cy="259204"/>
      </dsp:txXfrm>
    </dsp:sp>
    <dsp:sp modelId="{0323B6AA-5D68-4DAC-A907-75C5F8B183D5}">
      <dsp:nvSpPr>
        <dsp:cNvPr id="0" name=""/>
        <dsp:cNvSpPr/>
      </dsp:nvSpPr>
      <dsp:spPr>
        <a:xfrm>
          <a:off x="6648620" y="1790198"/>
          <a:ext cx="1599177" cy="275332"/>
        </a:xfrm>
        <a:prstGeom prst="roundRect">
          <a:avLst>
            <a:gd name="adj" fmla="val 10000"/>
          </a:avLst>
        </a:prstGeom>
        <a:solidFill>
          <a:schemeClr val="accent4">
            <a:hueOff val="-3744645"/>
            <a:satOff val="22560"/>
            <a:lumOff val="1808"/>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Guest lecturers</a:t>
          </a:r>
        </a:p>
      </dsp:txBody>
      <dsp:txXfrm>
        <a:off x="6656684" y="1798262"/>
        <a:ext cx="1583049" cy="259204"/>
      </dsp:txXfrm>
    </dsp:sp>
    <dsp:sp modelId="{0F88E199-5A09-49F9-B8BC-FE4821DE2005}">
      <dsp:nvSpPr>
        <dsp:cNvPr id="0" name=""/>
        <dsp:cNvSpPr/>
      </dsp:nvSpPr>
      <dsp:spPr>
        <a:xfrm>
          <a:off x="6648620" y="2107889"/>
          <a:ext cx="1599177" cy="275332"/>
        </a:xfrm>
        <a:prstGeom prst="roundRect">
          <a:avLst>
            <a:gd name="adj" fmla="val 10000"/>
          </a:avLst>
        </a:prstGeom>
        <a:solidFill>
          <a:schemeClr val="accent4">
            <a:hueOff val="-3888670"/>
            <a:satOff val="23428"/>
            <a:lumOff val="1878"/>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Demonstrations</a:t>
          </a:r>
        </a:p>
      </dsp:txBody>
      <dsp:txXfrm>
        <a:off x="6656684" y="2115953"/>
        <a:ext cx="1583049" cy="259204"/>
      </dsp:txXfrm>
    </dsp:sp>
    <dsp:sp modelId="{6F2F3B35-FBB1-4455-A2EB-FA1835D447E2}">
      <dsp:nvSpPr>
        <dsp:cNvPr id="0" name=""/>
        <dsp:cNvSpPr/>
      </dsp:nvSpPr>
      <dsp:spPr>
        <a:xfrm>
          <a:off x="6648620" y="2425580"/>
          <a:ext cx="1599177" cy="275332"/>
        </a:xfrm>
        <a:prstGeom prst="roundRect">
          <a:avLst>
            <a:gd name="adj" fmla="val 10000"/>
          </a:avLst>
        </a:prstGeom>
        <a:solidFill>
          <a:schemeClr val="accent4">
            <a:hueOff val="-4032695"/>
            <a:satOff val="24296"/>
            <a:lumOff val="1947"/>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Physical activity</a:t>
          </a:r>
        </a:p>
      </dsp:txBody>
      <dsp:txXfrm>
        <a:off x="6656684" y="2433644"/>
        <a:ext cx="1583049" cy="259204"/>
      </dsp:txXfrm>
    </dsp:sp>
    <dsp:sp modelId="{B416D0FF-44ED-4C2E-B70F-1C5618E40573}">
      <dsp:nvSpPr>
        <dsp:cNvPr id="0" name=""/>
        <dsp:cNvSpPr/>
      </dsp:nvSpPr>
      <dsp:spPr>
        <a:xfrm>
          <a:off x="6648620" y="2743270"/>
          <a:ext cx="1599177" cy="275332"/>
        </a:xfrm>
        <a:prstGeom prst="roundRect">
          <a:avLst>
            <a:gd name="adj" fmla="val 10000"/>
          </a:avLst>
        </a:prstGeom>
        <a:solidFill>
          <a:schemeClr val="accent4">
            <a:hueOff val="-4176720"/>
            <a:satOff val="25164"/>
            <a:lumOff val="2017"/>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Constructing</a:t>
          </a:r>
        </a:p>
      </dsp:txBody>
      <dsp:txXfrm>
        <a:off x="6656684" y="2751334"/>
        <a:ext cx="1583049" cy="259204"/>
      </dsp:txXfrm>
    </dsp:sp>
    <dsp:sp modelId="{885DC1D4-4FA6-4A20-9195-593F8EF0D8C9}">
      <dsp:nvSpPr>
        <dsp:cNvPr id="0" name=""/>
        <dsp:cNvSpPr/>
      </dsp:nvSpPr>
      <dsp:spPr>
        <a:xfrm>
          <a:off x="6648620" y="3060961"/>
          <a:ext cx="1599177" cy="275332"/>
        </a:xfrm>
        <a:prstGeom prst="roundRect">
          <a:avLst>
            <a:gd name="adj" fmla="val 10000"/>
          </a:avLst>
        </a:prstGeom>
        <a:solidFill>
          <a:schemeClr val="accent4">
            <a:hueOff val="-4320745"/>
            <a:satOff val="26031"/>
            <a:lumOff val="2086"/>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Role plan</a:t>
          </a:r>
        </a:p>
      </dsp:txBody>
      <dsp:txXfrm>
        <a:off x="6656684" y="3069025"/>
        <a:ext cx="1583049" cy="259204"/>
      </dsp:txXfrm>
    </dsp:sp>
    <dsp:sp modelId="{F2CCC9E7-DC7B-4DF1-ABD1-A736A2DCD878}">
      <dsp:nvSpPr>
        <dsp:cNvPr id="0" name=""/>
        <dsp:cNvSpPr/>
      </dsp:nvSpPr>
      <dsp:spPr>
        <a:xfrm>
          <a:off x="6648620" y="3378652"/>
          <a:ext cx="1599177" cy="275332"/>
        </a:xfrm>
        <a:prstGeom prst="roundRect">
          <a:avLst>
            <a:gd name="adj" fmla="val 10000"/>
          </a:avLst>
        </a:prstGeom>
        <a:solidFill>
          <a:schemeClr val="accent4">
            <a:hueOff val="-4464770"/>
            <a:satOff val="26899"/>
            <a:lumOff val="2156"/>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GB" sz="1300" kern="1200"/>
            <a:t>Working models</a:t>
          </a:r>
        </a:p>
      </dsp:txBody>
      <dsp:txXfrm>
        <a:off x="6656684" y="3386716"/>
        <a:ext cx="1583049" cy="259204"/>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9/layout/ReverseList">
  <dgm:title val=""/>
  <dgm:desc val=""/>
  <dgm:catLst>
    <dgm:cat type="relationship" pri="3800"/>
  </dgm:catLst>
  <dgm:samp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clrData>
  <dgm:layoutNode name="Name0">
    <dgm:varLst>
      <dgm:chMax val="2"/>
      <dgm:chPref val="2"/>
      <dgm:animLvl val="lvl"/>
    </dgm:varLst>
    <dgm:choose name="Name1">
      <dgm:if name="Name2" axis="ch" ptType="node" func="cnt" op="lte" val="1">
        <dgm:alg type="composite">
          <dgm:param type="ar" val="0.9993"/>
        </dgm:alg>
      </dgm:if>
      <dgm:else name="Name3">
        <dgm:alg type="composite">
          <dgm:param type="ar" val="0.8036"/>
        </dgm:alg>
      </dgm:else>
    </dgm:choose>
    <dgm:shape xmlns:r="http://schemas.openxmlformats.org/officeDocument/2006/relationships" r:blip="">
      <dgm:adjLst/>
    </dgm:shape>
    <dgm:choose name="Name4">
      <dgm:if name="Name5" axis="ch" ptType="node" func="cnt" op="lte" val="1">
        <dgm:constrLst>
          <dgm:constr type="primFontSz" for="des" ptType="node" op="equ" val="65"/>
          <dgm:constr type="l" for="ch" forName="LeftNode" refType="w" fact="0"/>
          <dgm:constr type="t" for="ch" forName="LeftNode" refType="h" fact="0.25"/>
          <dgm:constr type="w" for="ch" forName="LeftNode" refType="w" fact="0.5"/>
          <dgm:constr type="h" for="ch" forName="LeftNode" refType="h"/>
          <dgm:constr type="l" for="ch" forName="LeftText" refType="w" fact="0"/>
          <dgm:constr type="t" for="ch" forName="LeftText" refType="h" fact="0.25"/>
          <dgm:constr type="w" for="ch" forName="LeftText" refType="w" fact="0.5"/>
          <dgm:constr type="h" for="ch" forName="LeftText" refType="h"/>
        </dgm:constrLst>
      </dgm:if>
      <dgm:else name="Name6">
        <dgm:constrLst>
          <dgm:constr type="primFontSz" for="des" ptType="node" op="equ" val="65"/>
          <dgm:constr type="l" for="ch" forName="LeftNode" refType="w" fact="0"/>
          <dgm:constr type="t" for="ch" forName="LeftNode" refType="h" fact="0.1786"/>
          <dgm:constr type="w" for="ch" forName="LeftNode" refType="w" fact="0.4889"/>
          <dgm:constr type="h" for="ch" forName="LeftNode" refType="h" fact="0.6429"/>
          <dgm:constr type="l" for="ch" forName="LeftText" refType="w" fact="0"/>
          <dgm:constr type="t" for="ch" forName="LeftText" refType="h" fact="0.1786"/>
          <dgm:constr type="w" for="ch" forName="LeftText" refType="w" fact="0.4889"/>
          <dgm:constr type="h" for="ch" forName="LeftText" refType="h" fact="0.6429"/>
          <dgm:constr type="l" for="ch" forName="RightNode" refType="w" fact="0.5111"/>
          <dgm:constr type="t" for="ch" forName="RightNode" refType="h" fact="0.1786"/>
          <dgm:constr type="w" for="ch" forName="RightNode" refType="w" fact="0.4889"/>
          <dgm:constr type="h" for="ch" forName="RightNode" refType="h" fact="0.6429"/>
          <dgm:constr type="l" for="ch" forName="RightText" refType="w" fact="0.5111"/>
          <dgm:constr type="t" for="ch" forName="RightText" refType="h" fact="0.1786"/>
          <dgm:constr type="w" for="ch" forName="RightText" refType="w" fact="0.4889"/>
          <dgm:constr type="h" for="ch" forName="RightText" refType="h" fact="0.6429"/>
          <dgm:constr type="l" for="ch" forName="TopArrow" refType="w" fact="0.2444"/>
          <dgm:constr type="t" for="ch" forName="TopArrow" refType="h" fact="0"/>
          <dgm:constr type="w" for="ch" forName="TopArrow" refType="w" fact="0.5111"/>
          <dgm:constr type="h" for="ch" forName="TopArrow" refType="h" fact="0.4107"/>
          <dgm:constr type="l" for="ch" forName="BottomArrow" refType="w" fact="0.2444"/>
          <dgm:constr type="t" for="ch" forName="BottomArrow" refType="h" fact="0.5893"/>
          <dgm:constr type="w" for="ch" forName="BottomArrow" refType="w" fact="0.5111"/>
          <dgm:constr type="h" for="ch" forName="BottomArrow" refType="h" fact="0.4107"/>
        </dgm:constrLst>
      </dgm:else>
    </dgm:choose>
    <dgm:choose name="Name7">
      <dgm:if name="Name8" axis="ch" ptType="node" func="cnt" op="gte" val="1">
        <dgm:layoutNode name="LeftText" styleLbl="revTx" moveWith="LeftNode">
          <dgm:varLst>
            <dgm:bulletEnabled val="1"/>
          </dgm:varLst>
          <dgm:alg type="tx">
            <dgm:param type="txAnchorVert" val="t"/>
            <dgm:param type="parTxLTRAlign" val="l"/>
          </dgm:alg>
          <dgm:choose name="Name9">
            <dgm:if name="Name10" axis="ch" ptType="node" func="cnt" op="lte" val="1">
              <dgm:shape xmlns:r="http://schemas.openxmlformats.org/officeDocument/2006/relationships" type="roundRect" r:blip="" hideGeom="1">
                <dgm:adjLst>
                  <dgm:adj idx="1" val="0.1667"/>
                  <dgm:adj idx="2" val="0"/>
                </dgm:adjLst>
              </dgm:shape>
              <dgm:presOf axis="ch desOrSelf" ptType="node node" st="1 1" cnt="1 0"/>
              <dgm:constrLst>
                <dgm:constr type="lMarg" refType="primFontSz" fact="0.3"/>
                <dgm:constr type="rMarg" refType="primFontSz" fact="0.3"/>
                <dgm:constr type="tMarg" refType="primFontSz" fact="0.5"/>
                <dgm:constr type="bMarg" refType="primFontSz" fact="0.5"/>
              </dgm:constrLst>
            </dgm:if>
            <dgm:else name="Name11">
              <dgm:shape xmlns:r="http://schemas.openxmlformats.org/officeDocument/2006/relationships" rot="270" type="round2SameRect" r:blip="" hideGeom="1">
                <dgm:adjLst>
                  <dgm:adj idx="1" val="0.1667"/>
                  <dgm:adj idx="2" val="0"/>
                </dgm:adjLst>
              </dgm:shape>
              <dgm:presOf axis="ch desOrSelf" ptType="node node" st="1 1" cnt="1 0"/>
              <dgm:constrLst>
                <dgm:constr type="lMarg" refType="primFontSz" fact="0.3"/>
                <dgm:constr type="rMarg" refType="primFontSz" fact="0.45"/>
                <dgm:constr type="tMarg" refType="primFontSz" fact="0.5"/>
                <dgm:constr type="bMarg" refType="primFontSz" fact="0.5"/>
              </dgm:constrLst>
            </dgm:else>
          </dgm:choose>
          <dgm:ruleLst>
            <dgm:rule type="primFontSz" val="5" fact="NaN" max="NaN"/>
          </dgm:ruleLst>
        </dgm:layoutNode>
        <dgm:layoutNode name="LeftNode" styleLbl="bgImgPlace1">
          <dgm:varLst>
            <dgm:chMax val="2"/>
            <dgm:chPref val="2"/>
          </dgm:varLst>
          <dgm:alg type="sp"/>
          <dgm:choose name="Name12">
            <dgm:if name="Name13" axis="ch" ptType="node" func="cnt" op="lte" val="1">
              <dgm:shape xmlns:r="http://schemas.openxmlformats.org/officeDocument/2006/relationships" type="roundRect" r:blip="">
                <dgm:adjLst>
                  <dgm:adj idx="1" val="0.1667"/>
                  <dgm:adj idx="2" val="0"/>
                </dgm:adjLst>
              </dgm:shape>
            </dgm:if>
            <dgm:else name="Name14">
              <dgm:shape xmlns:r="http://schemas.openxmlformats.org/officeDocument/2006/relationships" rot="270" type="round2SameRect" r:blip="">
                <dgm:adjLst>
                  <dgm:adj idx="1" val="0.1667"/>
                  <dgm:adj idx="2" val="0"/>
                </dgm:adjLst>
              </dgm:shape>
            </dgm:else>
          </dgm:choose>
          <dgm:presOf axis="ch desOrSelf" ptType="node node" st="1 1" cnt="1 0"/>
        </dgm:layoutNode>
        <dgm:choose name="Name15">
          <dgm:if name="Name16" axis="ch" ptType="node" func="cnt" op="gte" val="2">
            <dgm:layoutNode name="RightText" styleLbl="revTx" moveWith="RightNode">
              <dgm:varLst>
                <dgm:bulletEnabled val="1"/>
              </dgm:varLst>
              <dgm:alg type="tx">
                <dgm:param type="txAnchorVert" val="t"/>
                <dgm:param type="parTxLTRAlign" val="l"/>
              </dgm:alg>
              <dgm:shape xmlns:r="http://schemas.openxmlformats.org/officeDocument/2006/relationships" rot="90" type="round2SameRect" r:blip="" hideGeom="1">
                <dgm:adjLst>
                  <dgm:adj idx="1" val="0.1667"/>
                  <dgm:adj idx="2" val="0"/>
                </dgm:adjLst>
              </dgm:shape>
              <dgm:presOf axis="ch desOrSelf" ptType="node node" st="2 1" cnt="1 0"/>
              <dgm:constrLst>
                <dgm:constr type="lMarg" refType="primFontSz" fact="0.45"/>
                <dgm:constr type="rMarg" refType="primFontSz" fact="0.3"/>
                <dgm:constr type="tMarg" refType="primFontSz" fact="0.5"/>
                <dgm:constr type="bMarg" refType="primFontSz" fact="0.5"/>
              </dgm:constrLst>
              <dgm:ruleLst>
                <dgm:rule type="primFontSz" val="5" fact="NaN" max="NaN"/>
              </dgm:ruleLst>
            </dgm:layoutNode>
            <dgm:layoutNode name="RightNode" styleLbl="bgImgPlace1">
              <dgm:varLst>
                <dgm:chMax val="0"/>
                <dgm:chPref val="0"/>
              </dgm:varLst>
              <dgm:alg type="sp"/>
              <dgm:shape xmlns:r="http://schemas.openxmlformats.org/officeDocument/2006/relationships" rot="90" type="round2SameRect" r:blip="">
                <dgm:adjLst>
                  <dgm:adj idx="1" val="0.1667"/>
                  <dgm:adj idx="2" val="0"/>
                </dgm:adjLst>
              </dgm:shape>
              <dgm:presOf axis="ch desOrSelf" ptType="node node" st="2 1" cnt="1 0"/>
            </dgm:layoutNode>
            <dgm:layoutNode name="TopArrow">
              <dgm:alg type="sp"/>
              <dgm:shape xmlns:r="http://schemas.openxmlformats.org/officeDocument/2006/relationships" type="circularArrow" r:blip="">
                <dgm:adjLst>
                  <dgm:adj idx="1" val="0.125"/>
                  <dgm:adj idx="2" val="19.0387"/>
                  <dgm:adj idx="3" val="-19.0387"/>
                  <dgm:adj idx="4" val="180"/>
                  <dgm:adj idx="5" val="0.125"/>
                </dgm:adjLst>
              </dgm:shape>
              <dgm:presOf/>
            </dgm:layoutNode>
            <dgm:layoutNode name="BottomArrow">
              <dgm:alg type="sp"/>
              <dgm:shape xmlns:r="http://schemas.openxmlformats.org/officeDocument/2006/relationships" rot="180" type="circularArrow" r:blip="">
                <dgm:adjLst>
                  <dgm:adj idx="1" val="0.125"/>
                  <dgm:adj idx="2" val="19.0387"/>
                  <dgm:adj idx="3" val="-19.0387"/>
                  <dgm:adj idx="4" val="180"/>
                  <dgm:adj idx="5" val="0.125"/>
                </dgm:adjLst>
              </dgm:shape>
              <dgm:presOf/>
            </dgm:layoutNode>
          </dgm:if>
          <dgm:else name="Name17"/>
        </dgm:choose>
      </dgm:if>
      <dgm:else name="Name18"/>
    </dgm:choose>
  </dgm:layoutNode>
</dgm:layoutDef>
</file>

<file path=ppt/diagrams/layout6.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EF808F6F-3BCC-8548-9930-644B1D819996}" type="datetime1">
              <a:rPr lang="en-US" altLang="en-US"/>
              <a:pPr/>
              <a:t>5/13/2019</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D3E236C0-65DA-174A-BFCE-BE46EE1AB292}" type="slidenum">
              <a:rPr lang="en-US" altLang="en-US"/>
              <a:pPr/>
              <a:t>‹#›</a:t>
            </a:fld>
            <a:endParaRPr lang="en-US" altLang="en-US"/>
          </a:p>
        </p:txBody>
      </p:sp>
    </p:spTree>
    <p:extLst>
      <p:ext uri="{BB962C8B-B14F-4D97-AF65-F5344CB8AC3E}">
        <p14:creationId xmlns:p14="http://schemas.microsoft.com/office/powerpoint/2010/main" val="1788163898"/>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BC7140C2-04DF-794D-9639-7EF0D0A953E0}" type="datetime1">
              <a:rPr lang="en-US" altLang="en-US"/>
              <a:pPr/>
              <a:t>5/13/2019</a:t>
            </a:fld>
            <a:endParaRPr lang="en-US" alt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A311DAF-1433-E348-952C-4295ACCD58BE}" type="slidenum">
              <a:rPr lang="en-US" altLang="en-US"/>
              <a:pPr/>
              <a:t>‹#›</a:t>
            </a:fld>
            <a:endParaRPr lang="en-US" altLang="en-US"/>
          </a:p>
        </p:txBody>
      </p:sp>
    </p:spTree>
    <p:extLst>
      <p:ext uri="{BB962C8B-B14F-4D97-AF65-F5344CB8AC3E}">
        <p14:creationId xmlns:p14="http://schemas.microsoft.com/office/powerpoint/2010/main" val="1438832274"/>
      </p:ext>
    </p:extLst>
  </p:cSld>
  <p:clrMap bg1="lt1" tx1="dk1" bg2="lt2" tx2="dk2" accent1="accent1" accent2="accent2" accent3="accent3" accent4="accent4" accent5="accent5" accent6="accent6" hlink="hlink" folHlink="folHlink"/>
  <p:hf sldNum="0" hd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ＭＳ Ｐゴシック" pitchFamily="-109"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63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tLang="en-US">
              <a:ea typeface="ＭＳ Ｐゴシック" charset="-128"/>
            </a:endParaRPr>
          </a:p>
        </p:txBody>
      </p:sp>
      <p:sp>
        <p:nvSpPr>
          <p:cNvPr id="1638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200"/>
          </a:p>
        </p:txBody>
      </p:sp>
    </p:spTree>
    <p:extLst>
      <p:ext uri="{BB962C8B-B14F-4D97-AF65-F5344CB8AC3E}">
        <p14:creationId xmlns:p14="http://schemas.microsoft.com/office/powerpoint/2010/main" val="2336790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a:solidFill>
                  <a:schemeClr val="tx1"/>
                </a:solidFill>
                <a:effectLst/>
                <a:latin typeface="+mn-lt"/>
                <a:ea typeface="ＭＳ Ｐゴシック" pitchFamily="-109" charset="-128"/>
                <a:cs typeface="ＭＳ Ｐゴシック" pitchFamily="-109" charset="-128"/>
              </a:rPr>
              <a:t>https ://www.youtube.com/watch?v=6FS7NQpegMM</a:t>
            </a:r>
          </a:p>
          <a:p>
            <a:r>
              <a:rPr lang="en-NZ" sz="1200" kern="1200" dirty="0">
                <a:solidFill>
                  <a:schemeClr val="tx1"/>
                </a:solidFill>
                <a:effectLst/>
                <a:latin typeface="+mn-lt"/>
                <a:ea typeface="ＭＳ Ｐゴシック" pitchFamily="-109" charset="-128"/>
                <a:cs typeface="ＭＳ Ｐゴシック" pitchFamily="-109" charset="-128"/>
              </a:rPr>
              <a:t> </a:t>
            </a:r>
            <a:endParaRPr lang="en-NZ" dirty="0"/>
          </a:p>
        </p:txBody>
      </p:sp>
      <p:sp>
        <p:nvSpPr>
          <p:cNvPr id="4" name="Footer Placeholder 3"/>
          <p:cNvSpPr>
            <a:spLocks noGrp="1"/>
          </p:cNvSpPr>
          <p:nvPr>
            <p:ph type="ftr" sz="quarter" idx="4"/>
          </p:nvPr>
        </p:nvSpPr>
        <p:spPr/>
        <p:txBody>
          <a:bodyPr/>
          <a:lstStyle/>
          <a:p>
            <a:pPr>
              <a:defRPr/>
            </a:pPr>
            <a:endParaRPr lang="en-US"/>
          </a:p>
        </p:txBody>
      </p:sp>
    </p:spTree>
    <p:extLst>
      <p:ext uri="{BB962C8B-B14F-4D97-AF65-F5344CB8AC3E}">
        <p14:creationId xmlns:p14="http://schemas.microsoft.com/office/powerpoint/2010/main" val="2350405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63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tLang="en-US">
              <a:ea typeface="ＭＳ Ｐゴシック" charset="-128"/>
            </a:endParaRPr>
          </a:p>
        </p:txBody>
      </p:sp>
      <p:sp>
        <p:nvSpPr>
          <p:cNvPr id="1638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200"/>
          </a:p>
        </p:txBody>
      </p:sp>
    </p:spTree>
    <p:extLst>
      <p:ext uri="{BB962C8B-B14F-4D97-AF65-F5344CB8AC3E}">
        <p14:creationId xmlns:p14="http://schemas.microsoft.com/office/powerpoint/2010/main" val="17813300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63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n-US" altLang="en-US">
              <a:ea typeface="ＭＳ Ｐゴシック" charset="-128"/>
            </a:endParaRPr>
          </a:p>
        </p:txBody>
      </p:sp>
      <p:sp>
        <p:nvSpPr>
          <p:cNvPr id="1638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200"/>
          </a:p>
        </p:txBody>
      </p:sp>
    </p:spTree>
    <p:extLst>
      <p:ext uri="{BB962C8B-B14F-4D97-AF65-F5344CB8AC3E}">
        <p14:creationId xmlns:p14="http://schemas.microsoft.com/office/powerpoint/2010/main" val="42607126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95894BFF-05E5-2C4D-86FB-D923AE88D33E}" type="datetime1">
              <a:rPr lang="en-US" altLang="en-US"/>
              <a:pPr/>
              <a:t>5/13/2019</a:t>
            </a:fld>
            <a:endParaRPr lang="en-US" altLang="en-US"/>
          </a:p>
        </p:txBody>
      </p:sp>
      <p:sp>
        <p:nvSpPr>
          <p:cNvPr id="5" name="Footer Placeholder 4"/>
          <p:cNvSpPr>
            <a:spLocks noGrp="1"/>
          </p:cNvSpPr>
          <p:nvPr>
            <p:ph type="ftr" sz="quarter" idx="11"/>
          </p:nvPr>
        </p:nvSpPr>
        <p:spPr>
          <a:xfrm>
            <a:off x="3124200" y="4767263"/>
            <a:ext cx="2895600" cy="274637"/>
          </a:xfrm>
          <a:prstGeom prst="rect">
            <a:avLst/>
          </a:prstGeom>
        </p:spPr>
        <p:txBody>
          <a:bodyPr/>
          <a:lstStyle>
            <a:lvl1pPr>
              <a:defRPr>
                <a:latin typeface="Arial" pitchFamily="-109" charset="0"/>
                <a:ea typeface="ＭＳ Ｐゴシック" pitchFamily="-109" charset="-128"/>
                <a:cs typeface="ＭＳ Ｐゴシック" pitchFamily="-109" charset="-128"/>
              </a:defRPr>
            </a:lvl1pPr>
          </a:lstStyle>
          <a:p>
            <a:pPr>
              <a:defRPr/>
            </a:pPr>
            <a:endParaRPr lang="en-US"/>
          </a:p>
        </p:txBody>
      </p:sp>
      <p:sp>
        <p:nvSpPr>
          <p:cNvPr id="6" name="Slide Number Placeholder 5"/>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9C53DB72-F353-3E46-A8A1-408359139BFB}" type="slidenum">
              <a:rPr lang="en-US" altLang="en-US"/>
              <a:pPr/>
              <a:t>‹#›</a:t>
            </a:fld>
            <a:endParaRPr lang="en-US" altLang="en-US"/>
          </a:p>
        </p:txBody>
      </p:sp>
    </p:spTree>
    <p:extLst>
      <p:ext uri="{BB962C8B-B14F-4D97-AF65-F5344CB8AC3E}">
        <p14:creationId xmlns:p14="http://schemas.microsoft.com/office/powerpoint/2010/main" val="1665083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75"/>
            <a:ext cx="8229600" cy="857250"/>
          </a:xfrm>
          <a:prstGeom prst="rect">
            <a:avLst/>
          </a:prstGeom>
        </p:spPr>
        <p:txBody>
          <a:bodyPr/>
          <a:lstStyle/>
          <a:p>
            <a:r>
              <a:rPr lang="en-AU"/>
              <a:t>Click to edit Master title style</a:t>
            </a:r>
            <a:endParaRPr lang="en-US"/>
          </a:p>
        </p:txBody>
      </p:sp>
      <p:sp>
        <p:nvSpPr>
          <p:cNvPr id="3" name="Vertical Text Placeholder 2"/>
          <p:cNvSpPr>
            <a:spLocks noGrp="1"/>
          </p:cNvSpPr>
          <p:nvPr>
            <p:ph type="body" orient="vert" idx="1"/>
          </p:nvPr>
        </p:nvSpPr>
        <p:spPr>
          <a:xfrm>
            <a:off x="457200" y="1200150"/>
            <a:ext cx="8229600" cy="3394075"/>
          </a:xfrm>
          <a:prstGeom prst="rect">
            <a:avLst/>
          </a:prstGeo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a:xfrm>
            <a:off x="457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6C9A44D9-4157-0F4A-AA67-6E48CD28A310}" type="datetime1">
              <a:rPr lang="en-US" altLang="en-US"/>
              <a:pPr/>
              <a:t>5/13/2019</a:t>
            </a:fld>
            <a:endParaRPr lang="en-US" altLang="en-US"/>
          </a:p>
        </p:txBody>
      </p:sp>
      <p:sp>
        <p:nvSpPr>
          <p:cNvPr id="5" name="Footer Placeholder 4"/>
          <p:cNvSpPr>
            <a:spLocks noGrp="1"/>
          </p:cNvSpPr>
          <p:nvPr>
            <p:ph type="ftr" sz="quarter" idx="11"/>
          </p:nvPr>
        </p:nvSpPr>
        <p:spPr>
          <a:xfrm>
            <a:off x="3124200" y="4767263"/>
            <a:ext cx="2895600" cy="274637"/>
          </a:xfrm>
          <a:prstGeom prst="rect">
            <a:avLst/>
          </a:prstGeom>
        </p:spPr>
        <p:txBody>
          <a:bodyPr/>
          <a:lstStyle>
            <a:lvl1pPr>
              <a:defRPr>
                <a:latin typeface="Arial" pitchFamily="-109" charset="0"/>
                <a:ea typeface="ＭＳ Ｐゴシック" pitchFamily="-109" charset="-128"/>
                <a:cs typeface="ＭＳ Ｐゴシック" pitchFamily="-109" charset="-128"/>
              </a:defRPr>
            </a:lvl1pPr>
          </a:lstStyle>
          <a:p>
            <a:pPr>
              <a:defRPr/>
            </a:pPr>
            <a:endParaRPr lang="en-US"/>
          </a:p>
        </p:txBody>
      </p:sp>
      <p:sp>
        <p:nvSpPr>
          <p:cNvPr id="6" name="Slide Number Placeholder 5"/>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7B4EE690-1A44-854B-AD12-6642A316DA87}" type="slidenum">
              <a:rPr lang="en-US" altLang="en-US"/>
              <a:pPr/>
              <a:t>‹#›</a:t>
            </a:fld>
            <a:endParaRPr lang="en-US" altLang="en-US"/>
          </a:p>
        </p:txBody>
      </p:sp>
    </p:spTree>
    <p:extLst>
      <p:ext uri="{BB962C8B-B14F-4D97-AF65-F5344CB8AC3E}">
        <p14:creationId xmlns:p14="http://schemas.microsoft.com/office/powerpoint/2010/main" val="2130802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a:prstGeom prst="rect">
            <a:avLst/>
          </a:prstGeom>
        </p:spPr>
        <p:txBody>
          <a:bodyPr vert="eaVert"/>
          <a:lstStyle/>
          <a:p>
            <a:r>
              <a:rPr lang="en-AU"/>
              <a:t>Click to edit Master title style</a:t>
            </a:r>
            <a:endParaRPr lang="en-US"/>
          </a:p>
        </p:txBody>
      </p:sp>
      <p:sp>
        <p:nvSpPr>
          <p:cNvPr id="3" name="Vertical Text Placeholder 2"/>
          <p:cNvSpPr>
            <a:spLocks noGrp="1"/>
          </p:cNvSpPr>
          <p:nvPr>
            <p:ph type="body" orient="vert" idx="1"/>
          </p:nvPr>
        </p:nvSpPr>
        <p:spPr>
          <a:xfrm>
            <a:off x="457200" y="205979"/>
            <a:ext cx="6019800" cy="4388644"/>
          </a:xfrm>
          <a:prstGeom prst="rect">
            <a:avLst/>
          </a:prstGeo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a:xfrm>
            <a:off x="457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AFA06B46-9F8C-BE43-9590-46E734E9776A}" type="datetime1">
              <a:rPr lang="en-US" altLang="en-US"/>
              <a:pPr/>
              <a:t>5/13/2019</a:t>
            </a:fld>
            <a:endParaRPr lang="en-US" altLang="en-US"/>
          </a:p>
        </p:txBody>
      </p:sp>
      <p:sp>
        <p:nvSpPr>
          <p:cNvPr id="5" name="Footer Placeholder 4"/>
          <p:cNvSpPr>
            <a:spLocks noGrp="1"/>
          </p:cNvSpPr>
          <p:nvPr>
            <p:ph type="ftr" sz="quarter" idx="11"/>
          </p:nvPr>
        </p:nvSpPr>
        <p:spPr>
          <a:xfrm>
            <a:off x="3124200" y="4767263"/>
            <a:ext cx="2895600" cy="274637"/>
          </a:xfrm>
          <a:prstGeom prst="rect">
            <a:avLst/>
          </a:prstGeom>
        </p:spPr>
        <p:txBody>
          <a:bodyPr/>
          <a:lstStyle>
            <a:lvl1pPr>
              <a:defRPr>
                <a:latin typeface="Arial" pitchFamily="-109" charset="0"/>
                <a:ea typeface="ＭＳ Ｐゴシック" pitchFamily="-109" charset="-128"/>
                <a:cs typeface="ＭＳ Ｐゴシック" pitchFamily="-109" charset="-128"/>
              </a:defRPr>
            </a:lvl1pPr>
          </a:lstStyle>
          <a:p>
            <a:pPr>
              <a:defRPr/>
            </a:pPr>
            <a:endParaRPr lang="en-US"/>
          </a:p>
        </p:txBody>
      </p:sp>
      <p:sp>
        <p:nvSpPr>
          <p:cNvPr id="6" name="Slide Number Placeholder 5"/>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F14F5F57-7FBF-DD44-A335-ACC5AF7B86F7}" type="slidenum">
              <a:rPr lang="en-US" altLang="en-US"/>
              <a:pPr/>
              <a:t>‹#›</a:t>
            </a:fld>
            <a:endParaRPr lang="en-US" altLang="en-US"/>
          </a:p>
        </p:txBody>
      </p:sp>
    </p:spTree>
    <p:extLst>
      <p:ext uri="{BB962C8B-B14F-4D97-AF65-F5344CB8AC3E}">
        <p14:creationId xmlns:p14="http://schemas.microsoft.com/office/powerpoint/2010/main" val="959496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75"/>
            <a:ext cx="8229600" cy="857250"/>
          </a:xfrm>
          <a:prstGeom prst="rect">
            <a:avLst/>
          </a:prstGeom>
        </p:spPr>
        <p:txBody>
          <a:bodyPr/>
          <a:lstStyle/>
          <a:p>
            <a:r>
              <a:rPr lang="en-AU"/>
              <a:t>Click to edit Master title style</a:t>
            </a:r>
            <a:endParaRPr lang="en-US"/>
          </a:p>
        </p:txBody>
      </p:sp>
      <p:sp>
        <p:nvSpPr>
          <p:cNvPr id="3" name="Content Placeholder 2"/>
          <p:cNvSpPr>
            <a:spLocks noGrp="1"/>
          </p:cNvSpPr>
          <p:nvPr>
            <p:ph idx="1"/>
          </p:nvPr>
        </p:nvSpPr>
        <p:spPr>
          <a:xfrm>
            <a:off x="457200" y="1200150"/>
            <a:ext cx="8229600" cy="3394075"/>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a:xfrm>
            <a:off x="457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9FCC1E22-BD0A-1848-9261-810858117ABF}" type="datetime1">
              <a:rPr lang="en-US" altLang="en-US"/>
              <a:pPr/>
              <a:t>5/13/2019</a:t>
            </a:fld>
            <a:endParaRPr lang="en-US" altLang="en-US"/>
          </a:p>
        </p:txBody>
      </p:sp>
      <p:sp>
        <p:nvSpPr>
          <p:cNvPr id="5" name="Footer Placeholder 4"/>
          <p:cNvSpPr>
            <a:spLocks noGrp="1"/>
          </p:cNvSpPr>
          <p:nvPr>
            <p:ph type="ftr" sz="quarter" idx="11"/>
          </p:nvPr>
        </p:nvSpPr>
        <p:spPr>
          <a:xfrm>
            <a:off x="3124200" y="4767263"/>
            <a:ext cx="2895600" cy="274637"/>
          </a:xfrm>
          <a:prstGeom prst="rect">
            <a:avLst/>
          </a:prstGeom>
        </p:spPr>
        <p:txBody>
          <a:bodyPr/>
          <a:lstStyle>
            <a:lvl1pPr>
              <a:defRPr>
                <a:latin typeface="Arial" pitchFamily="-109" charset="0"/>
                <a:ea typeface="ＭＳ Ｐゴシック" pitchFamily="-109" charset="-128"/>
                <a:cs typeface="ＭＳ Ｐゴシック" pitchFamily="-109" charset="-128"/>
              </a:defRPr>
            </a:lvl1pPr>
          </a:lstStyle>
          <a:p>
            <a:pPr>
              <a:defRPr/>
            </a:pPr>
            <a:endParaRPr lang="en-US"/>
          </a:p>
        </p:txBody>
      </p:sp>
      <p:sp>
        <p:nvSpPr>
          <p:cNvPr id="6" name="Slide Number Placeholder 5"/>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0F1FAF1E-E89D-EB42-A56E-87E7AEFADF4B}" type="slidenum">
              <a:rPr lang="en-US" altLang="en-US"/>
              <a:pPr/>
              <a:t>‹#›</a:t>
            </a:fld>
            <a:endParaRPr lang="en-US" altLang="en-US"/>
          </a:p>
        </p:txBody>
      </p:sp>
    </p:spTree>
    <p:extLst>
      <p:ext uri="{BB962C8B-B14F-4D97-AF65-F5344CB8AC3E}">
        <p14:creationId xmlns:p14="http://schemas.microsoft.com/office/powerpoint/2010/main" val="1206997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a:prstGeom prst="rect">
            <a:avLst/>
          </a:prstGeom>
        </p:spPr>
        <p:txBody>
          <a:bodyPr anchor="t"/>
          <a:lstStyle>
            <a:lvl1pPr algn="l">
              <a:defRPr sz="4000" b="1" cap="all"/>
            </a:lvl1pPr>
          </a:lstStyle>
          <a:p>
            <a:r>
              <a:rPr lang="en-AU"/>
              <a:t>Click to edit Master title style</a:t>
            </a:r>
            <a:endParaRPr lang="en-US"/>
          </a:p>
        </p:txBody>
      </p:sp>
      <p:sp>
        <p:nvSpPr>
          <p:cNvPr id="3" name="Text Placeholder 2"/>
          <p:cNvSpPr>
            <a:spLocks noGrp="1"/>
          </p:cNvSpPr>
          <p:nvPr>
            <p:ph type="body" idx="1"/>
          </p:nvPr>
        </p:nvSpPr>
        <p:spPr>
          <a:xfrm>
            <a:off x="722313" y="2180035"/>
            <a:ext cx="7772400" cy="1125140"/>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a:t>Click to edit Master text styles</a:t>
            </a:r>
          </a:p>
        </p:txBody>
      </p:sp>
      <p:sp>
        <p:nvSpPr>
          <p:cNvPr id="4" name="Date Placeholder 3"/>
          <p:cNvSpPr>
            <a:spLocks noGrp="1"/>
          </p:cNvSpPr>
          <p:nvPr>
            <p:ph type="dt" sz="half" idx="10"/>
          </p:nvPr>
        </p:nvSpPr>
        <p:spPr>
          <a:xfrm>
            <a:off x="457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634AD528-6637-A94B-9705-AADE540ACDE6}" type="datetime1">
              <a:rPr lang="en-US" altLang="en-US"/>
              <a:pPr/>
              <a:t>5/13/2019</a:t>
            </a:fld>
            <a:endParaRPr lang="en-US" altLang="en-US"/>
          </a:p>
        </p:txBody>
      </p:sp>
      <p:sp>
        <p:nvSpPr>
          <p:cNvPr id="5" name="Footer Placeholder 4"/>
          <p:cNvSpPr>
            <a:spLocks noGrp="1"/>
          </p:cNvSpPr>
          <p:nvPr>
            <p:ph type="ftr" sz="quarter" idx="11"/>
          </p:nvPr>
        </p:nvSpPr>
        <p:spPr>
          <a:xfrm>
            <a:off x="3124200" y="4767263"/>
            <a:ext cx="2895600" cy="274637"/>
          </a:xfrm>
          <a:prstGeom prst="rect">
            <a:avLst/>
          </a:prstGeom>
        </p:spPr>
        <p:txBody>
          <a:bodyPr/>
          <a:lstStyle>
            <a:lvl1pPr>
              <a:defRPr>
                <a:latin typeface="Arial" pitchFamily="-109" charset="0"/>
                <a:ea typeface="ＭＳ Ｐゴシック" pitchFamily="-109" charset="-128"/>
                <a:cs typeface="ＭＳ Ｐゴシック" pitchFamily="-109" charset="-128"/>
              </a:defRPr>
            </a:lvl1pPr>
          </a:lstStyle>
          <a:p>
            <a:pPr>
              <a:defRPr/>
            </a:pPr>
            <a:endParaRPr lang="en-US"/>
          </a:p>
        </p:txBody>
      </p:sp>
      <p:sp>
        <p:nvSpPr>
          <p:cNvPr id="6" name="Slide Number Placeholder 5"/>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E189140E-AA30-8C49-B164-470641A874E6}" type="slidenum">
              <a:rPr lang="en-US" altLang="en-US"/>
              <a:pPr/>
              <a:t>‹#›</a:t>
            </a:fld>
            <a:endParaRPr lang="en-US" altLang="en-US"/>
          </a:p>
        </p:txBody>
      </p:sp>
    </p:spTree>
    <p:extLst>
      <p:ext uri="{BB962C8B-B14F-4D97-AF65-F5344CB8AC3E}">
        <p14:creationId xmlns:p14="http://schemas.microsoft.com/office/powerpoint/2010/main" val="874469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75"/>
            <a:ext cx="8229600" cy="857250"/>
          </a:xfrm>
          <a:prstGeom prst="rect">
            <a:avLst/>
          </a:prstGeom>
        </p:spPr>
        <p:txBody>
          <a:bodyPr/>
          <a:lstStyle/>
          <a:p>
            <a:r>
              <a:rPr lang="en-AU"/>
              <a:t>Click to edit Master title style</a:t>
            </a:r>
            <a:endParaRPr lang="en-US"/>
          </a:p>
        </p:txBody>
      </p:sp>
      <p:sp>
        <p:nvSpPr>
          <p:cNvPr id="3" name="Content Placeholder 2"/>
          <p:cNvSpPr>
            <a:spLocks noGrp="1"/>
          </p:cNvSpPr>
          <p:nvPr>
            <p:ph sz="half" idx="1"/>
          </p:nvPr>
        </p:nvSpPr>
        <p:spPr>
          <a:xfrm>
            <a:off x="457200" y="1200151"/>
            <a:ext cx="4038600" cy="339447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4648200" y="1200151"/>
            <a:ext cx="4038600" cy="339447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Date Placeholder 3"/>
          <p:cNvSpPr>
            <a:spLocks noGrp="1"/>
          </p:cNvSpPr>
          <p:nvPr>
            <p:ph type="dt" sz="half" idx="10"/>
          </p:nvPr>
        </p:nvSpPr>
        <p:spPr>
          <a:xfrm>
            <a:off x="457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DE3896B6-8360-8746-9CFC-1F263391D5DB}" type="datetime1">
              <a:rPr lang="en-US" altLang="en-US"/>
              <a:pPr/>
              <a:t>5/13/2019</a:t>
            </a:fld>
            <a:endParaRPr lang="en-US" altLang="en-US"/>
          </a:p>
        </p:txBody>
      </p:sp>
      <p:sp>
        <p:nvSpPr>
          <p:cNvPr id="6" name="Footer Placeholder 4"/>
          <p:cNvSpPr>
            <a:spLocks noGrp="1"/>
          </p:cNvSpPr>
          <p:nvPr>
            <p:ph type="ftr" sz="quarter" idx="11"/>
          </p:nvPr>
        </p:nvSpPr>
        <p:spPr>
          <a:xfrm>
            <a:off x="3124200" y="4767263"/>
            <a:ext cx="2895600" cy="274637"/>
          </a:xfrm>
          <a:prstGeom prst="rect">
            <a:avLst/>
          </a:prstGeom>
        </p:spPr>
        <p:txBody>
          <a:bodyPr/>
          <a:lstStyle>
            <a:lvl1pPr>
              <a:defRPr>
                <a:latin typeface="Arial" pitchFamily="-109" charset="0"/>
                <a:ea typeface="ＭＳ Ｐゴシック" pitchFamily="-109" charset="-128"/>
                <a:cs typeface="ＭＳ Ｐゴシック" pitchFamily="-109" charset="-128"/>
              </a:defRPr>
            </a:lvl1pPr>
          </a:lstStyle>
          <a:p>
            <a:pPr>
              <a:defRPr/>
            </a:pPr>
            <a:endParaRPr lang="en-US"/>
          </a:p>
        </p:txBody>
      </p:sp>
      <p:sp>
        <p:nvSpPr>
          <p:cNvPr id="7" name="Slide Number Placeholder 5"/>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36626E52-141E-CC48-9581-C598E20D04C5}" type="slidenum">
              <a:rPr lang="en-US" altLang="en-US"/>
              <a:pPr/>
              <a:t>‹#›</a:t>
            </a:fld>
            <a:endParaRPr lang="en-US" altLang="en-US"/>
          </a:p>
        </p:txBody>
      </p:sp>
    </p:spTree>
    <p:extLst>
      <p:ext uri="{BB962C8B-B14F-4D97-AF65-F5344CB8AC3E}">
        <p14:creationId xmlns:p14="http://schemas.microsoft.com/office/powerpoint/2010/main" val="1981853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75"/>
            <a:ext cx="8229600" cy="857250"/>
          </a:xfrm>
          <a:prstGeom prst="rect">
            <a:avLst/>
          </a:prstGeom>
        </p:spPr>
        <p:txBody>
          <a:bodyPr/>
          <a:lstStyle>
            <a:lvl1pPr>
              <a:defRPr/>
            </a:lvl1pPr>
          </a:lstStyle>
          <a:p>
            <a:r>
              <a:rPr lang="en-AU"/>
              <a:t>Click to edit Master title style</a:t>
            </a:r>
            <a:endParaRPr lang="en-US"/>
          </a:p>
        </p:txBody>
      </p:sp>
      <p:sp>
        <p:nvSpPr>
          <p:cNvPr id="3" name="Text Placeholder 2"/>
          <p:cNvSpPr>
            <a:spLocks noGrp="1"/>
          </p:cNvSpPr>
          <p:nvPr>
            <p:ph type="body" idx="1"/>
          </p:nvPr>
        </p:nvSpPr>
        <p:spPr>
          <a:xfrm>
            <a:off x="457200" y="1151335"/>
            <a:ext cx="4040188"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1631156"/>
            <a:ext cx="4040188"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4645026" y="1151335"/>
            <a:ext cx="4041775"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6" y="1631156"/>
            <a:ext cx="4041775"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Date Placeholder 3"/>
          <p:cNvSpPr>
            <a:spLocks noGrp="1"/>
          </p:cNvSpPr>
          <p:nvPr>
            <p:ph type="dt" sz="half" idx="10"/>
          </p:nvPr>
        </p:nvSpPr>
        <p:spPr>
          <a:xfrm>
            <a:off x="457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EC093DE6-529B-AD45-97BC-4E88DC47EA84}" type="datetime1">
              <a:rPr lang="en-US" altLang="en-US"/>
              <a:pPr/>
              <a:t>5/13/2019</a:t>
            </a:fld>
            <a:endParaRPr lang="en-US" altLang="en-US"/>
          </a:p>
        </p:txBody>
      </p:sp>
      <p:sp>
        <p:nvSpPr>
          <p:cNvPr id="8" name="Footer Placeholder 4"/>
          <p:cNvSpPr>
            <a:spLocks noGrp="1"/>
          </p:cNvSpPr>
          <p:nvPr>
            <p:ph type="ftr" sz="quarter" idx="11"/>
          </p:nvPr>
        </p:nvSpPr>
        <p:spPr>
          <a:xfrm>
            <a:off x="3124200" y="4767263"/>
            <a:ext cx="2895600" cy="274637"/>
          </a:xfrm>
          <a:prstGeom prst="rect">
            <a:avLst/>
          </a:prstGeom>
        </p:spPr>
        <p:txBody>
          <a:bodyPr/>
          <a:lstStyle>
            <a:lvl1pPr>
              <a:defRPr>
                <a:latin typeface="Arial" pitchFamily="-109" charset="0"/>
                <a:ea typeface="ＭＳ Ｐゴシック" pitchFamily="-109" charset="-128"/>
                <a:cs typeface="ＭＳ Ｐゴシック" pitchFamily="-109" charset="-128"/>
              </a:defRPr>
            </a:lvl1pPr>
          </a:lstStyle>
          <a:p>
            <a:pPr>
              <a:defRPr/>
            </a:pPr>
            <a:endParaRPr lang="en-US"/>
          </a:p>
        </p:txBody>
      </p:sp>
      <p:sp>
        <p:nvSpPr>
          <p:cNvPr id="9" name="Slide Number Placeholder 5"/>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034AC801-FE54-4D4D-8CBE-BCE744F49B4F}" type="slidenum">
              <a:rPr lang="en-US" altLang="en-US"/>
              <a:pPr/>
              <a:t>‹#›</a:t>
            </a:fld>
            <a:endParaRPr lang="en-US" altLang="en-US"/>
          </a:p>
        </p:txBody>
      </p:sp>
    </p:spTree>
    <p:extLst>
      <p:ext uri="{BB962C8B-B14F-4D97-AF65-F5344CB8AC3E}">
        <p14:creationId xmlns:p14="http://schemas.microsoft.com/office/powerpoint/2010/main" val="1534745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75"/>
            <a:ext cx="8229600" cy="857250"/>
          </a:xfrm>
          <a:prstGeom prst="rect">
            <a:avLst/>
          </a:prstGeom>
        </p:spPr>
        <p:txBody>
          <a:bodyPr/>
          <a:lstStyle/>
          <a:p>
            <a:r>
              <a:rPr lang="en-AU"/>
              <a:t>Click to edit Master title style</a:t>
            </a:r>
            <a:endParaRPr lang="en-US"/>
          </a:p>
        </p:txBody>
      </p:sp>
      <p:sp>
        <p:nvSpPr>
          <p:cNvPr id="3" name="Date Placeholder 3"/>
          <p:cNvSpPr>
            <a:spLocks noGrp="1"/>
          </p:cNvSpPr>
          <p:nvPr>
            <p:ph type="dt" sz="half" idx="10"/>
          </p:nvPr>
        </p:nvSpPr>
        <p:spPr>
          <a:xfrm>
            <a:off x="457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830FD3A6-9E88-E746-BC14-AA1218108928}" type="datetime1">
              <a:rPr lang="en-US" altLang="en-US"/>
              <a:pPr/>
              <a:t>5/13/2019</a:t>
            </a:fld>
            <a:endParaRPr lang="en-US" altLang="en-US"/>
          </a:p>
        </p:txBody>
      </p:sp>
      <p:sp>
        <p:nvSpPr>
          <p:cNvPr id="4" name="Footer Placeholder 4"/>
          <p:cNvSpPr>
            <a:spLocks noGrp="1"/>
          </p:cNvSpPr>
          <p:nvPr>
            <p:ph type="ftr" sz="quarter" idx="11"/>
          </p:nvPr>
        </p:nvSpPr>
        <p:spPr>
          <a:xfrm>
            <a:off x="3124200" y="4767263"/>
            <a:ext cx="2895600" cy="274637"/>
          </a:xfrm>
          <a:prstGeom prst="rect">
            <a:avLst/>
          </a:prstGeom>
        </p:spPr>
        <p:txBody>
          <a:bodyPr/>
          <a:lstStyle>
            <a:lvl1pPr>
              <a:defRPr>
                <a:latin typeface="Arial" pitchFamily="-109" charset="0"/>
                <a:ea typeface="ＭＳ Ｐゴシック" pitchFamily="-109" charset="-128"/>
                <a:cs typeface="ＭＳ Ｐゴシック" pitchFamily="-109" charset="-128"/>
              </a:defRPr>
            </a:lvl1pPr>
          </a:lstStyle>
          <a:p>
            <a:pPr>
              <a:defRPr/>
            </a:pPr>
            <a:endParaRPr lang="en-US"/>
          </a:p>
        </p:txBody>
      </p:sp>
      <p:sp>
        <p:nvSpPr>
          <p:cNvPr id="5" name="Slide Number Placeholder 5"/>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9644362D-1867-254B-ACB4-FBCE2A9C96F3}" type="slidenum">
              <a:rPr lang="en-US" altLang="en-US"/>
              <a:pPr/>
              <a:t>‹#›</a:t>
            </a:fld>
            <a:endParaRPr lang="en-US" altLang="en-US"/>
          </a:p>
        </p:txBody>
      </p:sp>
    </p:spTree>
    <p:extLst>
      <p:ext uri="{BB962C8B-B14F-4D97-AF65-F5344CB8AC3E}">
        <p14:creationId xmlns:p14="http://schemas.microsoft.com/office/powerpoint/2010/main" val="1042727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A7F7A5A6-969E-264A-B67A-67D420C5DA46}" type="datetime1">
              <a:rPr lang="en-US" altLang="en-US"/>
              <a:pPr/>
              <a:t>5/13/2019</a:t>
            </a:fld>
            <a:endParaRPr lang="en-US" altLang="en-US"/>
          </a:p>
        </p:txBody>
      </p:sp>
      <p:sp>
        <p:nvSpPr>
          <p:cNvPr id="3" name="Footer Placeholder 4"/>
          <p:cNvSpPr>
            <a:spLocks noGrp="1"/>
          </p:cNvSpPr>
          <p:nvPr>
            <p:ph type="ftr" sz="quarter" idx="11"/>
          </p:nvPr>
        </p:nvSpPr>
        <p:spPr>
          <a:xfrm>
            <a:off x="3124200" y="4767263"/>
            <a:ext cx="2895600" cy="274637"/>
          </a:xfrm>
          <a:prstGeom prst="rect">
            <a:avLst/>
          </a:prstGeom>
        </p:spPr>
        <p:txBody>
          <a:bodyPr/>
          <a:lstStyle>
            <a:lvl1pPr>
              <a:defRPr>
                <a:latin typeface="Arial" pitchFamily="-109" charset="0"/>
                <a:ea typeface="ＭＳ Ｐゴシック" pitchFamily="-109" charset="-128"/>
                <a:cs typeface="ＭＳ Ｐゴシック" pitchFamily="-109" charset="-128"/>
              </a:defRPr>
            </a:lvl1pPr>
          </a:lstStyle>
          <a:p>
            <a:pPr>
              <a:defRPr/>
            </a:pPr>
            <a:endParaRPr lang="en-US"/>
          </a:p>
        </p:txBody>
      </p:sp>
      <p:sp>
        <p:nvSpPr>
          <p:cNvPr id="4" name="Slide Number Placeholder 5"/>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E3359AE5-D10D-2041-AD74-D47BC70A95CF}" type="slidenum">
              <a:rPr lang="en-US" altLang="en-US"/>
              <a:pPr/>
              <a:t>‹#›</a:t>
            </a:fld>
            <a:endParaRPr lang="en-US" altLang="en-US"/>
          </a:p>
        </p:txBody>
      </p:sp>
    </p:spTree>
    <p:extLst>
      <p:ext uri="{BB962C8B-B14F-4D97-AF65-F5344CB8AC3E}">
        <p14:creationId xmlns:p14="http://schemas.microsoft.com/office/powerpoint/2010/main" val="1657558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a:prstGeom prst="rect">
            <a:avLst/>
          </a:prstGeom>
        </p:spPr>
        <p:txBody>
          <a:bodyPr anchor="b"/>
          <a:lstStyle>
            <a:lvl1pPr algn="l">
              <a:defRPr sz="2000" b="1"/>
            </a:lvl1pPr>
          </a:lstStyle>
          <a:p>
            <a:r>
              <a:rPr lang="en-AU"/>
              <a:t>Click to edit Master title style</a:t>
            </a:r>
            <a:endParaRPr lang="en-US"/>
          </a:p>
        </p:txBody>
      </p:sp>
      <p:sp>
        <p:nvSpPr>
          <p:cNvPr id="3" name="Content Placeholder 2"/>
          <p:cNvSpPr>
            <a:spLocks noGrp="1"/>
          </p:cNvSpPr>
          <p:nvPr>
            <p:ph idx="1"/>
          </p:nvPr>
        </p:nvSpPr>
        <p:spPr>
          <a:xfrm>
            <a:off x="3575050" y="204788"/>
            <a:ext cx="5111750"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457201" y="1076326"/>
            <a:ext cx="3008313" cy="351829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3"/>
          <p:cNvSpPr>
            <a:spLocks noGrp="1"/>
          </p:cNvSpPr>
          <p:nvPr>
            <p:ph type="dt" sz="half" idx="10"/>
          </p:nvPr>
        </p:nvSpPr>
        <p:spPr>
          <a:xfrm>
            <a:off x="457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C8A66633-27E4-834F-A0C7-4F7152FC4C9B}" type="datetime1">
              <a:rPr lang="en-US" altLang="en-US"/>
              <a:pPr/>
              <a:t>5/13/2019</a:t>
            </a:fld>
            <a:endParaRPr lang="en-US" altLang="en-US"/>
          </a:p>
        </p:txBody>
      </p:sp>
      <p:sp>
        <p:nvSpPr>
          <p:cNvPr id="6" name="Footer Placeholder 4"/>
          <p:cNvSpPr>
            <a:spLocks noGrp="1"/>
          </p:cNvSpPr>
          <p:nvPr>
            <p:ph type="ftr" sz="quarter" idx="11"/>
          </p:nvPr>
        </p:nvSpPr>
        <p:spPr>
          <a:xfrm>
            <a:off x="3124200" y="4767263"/>
            <a:ext cx="2895600" cy="274637"/>
          </a:xfrm>
          <a:prstGeom prst="rect">
            <a:avLst/>
          </a:prstGeom>
        </p:spPr>
        <p:txBody>
          <a:bodyPr/>
          <a:lstStyle>
            <a:lvl1pPr>
              <a:defRPr>
                <a:latin typeface="Arial" pitchFamily="-109" charset="0"/>
                <a:ea typeface="ＭＳ Ｐゴシック" pitchFamily="-109" charset="-128"/>
                <a:cs typeface="ＭＳ Ｐゴシック" pitchFamily="-109" charset="-128"/>
              </a:defRPr>
            </a:lvl1pPr>
          </a:lstStyle>
          <a:p>
            <a:pPr>
              <a:defRPr/>
            </a:pPr>
            <a:endParaRPr lang="en-US"/>
          </a:p>
        </p:txBody>
      </p:sp>
      <p:sp>
        <p:nvSpPr>
          <p:cNvPr id="7" name="Slide Number Placeholder 5"/>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25AA12B6-1CA1-484F-89E0-9D46CC94DD8B}" type="slidenum">
              <a:rPr lang="en-US" altLang="en-US"/>
              <a:pPr/>
              <a:t>‹#›</a:t>
            </a:fld>
            <a:endParaRPr lang="en-US" altLang="en-US"/>
          </a:p>
        </p:txBody>
      </p:sp>
    </p:spTree>
    <p:extLst>
      <p:ext uri="{BB962C8B-B14F-4D97-AF65-F5344CB8AC3E}">
        <p14:creationId xmlns:p14="http://schemas.microsoft.com/office/powerpoint/2010/main" val="1423470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a:prstGeom prst="rect">
            <a:avLst/>
          </a:prstGeom>
        </p:spPr>
        <p:txBody>
          <a:bodyPr anchor="b"/>
          <a:lstStyle>
            <a:lvl1pPr algn="l">
              <a:defRPr sz="2000" b="1"/>
            </a:lvl1pPr>
          </a:lstStyle>
          <a:p>
            <a:r>
              <a:rPr lang="en-AU"/>
              <a:t>Click to edit Master title style</a:t>
            </a:r>
            <a:endParaRPr lang="en-US"/>
          </a:p>
        </p:txBody>
      </p:sp>
      <p:sp>
        <p:nvSpPr>
          <p:cNvPr id="3" name="Picture Placeholder 2"/>
          <p:cNvSpPr>
            <a:spLocks noGrp="1"/>
          </p:cNvSpPr>
          <p:nvPr>
            <p:ph type="pic" idx="1"/>
          </p:nvPr>
        </p:nvSpPr>
        <p:spPr>
          <a:xfrm>
            <a:off x="1792288" y="459581"/>
            <a:ext cx="5486400" cy="30861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3"/>
          <p:cNvSpPr>
            <a:spLocks noGrp="1"/>
          </p:cNvSpPr>
          <p:nvPr>
            <p:ph type="dt" sz="half" idx="10"/>
          </p:nvPr>
        </p:nvSpPr>
        <p:spPr>
          <a:xfrm>
            <a:off x="457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16BE03FD-574E-EF4F-BC5C-F58172CBAB66}" type="datetime1">
              <a:rPr lang="en-US" altLang="en-US"/>
              <a:pPr/>
              <a:t>5/13/2019</a:t>
            </a:fld>
            <a:endParaRPr lang="en-US" altLang="en-US"/>
          </a:p>
        </p:txBody>
      </p:sp>
      <p:sp>
        <p:nvSpPr>
          <p:cNvPr id="6" name="Footer Placeholder 4"/>
          <p:cNvSpPr>
            <a:spLocks noGrp="1"/>
          </p:cNvSpPr>
          <p:nvPr>
            <p:ph type="ftr" sz="quarter" idx="11"/>
          </p:nvPr>
        </p:nvSpPr>
        <p:spPr>
          <a:xfrm>
            <a:off x="3124200" y="4767263"/>
            <a:ext cx="2895600" cy="274637"/>
          </a:xfrm>
          <a:prstGeom prst="rect">
            <a:avLst/>
          </a:prstGeom>
        </p:spPr>
        <p:txBody>
          <a:bodyPr/>
          <a:lstStyle>
            <a:lvl1pPr>
              <a:defRPr>
                <a:latin typeface="Arial" pitchFamily="-109" charset="0"/>
                <a:ea typeface="ＭＳ Ｐゴシック" pitchFamily="-109" charset="-128"/>
                <a:cs typeface="ＭＳ Ｐゴシック" pitchFamily="-109" charset="-128"/>
              </a:defRPr>
            </a:lvl1pPr>
          </a:lstStyle>
          <a:p>
            <a:pPr>
              <a:defRPr/>
            </a:pPr>
            <a:endParaRPr lang="en-US"/>
          </a:p>
        </p:txBody>
      </p:sp>
      <p:sp>
        <p:nvSpPr>
          <p:cNvPr id="7" name="Slide Number Placeholder 5"/>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a:defRPr/>
            </a:lvl1pPr>
          </a:lstStyle>
          <a:p>
            <a:fld id="{09C9510A-9673-684E-A2C7-44F6D904F6AF}" type="slidenum">
              <a:rPr lang="en-US" altLang="en-US"/>
              <a:pPr/>
              <a:t>‹#›</a:t>
            </a:fld>
            <a:endParaRPr lang="en-US" altLang="en-US"/>
          </a:p>
        </p:txBody>
      </p:sp>
    </p:spTree>
    <p:extLst>
      <p:ext uri="{BB962C8B-B14F-4D97-AF65-F5344CB8AC3E}">
        <p14:creationId xmlns:p14="http://schemas.microsoft.com/office/powerpoint/2010/main" val="1305840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6" descr="J019464 WIN Powerpoint Branding.jpg"/>
          <p:cNvPicPr>
            <a:picLocks noChangeAspect="1"/>
          </p:cNvPicPr>
          <p:nvPr userDrawn="1"/>
        </p:nvPicPr>
        <p:blipFill>
          <a:blip r:embed="rId13" cstate="screen">
            <a:extLst>
              <a:ext uri="{28A0092B-C50C-407E-A947-70E740481C1C}">
                <a14:useLocalDpi xmlns:a14="http://schemas.microsoft.com/office/drawing/2010/main"/>
              </a:ext>
            </a:extLst>
          </a:blip>
          <a:srcRect/>
          <a:stretch>
            <a:fillRect/>
          </a:stretch>
        </p:blipFill>
        <p:spPr bwMode="auto">
          <a:xfrm>
            <a:off x="0" y="3240088"/>
            <a:ext cx="9144000" cy="190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25" r:id="rId1"/>
    <p:sldLayoutId id="2147483826" r:id="rId2"/>
    <p:sldLayoutId id="2147483827" r:id="rId3"/>
    <p:sldLayoutId id="2147483828" r:id="rId4"/>
    <p:sldLayoutId id="2147483829" r:id="rId5"/>
    <p:sldLayoutId id="2147483830" r:id="rId6"/>
    <p:sldLayoutId id="2147483831" r:id="rId7"/>
    <p:sldLayoutId id="2147483832" r:id="rId8"/>
    <p:sldLayoutId id="2147483833" r:id="rId9"/>
    <p:sldLayoutId id="2147483834" r:id="rId10"/>
    <p:sldLayoutId id="2147483835" r:id="rId11"/>
  </p:sldLayoutIdLst>
  <p:hf sldNum="0"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109" charset="-128"/>
          <a:cs typeface="ＭＳ Ｐゴシック" pitchFamily="-109" charset="-128"/>
        </a:defRPr>
      </a:lvl1pPr>
      <a:lvl2pPr algn="ctr" defTabSz="457200" rtl="0" eaLnBrk="0" fontAlgn="base" hangingPunct="0">
        <a:spcBef>
          <a:spcPct val="0"/>
        </a:spcBef>
        <a:spcAft>
          <a:spcPct val="0"/>
        </a:spcAft>
        <a:defRPr sz="4400">
          <a:solidFill>
            <a:schemeClr val="tx1"/>
          </a:solidFill>
          <a:latin typeface="Arial Black" pitchFamily="-109" charset="0"/>
          <a:ea typeface="ＭＳ Ｐゴシック" pitchFamily="-109" charset="-128"/>
          <a:cs typeface="ＭＳ Ｐゴシック" pitchFamily="-109" charset="-128"/>
        </a:defRPr>
      </a:lvl2pPr>
      <a:lvl3pPr algn="ctr" defTabSz="457200" rtl="0" eaLnBrk="0" fontAlgn="base" hangingPunct="0">
        <a:spcBef>
          <a:spcPct val="0"/>
        </a:spcBef>
        <a:spcAft>
          <a:spcPct val="0"/>
        </a:spcAft>
        <a:defRPr sz="4400">
          <a:solidFill>
            <a:schemeClr val="tx1"/>
          </a:solidFill>
          <a:latin typeface="Arial Black" pitchFamily="-109" charset="0"/>
          <a:ea typeface="ＭＳ Ｐゴシック" pitchFamily="-109" charset="-128"/>
          <a:cs typeface="ＭＳ Ｐゴシック" pitchFamily="-109" charset="-128"/>
        </a:defRPr>
      </a:lvl3pPr>
      <a:lvl4pPr algn="ctr" defTabSz="457200" rtl="0" eaLnBrk="0" fontAlgn="base" hangingPunct="0">
        <a:spcBef>
          <a:spcPct val="0"/>
        </a:spcBef>
        <a:spcAft>
          <a:spcPct val="0"/>
        </a:spcAft>
        <a:defRPr sz="4400">
          <a:solidFill>
            <a:schemeClr val="tx1"/>
          </a:solidFill>
          <a:latin typeface="Arial Black" pitchFamily="-109" charset="0"/>
          <a:ea typeface="ＭＳ Ｐゴシック" pitchFamily="-109" charset="-128"/>
          <a:cs typeface="ＭＳ Ｐゴシック" pitchFamily="-109" charset="-128"/>
        </a:defRPr>
      </a:lvl4pPr>
      <a:lvl5pPr algn="ctr" defTabSz="457200" rtl="0" eaLnBrk="0" fontAlgn="base" hangingPunct="0">
        <a:spcBef>
          <a:spcPct val="0"/>
        </a:spcBef>
        <a:spcAft>
          <a:spcPct val="0"/>
        </a:spcAft>
        <a:defRPr sz="4400">
          <a:solidFill>
            <a:schemeClr val="tx1"/>
          </a:solidFill>
          <a:latin typeface="Arial Black" pitchFamily="-109" charset="0"/>
          <a:ea typeface="ＭＳ Ｐゴシック" pitchFamily="-109" charset="-128"/>
          <a:cs typeface="ＭＳ Ｐゴシック" pitchFamily="-109" charset="-128"/>
        </a:defRPr>
      </a:lvl5pPr>
      <a:lvl6pPr marL="4572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6pPr>
      <a:lvl7pPr marL="9144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7pPr>
      <a:lvl8pPr marL="13716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8pPr>
      <a:lvl9pPr marL="18288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109" charset="-128"/>
          <a:cs typeface="ＭＳ Ｐゴシック" pitchFamily="-109"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109"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109"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109"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109"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8.sv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bwMode="auto">
          <a:xfrm>
            <a:off x="685800" y="798665"/>
            <a:ext cx="7772400" cy="1101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3600" dirty="0">
                <a:ea typeface="ＭＳ Ｐゴシック" charset="-128"/>
              </a:rPr>
              <a:t>Day 6</a:t>
            </a:r>
            <a:br>
              <a:rPr lang="en-US" altLang="en-US" sz="3600" dirty="0">
                <a:ea typeface="ＭＳ Ｐゴシック" charset="-128"/>
              </a:rPr>
            </a:br>
            <a:r>
              <a:rPr lang="en-US" altLang="en-US" sz="3600" dirty="0">
                <a:ea typeface="ＭＳ Ｐゴシック" charset="-128"/>
              </a:rPr>
              <a:t>NZ-Sino 6-Week </a:t>
            </a:r>
            <a:br>
              <a:rPr lang="en-US" altLang="en-US" sz="3600" dirty="0">
                <a:ea typeface="ＭＳ Ｐゴシック" charset="-128"/>
              </a:rPr>
            </a:br>
            <a:r>
              <a:rPr lang="en-US" altLang="en-US" sz="3600" dirty="0">
                <a:ea typeface="ＭＳ Ｐゴシック" charset="-128"/>
              </a:rPr>
              <a:t>Model Programme</a:t>
            </a:r>
          </a:p>
        </p:txBody>
      </p:sp>
      <p:sp>
        <p:nvSpPr>
          <p:cNvPr id="13315" name="Subtitle 2"/>
          <p:cNvSpPr>
            <a:spLocks noGrp="1"/>
          </p:cNvSpPr>
          <p:nvPr>
            <p:ph type="subTitle" idx="1"/>
          </p:nvPr>
        </p:nvSpPr>
        <p:spPr bwMode="auto">
          <a:xfrm>
            <a:off x="1524000" y="3018858"/>
            <a:ext cx="6400800" cy="114492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2800" dirty="0">
                <a:solidFill>
                  <a:srgbClr val="898989"/>
                </a:solidFill>
                <a:latin typeface="Arial Black" charset="0"/>
                <a:ea typeface="ＭＳ Ｐゴシック" charset="-128"/>
              </a:rPr>
              <a:t>Train the Trainer</a:t>
            </a:r>
          </a:p>
        </p:txBody>
      </p:sp>
    </p:spTree>
    <p:extLst>
      <p:ext uri="{BB962C8B-B14F-4D97-AF65-F5344CB8AC3E}">
        <p14:creationId xmlns:p14="http://schemas.microsoft.com/office/powerpoint/2010/main" val="2823293994"/>
      </p:ext>
    </p:extLst>
  </p:cSld>
  <p:clrMapOvr>
    <a:masterClrMapping/>
  </p:clrMapOvr>
  <p:transition spd="med" advTm="8682">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fade">
                                      <p:cBhvr>
                                        <p:cTn id="7" dur="500"/>
                                        <p:tgtEl>
                                          <p:spTgt spid="13314"/>
                                        </p:tgtEl>
                                      </p:cBhvr>
                                    </p:animEffect>
                                  </p:childTnLst>
                                </p:cTn>
                              </p:par>
                            </p:childTnLst>
                          </p:cTn>
                        </p:par>
                        <p:par>
                          <p:cTn id="8" fill="hold" nodeType="after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3315">
                                            <p:txEl>
                                              <p:pRg st="0" end="0"/>
                                            </p:txEl>
                                          </p:spTgt>
                                        </p:tgtEl>
                                        <p:attrNameLst>
                                          <p:attrName>style.visibility</p:attrName>
                                        </p:attrNameLst>
                                      </p:cBhvr>
                                      <p:to>
                                        <p:strVal val="visible"/>
                                      </p:to>
                                    </p:set>
                                    <p:animEffect transition="in" filter="fade">
                                      <p:cBhvr>
                                        <p:cTn id="11" dur="500"/>
                                        <p:tgtEl>
                                          <p:spTgt spid="133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331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DB6D944-0F4C-4285-AFE0-7C7921BB5915}"/>
              </a:ext>
            </a:extLst>
          </p:cNvPr>
          <p:cNvSpPr>
            <a:spLocks noGrp="1"/>
          </p:cNvSpPr>
          <p:nvPr>
            <p:ph type="title"/>
          </p:nvPr>
        </p:nvSpPr>
        <p:spPr>
          <a:xfrm>
            <a:off x="628650" y="722907"/>
            <a:ext cx="2620771" cy="3697685"/>
          </a:xfrm>
        </p:spPr>
        <p:txBody>
          <a:bodyPr>
            <a:normAutofit/>
          </a:bodyPr>
          <a:lstStyle/>
          <a:p>
            <a:pPr algn="r"/>
            <a:r>
              <a:rPr lang="en-NZ" sz="4100">
                <a:solidFill>
                  <a:schemeClr val="accent1"/>
                </a:solidFill>
              </a:rPr>
              <a:t>Benefits of active learning</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E266F3F-1AAD-4E90-BCDE-B0935A084AE7}"/>
              </a:ext>
            </a:extLst>
          </p:cNvPr>
          <p:cNvSpPr>
            <a:spLocks noGrp="1"/>
          </p:cNvSpPr>
          <p:nvPr>
            <p:ph idx="1"/>
          </p:nvPr>
        </p:nvSpPr>
        <p:spPr>
          <a:xfrm>
            <a:off x="3732023" y="722907"/>
            <a:ext cx="4783327" cy="3697685"/>
          </a:xfrm>
        </p:spPr>
        <p:txBody>
          <a:bodyPr anchor="ctr">
            <a:normAutofit/>
          </a:bodyPr>
          <a:lstStyle/>
          <a:p>
            <a:pPr>
              <a:lnSpc>
                <a:spcPct val="90000"/>
              </a:lnSpc>
            </a:pPr>
            <a:r>
              <a:rPr lang="en-NZ" sz="1800"/>
              <a:t>In groups, </a:t>
            </a:r>
          </a:p>
          <a:p>
            <a:pPr lvl="0">
              <a:lnSpc>
                <a:spcPct val="90000"/>
              </a:lnSpc>
            </a:pPr>
            <a:r>
              <a:rPr lang="en-NZ" sz="1800"/>
              <a:t>Brainstorm ideas on benefits of active learning. </a:t>
            </a:r>
          </a:p>
          <a:p>
            <a:pPr lvl="0">
              <a:lnSpc>
                <a:spcPct val="90000"/>
              </a:lnSpc>
            </a:pPr>
            <a:r>
              <a:rPr lang="en-NZ" sz="1800"/>
              <a:t>Create a poster answering the following questions:</a:t>
            </a:r>
          </a:p>
          <a:p>
            <a:pPr lvl="1">
              <a:lnSpc>
                <a:spcPct val="90000"/>
              </a:lnSpc>
            </a:pPr>
            <a:r>
              <a:rPr lang="en-NZ" sz="1800" dirty="0"/>
              <a:t>What skills might students acquire through active learning?</a:t>
            </a:r>
            <a:endParaRPr lang="en-NZ" sz="1800"/>
          </a:p>
          <a:p>
            <a:pPr lvl="1">
              <a:lnSpc>
                <a:spcPct val="90000"/>
              </a:lnSpc>
            </a:pPr>
            <a:r>
              <a:rPr lang="en-NZ" sz="1800" dirty="0"/>
              <a:t>What might the challenges be in implementing active learning within your sessions?</a:t>
            </a:r>
            <a:endParaRPr lang="en-NZ" sz="1800"/>
          </a:p>
          <a:p>
            <a:pPr lvl="1">
              <a:lnSpc>
                <a:spcPct val="90000"/>
              </a:lnSpc>
            </a:pPr>
            <a:r>
              <a:rPr lang="en-NZ" sz="1800" dirty="0"/>
              <a:t>Describe possible solutions to address those challenges?</a:t>
            </a:r>
            <a:endParaRPr lang="en-NZ" sz="1800"/>
          </a:p>
          <a:p>
            <a:pPr lvl="0">
              <a:lnSpc>
                <a:spcPct val="90000"/>
              </a:lnSpc>
            </a:pPr>
            <a:r>
              <a:rPr lang="en-NZ" sz="1800"/>
              <a:t>Share and discuss with class. </a:t>
            </a:r>
          </a:p>
          <a:p>
            <a:pPr>
              <a:lnSpc>
                <a:spcPct val="90000"/>
              </a:lnSpc>
            </a:pPr>
            <a:endParaRPr lang="en-NZ" sz="1800"/>
          </a:p>
        </p:txBody>
      </p:sp>
    </p:spTree>
    <p:extLst>
      <p:ext uri="{BB962C8B-B14F-4D97-AF65-F5344CB8AC3E}">
        <p14:creationId xmlns:p14="http://schemas.microsoft.com/office/powerpoint/2010/main" val="1672504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463810-38B4-4B5C-8840-A9881F03A893}"/>
              </a:ext>
            </a:extLst>
          </p:cNvPr>
          <p:cNvSpPr>
            <a:spLocks noGrp="1"/>
          </p:cNvSpPr>
          <p:nvPr>
            <p:ph type="title"/>
          </p:nvPr>
        </p:nvSpPr>
        <p:spPr>
          <a:xfrm>
            <a:off x="628650" y="722907"/>
            <a:ext cx="2620771" cy="3697685"/>
          </a:xfrm>
        </p:spPr>
        <p:txBody>
          <a:bodyPr>
            <a:normAutofit/>
          </a:bodyPr>
          <a:lstStyle/>
          <a:p>
            <a:pPr algn="r"/>
            <a:r>
              <a:rPr lang="en-NZ" sz="3700" dirty="0">
                <a:solidFill>
                  <a:schemeClr val="accent1"/>
                </a:solidFill>
              </a:rPr>
              <a:t>Problems with active learning</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EBC0381-BBEE-4054-87CD-CAF6B1635E55}"/>
              </a:ext>
            </a:extLst>
          </p:cNvPr>
          <p:cNvSpPr>
            <a:spLocks noGrp="1"/>
          </p:cNvSpPr>
          <p:nvPr>
            <p:ph idx="1"/>
          </p:nvPr>
        </p:nvSpPr>
        <p:spPr>
          <a:xfrm>
            <a:off x="3732023" y="722907"/>
            <a:ext cx="4783327" cy="3697685"/>
          </a:xfrm>
        </p:spPr>
        <p:txBody>
          <a:bodyPr anchor="ctr">
            <a:normAutofit/>
          </a:bodyPr>
          <a:lstStyle/>
          <a:p>
            <a:pPr lvl="0"/>
            <a:r>
              <a:rPr lang="en-NZ" sz="1800"/>
              <a:t>Review and discuss the problem assigned to you and write responses on the flip charts. </a:t>
            </a:r>
          </a:p>
          <a:p>
            <a:pPr lvl="0"/>
            <a:r>
              <a:rPr lang="en-NZ" sz="1800"/>
              <a:t>Visit the other corners of the room to review the other problems. Read the comments and using post-it notes, add your comments in relation to those problems.  </a:t>
            </a:r>
          </a:p>
          <a:p>
            <a:pPr lvl="0"/>
            <a:r>
              <a:rPr lang="en-NZ" sz="1800"/>
              <a:t>Share with class and discuss how you will use active learning strategies in your teaching sessions.  </a:t>
            </a:r>
          </a:p>
          <a:p>
            <a:endParaRPr lang="en-NZ" sz="1800"/>
          </a:p>
        </p:txBody>
      </p:sp>
    </p:spTree>
    <p:extLst>
      <p:ext uri="{BB962C8B-B14F-4D97-AF65-F5344CB8AC3E}">
        <p14:creationId xmlns:p14="http://schemas.microsoft.com/office/powerpoint/2010/main" val="3516034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6C20283-73E0-40EC-8AD8-057F581F64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51435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28">
            <a:extLst>
              <a:ext uri="{FF2B5EF4-FFF2-40B4-BE49-F238E27FC236}">
                <a16:creationId xmlns:a16="http://schemas.microsoft.com/office/drawing/2014/main" id="{3FCC729B-E528-40C3-82D3-BA4375575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720090" y="0"/>
            <a:ext cx="8413995" cy="5143500"/>
          </a:xfrm>
          <a:custGeom>
            <a:avLst/>
            <a:gdLst>
              <a:gd name="connsiteX0" fmla="*/ 0 w 11218661"/>
              <a:gd name="connsiteY0" fmla="*/ 0 h 6858000"/>
              <a:gd name="connsiteX1" fmla="*/ 8042507 w 11218661"/>
              <a:gd name="connsiteY1" fmla="*/ 0 h 6858000"/>
              <a:gd name="connsiteX2" fmla="*/ 11218661 w 11218661"/>
              <a:gd name="connsiteY2" fmla="*/ 6858000 h 6858000"/>
              <a:gd name="connsiteX3" fmla="*/ 0 w 1121866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218661" h="6858000">
                <a:moveTo>
                  <a:pt x="0" y="0"/>
                </a:moveTo>
                <a:lnTo>
                  <a:pt x="8042507" y="0"/>
                </a:lnTo>
                <a:lnTo>
                  <a:pt x="11218661" y="6858000"/>
                </a:lnTo>
                <a:lnTo>
                  <a:pt x="0" y="685800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26">
            <a:extLst>
              <a:ext uri="{FF2B5EF4-FFF2-40B4-BE49-F238E27FC236}">
                <a16:creationId xmlns:a16="http://schemas.microsoft.com/office/drawing/2014/main" id="{58F1FB8D-1842-4A04-998D-6CF047AB2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065186" y="0"/>
            <a:ext cx="8078814" cy="5143500"/>
          </a:xfrm>
          <a:custGeom>
            <a:avLst/>
            <a:gdLst>
              <a:gd name="connsiteX0" fmla="*/ 0 w 10771752"/>
              <a:gd name="connsiteY0" fmla="*/ 0 h 6858000"/>
              <a:gd name="connsiteX1" fmla="*/ 7595598 w 10771752"/>
              <a:gd name="connsiteY1" fmla="*/ 0 h 6858000"/>
              <a:gd name="connsiteX2" fmla="*/ 10771752 w 10771752"/>
              <a:gd name="connsiteY2" fmla="*/ 6858000 h 6858000"/>
              <a:gd name="connsiteX3" fmla="*/ 0 w 1077175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771752" h="6858000">
                <a:moveTo>
                  <a:pt x="0" y="0"/>
                </a:moveTo>
                <a:lnTo>
                  <a:pt x="7595598" y="0"/>
                </a:lnTo>
                <a:lnTo>
                  <a:pt x="10771752"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5B6CF35-CB2F-40C9-AFD8-0EBC773DD1B9}"/>
              </a:ext>
            </a:extLst>
          </p:cNvPr>
          <p:cNvSpPr>
            <a:spLocks noGrp="1"/>
          </p:cNvSpPr>
          <p:nvPr>
            <p:ph type="title"/>
          </p:nvPr>
        </p:nvSpPr>
        <p:spPr>
          <a:xfrm>
            <a:off x="3288029" y="273843"/>
            <a:ext cx="5373370" cy="994173"/>
          </a:xfrm>
        </p:spPr>
        <p:txBody>
          <a:bodyPr>
            <a:normAutofit/>
          </a:bodyPr>
          <a:lstStyle/>
          <a:p>
            <a:r>
              <a:rPr lang="en-NZ" dirty="0"/>
              <a:t>Review of Day 4</a:t>
            </a:r>
          </a:p>
        </p:txBody>
      </p:sp>
      <p:pic>
        <p:nvPicPr>
          <p:cNvPr id="4" name="Picture 3">
            <a:extLst>
              <a:ext uri="{FF2B5EF4-FFF2-40B4-BE49-F238E27FC236}">
                <a16:creationId xmlns:a16="http://schemas.microsoft.com/office/drawing/2014/main" id="{F5277D9D-74A0-446E-8A21-4736A8893925}"/>
              </a:ext>
            </a:extLst>
          </p:cNvPr>
          <p:cNvPicPr>
            <a:picLocks noChangeAspect="1"/>
          </p:cNvPicPr>
          <p:nvPr/>
        </p:nvPicPr>
        <p:blipFill>
          <a:blip r:embed="rId2"/>
          <a:stretch>
            <a:fillRect/>
          </a:stretch>
        </p:blipFill>
        <p:spPr>
          <a:xfrm rot="804275">
            <a:off x="360045" y="1338225"/>
            <a:ext cx="2569467" cy="2466688"/>
          </a:xfrm>
          <a:prstGeom prst="rect">
            <a:avLst/>
          </a:prstGeom>
        </p:spPr>
      </p:pic>
      <p:sp>
        <p:nvSpPr>
          <p:cNvPr id="3" name="Content Placeholder 2">
            <a:extLst>
              <a:ext uri="{FF2B5EF4-FFF2-40B4-BE49-F238E27FC236}">
                <a16:creationId xmlns:a16="http://schemas.microsoft.com/office/drawing/2014/main" id="{7F7C1F8C-6D87-4DC7-B136-E94388430DD5}"/>
              </a:ext>
            </a:extLst>
          </p:cNvPr>
          <p:cNvSpPr>
            <a:spLocks noGrp="1"/>
          </p:cNvSpPr>
          <p:nvPr>
            <p:ph idx="1"/>
          </p:nvPr>
        </p:nvSpPr>
        <p:spPr>
          <a:xfrm>
            <a:off x="3290636" y="1516950"/>
            <a:ext cx="5370763" cy="3115771"/>
          </a:xfrm>
        </p:spPr>
        <p:txBody>
          <a:bodyPr>
            <a:normAutofit/>
          </a:bodyPr>
          <a:lstStyle/>
          <a:p>
            <a:r>
              <a:rPr lang="en-NZ" sz="2400" dirty="0"/>
              <a:t>What did you like about today?</a:t>
            </a:r>
          </a:p>
          <a:p>
            <a:r>
              <a:rPr lang="en-NZ" sz="2400" dirty="0"/>
              <a:t>What could have been done better?</a:t>
            </a:r>
          </a:p>
          <a:p>
            <a:r>
              <a:rPr lang="en-NZ" sz="2400" dirty="0"/>
              <a:t>What questions do you still have?</a:t>
            </a:r>
          </a:p>
          <a:p>
            <a:endParaRPr lang="en-NZ" sz="2400" dirty="0"/>
          </a:p>
          <a:p>
            <a:pPr marL="0" indent="0">
              <a:buNone/>
            </a:pPr>
            <a:r>
              <a:rPr lang="en-NZ" sz="2400" dirty="0"/>
              <a:t>REMINDER:  Who is doing the warm-up for tomorrow?</a:t>
            </a:r>
          </a:p>
        </p:txBody>
      </p:sp>
    </p:spTree>
    <p:extLst>
      <p:ext uri="{BB962C8B-B14F-4D97-AF65-F5344CB8AC3E}">
        <p14:creationId xmlns:p14="http://schemas.microsoft.com/office/powerpoint/2010/main" val="3933024745"/>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bwMode="auto">
          <a:xfrm>
            <a:off x="685800" y="798665"/>
            <a:ext cx="7772400" cy="1101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3600" dirty="0">
                <a:ea typeface="ＭＳ Ｐゴシック" charset="-128"/>
              </a:rPr>
              <a:t>Day 7</a:t>
            </a:r>
            <a:br>
              <a:rPr lang="en-US" altLang="en-US" sz="3600" dirty="0">
                <a:ea typeface="ＭＳ Ｐゴシック" charset="-128"/>
              </a:rPr>
            </a:br>
            <a:r>
              <a:rPr lang="en-US" altLang="en-US" sz="3600" dirty="0">
                <a:ea typeface="ＭＳ Ｐゴシック" charset="-128"/>
              </a:rPr>
              <a:t>NZ-Sino 6-Week </a:t>
            </a:r>
            <a:br>
              <a:rPr lang="en-US" altLang="en-US" sz="3600" dirty="0">
                <a:ea typeface="ＭＳ Ｐゴシック" charset="-128"/>
              </a:rPr>
            </a:br>
            <a:r>
              <a:rPr lang="en-US" altLang="en-US" sz="3600" dirty="0">
                <a:ea typeface="ＭＳ Ｐゴシック" charset="-128"/>
              </a:rPr>
              <a:t>Model Programme</a:t>
            </a:r>
          </a:p>
        </p:txBody>
      </p:sp>
      <p:sp>
        <p:nvSpPr>
          <p:cNvPr id="13315" name="Subtitle 2"/>
          <p:cNvSpPr>
            <a:spLocks noGrp="1"/>
          </p:cNvSpPr>
          <p:nvPr>
            <p:ph type="subTitle" idx="1"/>
          </p:nvPr>
        </p:nvSpPr>
        <p:spPr bwMode="auto">
          <a:xfrm>
            <a:off x="1524000" y="3018858"/>
            <a:ext cx="6400800" cy="114492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2800" dirty="0">
                <a:solidFill>
                  <a:srgbClr val="898989"/>
                </a:solidFill>
                <a:latin typeface="Arial Black" charset="0"/>
                <a:ea typeface="ＭＳ Ｐゴシック" charset="-128"/>
              </a:rPr>
              <a:t>Train the Trainer</a:t>
            </a:r>
          </a:p>
        </p:txBody>
      </p:sp>
    </p:spTree>
    <p:extLst>
      <p:ext uri="{BB962C8B-B14F-4D97-AF65-F5344CB8AC3E}">
        <p14:creationId xmlns:p14="http://schemas.microsoft.com/office/powerpoint/2010/main" val="2285350385"/>
      </p:ext>
    </p:extLst>
  </p:cSld>
  <p:clrMapOvr>
    <a:masterClrMapping/>
  </p:clrMapOvr>
  <p:transition spd="med" advTm="8682">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fade">
                                      <p:cBhvr>
                                        <p:cTn id="7" dur="500"/>
                                        <p:tgtEl>
                                          <p:spTgt spid="13314"/>
                                        </p:tgtEl>
                                      </p:cBhvr>
                                    </p:animEffect>
                                  </p:childTnLst>
                                </p:cTn>
                              </p:par>
                            </p:childTnLst>
                          </p:cTn>
                        </p:par>
                        <p:par>
                          <p:cTn id="8" fill="hold" nodeType="after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3315">
                                            <p:txEl>
                                              <p:pRg st="0" end="0"/>
                                            </p:txEl>
                                          </p:spTgt>
                                        </p:tgtEl>
                                        <p:attrNameLst>
                                          <p:attrName>style.visibility</p:attrName>
                                        </p:attrNameLst>
                                      </p:cBhvr>
                                      <p:to>
                                        <p:strVal val="visible"/>
                                      </p:to>
                                    </p:set>
                                    <p:animEffect transition="in" filter="fade">
                                      <p:cBhvr>
                                        <p:cTn id="11" dur="500"/>
                                        <p:tgtEl>
                                          <p:spTgt spid="133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331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083FF-7608-47DA-8C3C-26F98DFD537E}"/>
              </a:ext>
            </a:extLst>
          </p:cNvPr>
          <p:cNvSpPr>
            <a:spLocks noGrp="1"/>
          </p:cNvSpPr>
          <p:nvPr>
            <p:ph type="title"/>
          </p:nvPr>
        </p:nvSpPr>
        <p:spPr>
          <a:xfrm>
            <a:off x="1135719" y="385209"/>
            <a:ext cx="7420599" cy="773412"/>
          </a:xfrm>
        </p:spPr>
        <p:txBody>
          <a:bodyPr anchor="b">
            <a:normAutofit/>
          </a:bodyPr>
          <a:lstStyle/>
          <a:p>
            <a:r>
              <a:rPr lang="en-NZ" dirty="0"/>
              <a:t>Warm-up</a:t>
            </a:r>
          </a:p>
        </p:txBody>
      </p:sp>
      <p:pic>
        <p:nvPicPr>
          <p:cNvPr id="4" name="Picture 3">
            <a:extLst>
              <a:ext uri="{FF2B5EF4-FFF2-40B4-BE49-F238E27FC236}">
                <a16:creationId xmlns:a16="http://schemas.microsoft.com/office/drawing/2014/main" id="{F22F4569-77CF-4E66-912A-54CBA87B45FC}"/>
              </a:ext>
            </a:extLst>
          </p:cNvPr>
          <p:cNvPicPr>
            <a:picLocks noChangeAspect="1"/>
          </p:cNvPicPr>
          <p:nvPr/>
        </p:nvPicPr>
        <p:blipFill>
          <a:blip r:embed="rId2"/>
          <a:stretch>
            <a:fillRect/>
          </a:stretch>
        </p:blipFill>
        <p:spPr>
          <a:xfrm>
            <a:off x="1191551" y="1941814"/>
            <a:ext cx="3690373" cy="2066609"/>
          </a:xfrm>
          <a:prstGeom prst="rect">
            <a:avLst/>
          </a:prstGeom>
        </p:spPr>
      </p:pic>
      <p:sp>
        <p:nvSpPr>
          <p:cNvPr id="9" name="Freeform: Shape 8">
            <a:extLst>
              <a:ext uri="{FF2B5EF4-FFF2-40B4-BE49-F238E27FC236}">
                <a16:creationId xmlns:a16="http://schemas.microsoft.com/office/drawing/2014/main" id="{C607803A-4E99-444E-94F7-8785CDDF5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585115" y="1413033"/>
            <a:ext cx="2456751" cy="2139981"/>
          </a:xfrm>
          <a:custGeom>
            <a:avLst/>
            <a:gdLst>
              <a:gd name="connsiteX0" fmla="*/ 3275668 w 3275668"/>
              <a:gd name="connsiteY0" fmla="*/ 2853308 h 2853308"/>
              <a:gd name="connsiteX1" fmla="*/ 655 w 3275668"/>
              <a:gd name="connsiteY1" fmla="*/ 2853308 h 2853308"/>
              <a:gd name="connsiteX2" fmla="*/ 0 w 3275668"/>
              <a:gd name="connsiteY2" fmla="*/ 2467565 h 2853308"/>
              <a:gd name="connsiteX3" fmla="*/ 2869894 w 3275668"/>
              <a:gd name="connsiteY3" fmla="*/ 2468888 h 2853308"/>
              <a:gd name="connsiteX4" fmla="*/ 2869894 w 3275668"/>
              <a:gd name="connsiteY4" fmla="*/ 0 h 2853308"/>
              <a:gd name="connsiteX5" fmla="*/ 3275668 w 3275668"/>
              <a:gd name="connsiteY5" fmla="*/ 0 h 2853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75668" h="2853308">
                <a:moveTo>
                  <a:pt x="3275668" y="2853308"/>
                </a:moveTo>
                <a:lnTo>
                  <a:pt x="655" y="2853308"/>
                </a:lnTo>
                <a:cubicBezTo>
                  <a:pt x="-655" y="2720171"/>
                  <a:pt x="1310" y="2600702"/>
                  <a:pt x="0" y="2467565"/>
                </a:cubicBezTo>
                <a:lnTo>
                  <a:pt x="2869894" y="2468888"/>
                </a:lnTo>
                <a:lnTo>
                  <a:pt x="2869894" y="0"/>
                </a:lnTo>
                <a:lnTo>
                  <a:pt x="3275668" y="0"/>
                </a:lnTo>
                <a:close/>
              </a:path>
            </a:pathLst>
          </a:custGeom>
          <a:solidFill>
            <a:srgbClr val="4C4C4C"/>
          </a:solidFill>
          <a:ln w="0">
            <a:noFill/>
            <a:prstDash val="solid"/>
            <a:round/>
            <a:headEnd/>
            <a:tailEnd/>
          </a:ln>
        </p:spPr>
      </p:sp>
      <p:sp>
        <p:nvSpPr>
          <p:cNvPr id="11" name="Freeform: Shape 10">
            <a:extLst>
              <a:ext uri="{FF2B5EF4-FFF2-40B4-BE49-F238E27FC236}">
                <a16:creationId xmlns:a16="http://schemas.microsoft.com/office/drawing/2014/main" id="{2989BE6A-C309-418E-8ADD-1616A98057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41866" y="2416896"/>
            <a:ext cx="2432214" cy="2121117"/>
          </a:xfrm>
          <a:custGeom>
            <a:avLst/>
            <a:gdLst>
              <a:gd name="connsiteX0" fmla="*/ 2837178 w 3242952"/>
              <a:gd name="connsiteY0" fmla="*/ 0 h 2828156"/>
              <a:gd name="connsiteX1" fmla="*/ 3242952 w 3242952"/>
              <a:gd name="connsiteY1" fmla="*/ 0 h 2828156"/>
              <a:gd name="connsiteX2" fmla="*/ 3242952 w 3242952"/>
              <a:gd name="connsiteY2" fmla="*/ 2828156 h 2828156"/>
              <a:gd name="connsiteX3" fmla="*/ 0 w 3242952"/>
              <a:gd name="connsiteY3" fmla="*/ 2828156 h 2828156"/>
              <a:gd name="connsiteX4" fmla="*/ 0 w 3242952"/>
              <a:gd name="connsiteY4" fmla="*/ 2442859 h 2828156"/>
              <a:gd name="connsiteX5" fmla="*/ 2837178 w 3242952"/>
              <a:gd name="connsiteY5" fmla="*/ 2443295 h 2828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42952" h="2828156">
                <a:moveTo>
                  <a:pt x="2837178" y="0"/>
                </a:moveTo>
                <a:lnTo>
                  <a:pt x="3242952" y="0"/>
                </a:lnTo>
                <a:lnTo>
                  <a:pt x="3242952" y="2828156"/>
                </a:lnTo>
                <a:lnTo>
                  <a:pt x="0" y="2828156"/>
                </a:lnTo>
                <a:lnTo>
                  <a:pt x="0" y="2442859"/>
                </a:lnTo>
                <a:lnTo>
                  <a:pt x="2837178" y="2443295"/>
                </a:lnTo>
                <a:close/>
              </a:path>
            </a:pathLst>
          </a:custGeom>
          <a:solidFill>
            <a:srgbClr val="4C4C4C"/>
          </a:solidFill>
          <a:ln w="0">
            <a:noFill/>
            <a:prstDash val="solid"/>
            <a:round/>
            <a:headEnd/>
            <a:tailEnd/>
          </a:ln>
        </p:spPr>
        <p:txBody>
          <a:bodyPr wrap="square">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C80E58B7-51C4-4B06-9019-93CAA3F5ADBC}"/>
              </a:ext>
            </a:extLst>
          </p:cNvPr>
          <p:cNvSpPr>
            <a:spLocks noGrp="1"/>
          </p:cNvSpPr>
          <p:nvPr>
            <p:ph idx="1"/>
          </p:nvPr>
        </p:nvSpPr>
        <p:spPr>
          <a:xfrm>
            <a:off x="5836029" y="1709363"/>
            <a:ext cx="2720298" cy="2540359"/>
          </a:xfrm>
        </p:spPr>
        <p:txBody>
          <a:bodyPr anchor="ctr">
            <a:normAutofit/>
          </a:bodyPr>
          <a:lstStyle/>
          <a:p>
            <a:pPr marL="0" indent="0">
              <a:buNone/>
            </a:pPr>
            <a:r>
              <a:rPr lang="en-NZ" sz="2400" dirty="0"/>
              <a:t>Whose turn is it today?</a:t>
            </a:r>
          </a:p>
        </p:txBody>
      </p:sp>
    </p:spTree>
    <p:extLst>
      <p:ext uri="{BB962C8B-B14F-4D97-AF65-F5344CB8AC3E}">
        <p14:creationId xmlns:p14="http://schemas.microsoft.com/office/powerpoint/2010/main" val="3126946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C6003-7236-4504-8375-D4AE238F64A2}"/>
              </a:ext>
            </a:extLst>
          </p:cNvPr>
          <p:cNvSpPr>
            <a:spLocks noGrp="1"/>
          </p:cNvSpPr>
          <p:nvPr>
            <p:ph type="title"/>
          </p:nvPr>
        </p:nvSpPr>
        <p:spPr>
          <a:xfrm>
            <a:off x="852321" y="470673"/>
            <a:ext cx="5605629" cy="994172"/>
          </a:xfrm>
        </p:spPr>
        <p:txBody>
          <a:bodyPr anchor="t">
            <a:normAutofit/>
          </a:bodyPr>
          <a:lstStyle/>
          <a:p>
            <a:r>
              <a:rPr lang="en-NZ" sz="4100" dirty="0">
                <a:ea typeface="ＭＳ Ｐゴシック"/>
              </a:rPr>
              <a:t>Overview of day 7</a:t>
            </a:r>
            <a:endParaRPr lang="en-NZ" sz="4100" dirty="0"/>
          </a:p>
        </p:txBody>
      </p:sp>
      <p:sp>
        <p:nvSpPr>
          <p:cNvPr id="3" name="Content Placeholder 2">
            <a:extLst>
              <a:ext uri="{FF2B5EF4-FFF2-40B4-BE49-F238E27FC236}">
                <a16:creationId xmlns:a16="http://schemas.microsoft.com/office/drawing/2014/main" id="{CD5880FC-4BD6-43E6-9B76-23A76FE22028}"/>
              </a:ext>
            </a:extLst>
          </p:cNvPr>
          <p:cNvSpPr>
            <a:spLocks noGrp="1"/>
          </p:cNvSpPr>
          <p:nvPr>
            <p:ph idx="1"/>
          </p:nvPr>
        </p:nvSpPr>
        <p:spPr>
          <a:xfrm>
            <a:off x="852321" y="1708629"/>
            <a:ext cx="4850901" cy="2587960"/>
          </a:xfrm>
        </p:spPr>
        <p:txBody>
          <a:bodyPr anchor="ctr">
            <a:normAutofit fontScale="62500" lnSpcReduction="20000"/>
          </a:bodyPr>
          <a:lstStyle/>
          <a:p>
            <a:pPr marL="0" indent="0">
              <a:buNone/>
            </a:pPr>
            <a:r>
              <a:rPr lang="en-NZ" sz="2400" dirty="0">
                <a:ea typeface="+mn-lt"/>
                <a:cs typeface="+mn-lt"/>
              </a:rPr>
              <a:t>By the end of the session, you will be able to:</a:t>
            </a:r>
            <a:endParaRPr lang="en-US" dirty="0"/>
          </a:p>
          <a:p>
            <a:endParaRPr lang="en-NZ"/>
          </a:p>
          <a:p>
            <a:r>
              <a:rPr lang="en-NZ" sz="2400" dirty="0">
                <a:ea typeface="+mn-lt"/>
                <a:cs typeface="+mn-lt"/>
              </a:rPr>
              <a:t>Identify the pros and cons of working with large groups</a:t>
            </a:r>
            <a:endParaRPr lang="en-NZ">
              <a:ea typeface="+mn-lt"/>
              <a:cs typeface="+mn-lt"/>
            </a:endParaRPr>
          </a:p>
          <a:p>
            <a:r>
              <a:rPr lang="en-NZ" sz="2400" dirty="0">
                <a:ea typeface="+mn-lt"/>
                <a:cs typeface="+mn-lt"/>
              </a:rPr>
              <a:t>Discuss ideas for effective small group facilitation</a:t>
            </a:r>
            <a:endParaRPr lang="en-NZ" dirty="0"/>
          </a:p>
          <a:p>
            <a:r>
              <a:rPr lang="en-NZ" sz="2400" dirty="0">
                <a:ea typeface="+mn-lt"/>
                <a:cs typeface="+mn-lt"/>
              </a:rPr>
              <a:t>Create a group expectation agreement</a:t>
            </a:r>
            <a:endParaRPr lang="en-NZ" dirty="0"/>
          </a:p>
          <a:p>
            <a:r>
              <a:rPr lang="en-NZ" sz="2400" dirty="0">
                <a:ea typeface="+mn-lt"/>
                <a:cs typeface="+mn-lt"/>
              </a:rPr>
              <a:t>Brainstorm strategies for dealing with problem group members</a:t>
            </a:r>
            <a:endParaRPr lang="en-NZ" dirty="0"/>
          </a:p>
          <a:p>
            <a:r>
              <a:rPr lang="en-NZ" sz="2400" dirty="0">
                <a:ea typeface="+mn-lt"/>
                <a:cs typeface="+mn-lt"/>
              </a:rPr>
              <a:t>Identify strategies for effective team and group work</a:t>
            </a:r>
            <a:endParaRPr lang="en-NZ" dirty="0"/>
          </a:p>
          <a:p>
            <a:r>
              <a:rPr lang="en-NZ" sz="2400" dirty="0">
                <a:ea typeface="+mn-lt"/>
                <a:cs typeface="+mn-lt"/>
              </a:rPr>
              <a:t>Research and present of models of teamwork</a:t>
            </a:r>
            <a:endParaRPr lang="en-NZ" dirty="0"/>
          </a:p>
          <a:p>
            <a:pPr>
              <a:lnSpc>
                <a:spcPct val="90000"/>
              </a:lnSpc>
            </a:pPr>
            <a:endParaRPr lang="en-NZ" sz="24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66660" y="0"/>
            <a:ext cx="1577340"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86550" y="1769184"/>
            <a:ext cx="1605129" cy="1605129"/>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Footer">
            <a:extLst>
              <a:ext uri="{FF2B5EF4-FFF2-40B4-BE49-F238E27FC236}">
                <a16:creationId xmlns:a16="http://schemas.microsoft.com/office/drawing/2014/main" id="{C6864006-7D14-4689-9DD9-1166DA1675F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60489" y="2143125"/>
            <a:ext cx="857249" cy="857249"/>
          </a:xfrm>
          <a:prstGeom prst="rect">
            <a:avLst/>
          </a:prstGeom>
        </p:spPr>
      </p:pic>
    </p:spTree>
    <p:extLst>
      <p:ext uri="{BB962C8B-B14F-4D97-AF65-F5344CB8AC3E}">
        <p14:creationId xmlns:p14="http://schemas.microsoft.com/office/powerpoint/2010/main" val="28534893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D3C81-554A-4014-8235-09AF05E3D344}"/>
              </a:ext>
            </a:extLst>
          </p:cNvPr>
          <p:cNvSpPr>
            <a:spLocks noGrp="1"/>
          </p:cNvSpPr>
          <p:nvPr>
            <p:ph type="title"/>
          </p:nvPr>
        </p:nvSpPr>
        <p:spPr/>
        <p:txBody>
          <a:bodyPr/>
          <a:lstStyle/>
          <a:p>
            <a:r>
              <a:rPr lang="en-NZ" dirty="0"/>
              <a:t>Working with large groups</a:t>
            </a:r>
          </a:p>
        </p:txBody>
      </p:sp>
      <p:sp>
        <p:nvSpPr>
          <p:cNvPr id="3" name="Content Placeholder 2">
            <a:extLst>
              <a:ext uri="{FF2B5EF4-FFF2-40B4-BE49-F238E27FC236}">
                <a16:creationId xmlns:a16="http://schemas.microsoft.com/office/drawing/2014/main" id="{70D74283-7637-44B5-885E-21D11F43F0E1}"/>
              </a:ext>
            </a:extLst>
          </p:cNvPr>
          <p:cNvSpPr>
            <a:spLocks noGrp="1"/>
          </p:cNvSpPr>
          <p:nvPr>
            <p:ph idx="1"/>
          </p:nvPr>
        </p:nvSpPr>
        <p:spPr>
          <a:xfrm>
            <a:off x="457200" y="1940173"/>
            <a:ext cx="8229600" cy="3394075"/>
          </a:xfrm>
        </p:spPr>
        <p:txBody>
          <a:bodyPr/>
          <a:lstStyle/>
          <a:p>
            <a:pPr marL="0" indent="0">
              <a:buNone/>
            </a:pPr>
            <a:r>
              <a:rPr lang="en-NZ" sz="2400" dirty="0"/>
              <a:t>Large group teaching has traditionally been linked with lecture style teaching.  Lectures were thought to be an efficient way of teaching to a large number. Recently however there has been a substantial shift away from lecturing towards a more student-centred style of teaching.  </a:t>
            </a:r>
          </a:p>
          <a:p>
            <a:endParaRPr lang="en-NZ" dirty="0"/>
          </a:p>
        </p:txBody>
      </p:sp>
    </p:spTree>
    <p:extLst>
      <p:ext uri="{BB962C8B-B14F-4D97-AF65-F5344CB8AC3E}">
        <p14:creationId xmlns:p14="http://schemas.microsoft.com/office/powerpoint/2010/main" val="27756602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463810-38B4-4B5C-8840-A9881F03A893}"/>
              </a:ext>
            </a:extLst>
          </p:cNvPr>
          <p:cNvSpPr>
            <a:spLocks noGrp="1"/>
          </p:cNvSpPr>
          <p:nvPr>
            <p:ph type="title"/>
          </p:nvPr>
        </p:nvSpPr>
        <p:spPr>
          <a:xfrm>
            <a:off x="628650" y="722907"/>
            <a:ext cx="2620771" cy="3697685"/>
          </a:xfrm>
        </p:spPr>
        <p:txBody>
          <a:bodyPr>
            <a:normAutofit/>
          </a:bodyPr>
          <a:lstStyle/>
          <a:p>
            <a:pPr algn="r"/>
            <a:r>
              <a:rPr lang="en-NZ" sz="3700" dirty="0">
                <a:solidFill>
                  <a:schemeClr val="accent1"/>
                </a:solidFill>
              </a:rPr>
              <a:t>Pros and Cons</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EBC0381-BBEE-4054-87CD-CAF6B1635E55}"/>
              </a:ext>
            </a:extLst>
          </p:cNvPr>
          <p:cNvSpPr>
            <a:spLocks noGrp="1"/>
          </p:cNvSpPr>
          <p:nvPr>
            <p:ph idx="1"/>
          </p:nvPr>
        </p:nvSpPr>
        <p:spPr>
          <a:xfrm>
            <a:off x="3732023" y="722907"/>
            <a:ext cx="4783327" cy="3697685"/>
          </a:xfrm>
        </p:spPr>
        <p:txBody>
          <a:bodyPr anchor="ctr">
            <a:normAutofit/>
          </a:bodyPr>
          <a:lstStyle/>
          <a:p>
            <a:pPr lvl="0"/>
            <a:r>
              <a:rPr lang="en-US" sz="1800" dirty="0"/>
              <a:t>Brainstorm aspects of working with large groups and complete the middle column of </a:t>
            </a:r>
            <a:r>
              <a:rPr lang="en-US" sz="1800" b="1" dirty="0"/>
              <a:t>Template E: Pros and Cons of Working with Large Groups.</a:t>
            </a:r>
            <a:endParaRPr lang="en-NZ" sz="1800" dirty="0"/>
          </a:p>
          <a:p>
            <a:pPr lvl="0"/>
            <a:r>
              <a:rPr lang="en-NZ" sz="1800" dirty="0"/>
              <a:t>Discuss and research each issue.  Record positives and negatives and place in appropriate columns.</a:t>
            </a:r>
          </a:p>
          <a:p>
            <a:pPr lvl="0"/>
            <a:r>
              <a:rPr lang="en-US" sz="1800" dirty="0"/>
              <a:t>Then </a:t>
            </a:r>
            <a:r>
              <a:rPr lang="en-US" sz="1800" dirty="0" err="1"/>
              <a:t>summarise</a:t>
            </a:r>
            <a:r>
              <a:rPr lang="en-US" sz="1800" dirty="0"/>
              <a:t> your findings.</a:t>
            </a:r>
          </a:p>
          <a:p>
            <a:pPr lvl="0"/>
            <a:r>
              <a:rPr lang="en-US" sz="1800" dirty="0"/>
              <a:t> Share with the class.</a:t>
            </a:r>
            <a:endParaRPr lang="en-NZ" sz="1800" dirty="0"/>
          </a:p>
          <a:p>
            <a:endParaRPr lang="en-NZ" sz="1800" dirty="0"/>
          </a:p>
        </p:txBody>
      </p:sp>
    </p:spTree>
    <p:extLst>
      <p:ext uri="{BB962C8B-B14F-4D97-AF65-F5344CB8AC3E}">
        <p14:creationId xmlns:p14="http://schemas.microsoft.com/office/powerpoint/2010/main" val="42780881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31287-BBE4-4F50-98FA-9BC019915C82}"/>
              </a:ext>
            </a:extLst>
          </p:cNvPr>
          <p:cNvSpPr>
            <a:spLocks noGrp="1"/>
          </p:cNvSpPr>
          <p:nvPr>
            <p:ph type="title"/>
          </p:nvPr>
        </p:nvSpPr>
        <p:spPr/>
        <p:txBody>
          <a:bodyPr/>
          <a:lstStyle/>
          <a:p>
            <a:r>
              <a:rPr lang="en-NZ" sz="3200" dirty="0"/>
              <a:t>5 tips – working with large groups</a:t>
            </a:r>
          </a:p>
        </p:txBody>
      </p:sp>
      <p:graphicFrame>
        <p:nvGraphicFramePr>
          <p:cNvPr id="4" name="Content Placeholder 3">
            <a:extLst>
              <a:ext uri="{FF2B5EF4-FFF2-40B4-BE49-F238E27FC236}">
                <a16:creationId xmlns:a16="http://schemas.microsoft.com/office/drawing/2014/main" id="{E91A68A4-D6F2-4E28-B64F-1D0064169660}"/>
              </a:ext>
            </a:extLst>
          </p:cNvPr>
          <p:cNvGraphicFramePr>
            <a:graphicFrameLocks noGrp="1"/>
          </p:cNvGraphicFramePr>
          <p:nvPr>
            <p:ph idx="1"/>
            <p:extLst>
              <p:ext uri="{D42A27DB-BD31-4B8C-83A1-F6EECF244321}">
                <p14:modId xmlns:p14="http://schemas.microsoft.com/office/powerpoint/2010/main" val="4167084295"/>
              </p:ext>
            </p:extLst>
          </p:nvPr>
        </p:nvGraphicFramePr>
        <p:xfrm>
          <a:off x="457200" y="1200150"/>
          <a:ext cx="8229600" cy="33940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507216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D51CC-4045-4EF4-94C1-C917818483A1}"/>
              </a:ext>
            </a:extLst>
          </p:cNvPr>
          <p:cNvSpPr>
            <a:spLocks noGrp="1"/>
          </p:cNvSpPr>
          <p:nvPr>
            <p:ph type="title"/>
          </p:nvPr>
        </p:nvSpPr>
        <p:spPr/>
        <p:txBody>
          <a:bodyPr/>
          <a:lstStyle/>
          <a:p>
            <a:r>
              <a:rPr lang="en-NZ" sz="3600" dirty="0"/>
              <a:t>Working with small groups</a:t>
            </a:r>
          </a:p>
        </p:txBody>
      </p:sp>
      <p:sp>
        <p:nvSpPr>
          <p:cNvPr id="3" name="Content Placeholder 2">
            <a:extLst>
              <a:ext uri="{FF2B5EF4-FFF2-40B4-BE49-F238E27FC236}">
                <a16:creationId xmlns:a16="http://schemas.microsoft.com/office/drawing/2014/main" id="{37574AEF-BD01-451C-AB7E-DBAC1E496525}"/>
              </a:ext>
            </a:extLst>
          </p:cNvPr>
          <p:cNvSpPr>
            <a:spLocks noGrp="1"/>
          </p:cNvSpPr>
          <p:nvPr>
            <p:ph idx="1"/>
          </p:nvPr>
        </p:nvSpPr>
        <p:spPr/>
        <p:txBody>
          <a:bodyPr/>
          <a:lstStyle/>
          <a:p>
            <a:pPr marL="0" indent="0">
              <a:buNone/>
            </a:pPr>
            <a:r>
              <a:rPr lang="en-NZ" sz="2400" dirty="0"/>
              <a:t>Small groups are used to help solve problems, to explore the pros and cons of a solution, to bring out quieter members and to encourage people to share ideas.  Small groups are one way to help meet task and individual needs in a group</a:t>
            </a:r>
          </a:p>
        </p:txBody>
      </p:sp>
    </p:spTree>
    <p:extLst>
      <p:ext uri="{BB962C8B-B14F-4D97-AF65-F5344CB8AC3E}">
        <p14:creationId xmlns:p14="http://schemas.microsoft.com/office/powerpoint/2010/main" val="2094068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083FF-7608-47DA-8C3C-26F98DFD537E}"/>
              </a:ext>
            </a:extLst>
          </p:cNvPr>
          <p:cNvSpPr>
            <a:spLocks noGrp="1"/>
          </p:cNvSpPr>
          <p:nvPr>
            <p:ph type="title"/>
          </p:nvPr>
        </p:nvSpPr>
        <p:spPr>
          <a:xfrm>
            <a:off x="1135719" y="385209"/>
            <a:ext cx="7420599" cy="773412"/>
          </a:xfrm>
        </p:spPr>
        <p:txBody>
          <a:bodyPr anchor="b">
            <a:normAutofit/>
          </a:bodyPr>
          <a:lstStyle/>
          <a:p>
            <a:r>
              <a:rPr lang="en-NZ" dirty="0"/>
              <a:t>Warm-up</a:t>
            </a:r>
          </a:p>
        </p:txBody>
      </p:sp>
      <p:pic>
        <p:nvPicPr>
          <p:cNvPr id="4" name="Picture 3">
            <a:extLst>
              <a:ext uri="{FF2B5EF4-FFF2-40B4-BE49-F238E27FC236}">
                <a16:creationId xmlns:a16="http://schemas.microsoft.com/office/drawing/2014/main" id="{F22F4569-77CF-4E66-912A-54CBA87B45FC}"/>
              </a:ext>
            </a:extLst>
          </p:cNvPr>
          <p:cNvPicPr>
            <a:picLocks noChangeAspect="1"/>
          </p:cNvPicPr>
          <p:nvPr/>
        </p:nvPicPr>
        <p:blipFill>
          <a:blip r:embed="rId2"/>
          <a:stretch>
            <a:fillRect/>
          </a:stretch>
        </p:blipFill>
        <p:spPr>
          <a:xfrm>
            <a:off x="1191551" y="1941814"/>
            <a:ext cx="3690373" cy="2066609"/>
          </a:xfrm>
          <a:prstGeom prst="rect">
            <a:avLst/>
          </a:prstGeom>
        </p:spPr>
      </p:pic>
      <p:sp>
        <p:nvSpPr>
          <p:cNvPr id="9" name="Freeform: Shape 8">
            <a:extLst>
              <a:ext uri="{FF2B5EF4-FFF2-40B4-BE49-F238E27FC236}">
                <a16:creationId xmlns:a16="http://schemas.microsoft.com/office/drawing/2014/main" id="{C607803A-4E99-444E-94F7-8785CDDF5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585115" y="1413033"/>
            <a:ext cx="2456751" cy="2139981"/>
          </a:xfrm>
          <a:custGeom>
            <a:avLst/>
            <a:gdLst>
              <a:gd name="connsiteX0" fmla="*/ 3275668 w 3275668"/>
              <a:gd name="connsiteY0" fmla="*/ 2853308 h 2853308"/>
              <a:gd name="connsiteX1" fmla="*/ 655 w 3275668"/>
              <a:gd name="connsiteY1" fmla="*/ 2853308 h 2853308"/>
              <a:gd name="connsiteX2" fmla="*/ 0 w 3275668"/>
              <a:gd name="connsiteY2" fmla="*/ 2467565 h 2853308"/>
              <a:gd name="connsiteX3" fmla="*/ 2869894 w 3275668"/>
              <a:gd name="connsiteY3" fmla="*/ 2468888 h 2853308"/>
              <a:gd name="connsiteX4" fmla="*/ 2869894 w 3275668"/>
              <a:gd name="connsiteY4" fmla="*/ 0 h 2853308"/>
              <a:gd name="connsiteX5" fmla="*/ 3275668 w 3275668"/>
              <a:gd name="connsiteY5" fmla="*/ 0 h 2853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75668" h="2853308">
                <a:moveTo>
                  <a:pt x="3275668" y="2853308"/>
                </a:moveTo>
                <a:lnTo>
                  <a:pt x="655" y="2853308"/>
                </a:lnTo>
                <a:cubicBezTo>
                  <a:pt x="-655" y="2720171"/>
                  <a:pt x="1310" y="2600702"/>
                  <a:pt x="0" y="2467565"/>
                </a:cubicBezTo>
                <a:lnTo>
                  <a:pt x="2869894" y="2468888"/>
                </a:lnTo>
                <a:lnTo>
                  <a:pt x="2869894" y="0"/>
                </a:lnTo>
                <a:lnTo>
                  <a:pt x="3275668" y="0"/>
                </a:lnTo>
                <a:close/>
              </a:path>
            </a:pathLst>
          </a:custGeom>
          <a:solidFill>
            <a:srgbClr val="4C4C4C"/>
          </a:solidFill>
          <a:ln w="0">
            <a:noFill/>
            <a:prstDash val="solid"/>
            <a:round/>
            <a:headEnd/>
            <a:tailEnd/>
          </a:ln>
        </p:spPr>
      </p:sp>
      <p:sp>
        <p:nvSpPr>
          <p:cNvPr id="11" name="Freeform: Shape 10">
            <a:extLst>
              <a:ext uri="{FF2B5EF4-FFF2-40B4-BE49-F238E27FC236}">
                <a16:creationId xmlns:a16="http://schemas.microsoft.com/office/drawing/2014/main" id="{2989BE6A-C309-418E-8ADD-1616A98057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41866" y="2416896"/>
            <a:ext cx="2432214" cy="2121117"/>
          </a:xfrm>
          <a:custGeom>
            <a:avLst/>
            <a:gdLst>
              <a:gd name="connsiteX0" fmla="*/ 2837178 w 3242952"/>
              <a:gd name="connsiteY0" fmla="*/ 0 h 2828156"/>
              <a:gd name="connsiteX1" fmla="*/ 3242952 w 3242952"/>
              <a:gd name="connsiteY1" fmla="*/ 0 h 2828156"/>
              <a:gd name="connsiteX2" fmla="*/ 3242952 w 3242952"/>
              <a:gd name="connsiteY2" fmla="*/ 2828156 h 2828156"/>
              <a:gd name="connsiteX3" fmla="*/ 0 w 3242952"/>
              <a:gd name="connsiteY3" fmla="*/ 2828156 h 2828156"/>
              <a:gd name="connsiteX4" fmla="*/ 0 w 3242952"/>
              <a:gd name="connsiteY4" fmla="*/ 2442859 h 2828156"/>
              <a:gd name="connsiteX5" fmla="*/ 2837178 w 3242952"/>
              <a:gd name="connsiteY5" fmla="*/ 2443295 h 2828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42952" h="2828156">
                <a:moveTo>
                  <a:pt x="2837178" y="0"/>
                </a:moveTo>
                <a:lnTo>
                  <a:pt x="3242952" y="0"/>
                </a:lnTo>
                <a:lnTo>
                  <a:pt x="3242952" y="2828156"/>
                </a:lnTo>
                <a:lnTo>
                  <a:pt x="0" y="2828156"/>
                </a:lnTo>
                <a:lnTo>
                  <a:pt x="0" y="2442859"/>
                </a:lnTo>
                <a:lnTo>
                  <a:pt x="2837178" y="2443295"/>
                </a:lnTo>
                <a:close/>
              </a:path>
            </a:pathLst>
          </a:custGeom>
          <a:solidFill>
            <a:srgbClr val="4C4C4C"/>
          </a:solidFill>
          <a:ln w="0">
            <a:noFill/>
            <a:prstDash val="solid"/>
            <a:round/>
            <a:headEnd/>
            <a:tailEnd/>
          </a:ln>
        </p:spPr>
        <p:txBody>
          <a:bodyPr wrap="square">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C80E58B7-51C4-4B06-9019-93CAA3F5ADBC}"/>
              </a:ext>
            </a:extLst>
          </p:cNvPr>
          <p:cNvSpPr>
            <a:spLocks noGrp="1"/>
          </p:cNvSpPr>
          <p:nvPr>
            <p:ph idx="1"/>
          </p:nvPr>
        </p:nvSpPr>
        <p:spPr>
          <a:xfrm>
            <a:off x="5836029" y="1709363"/>
            <a:ext cx="2720298" cy="2540359"/>
          </a:xfrm>
        </p:spPr>
        <p:txBody>
          <a:bodyPr anchor="ctr">
            <a:normAutofit/>
          </a:bodyPr>
          <a:lstStyle/>
          <a:p>
            <a:pPr marL="0" indent="0">
              <a:buNone/>
            </a:pPr>
            <a:r>
              <a:rPr lang="en-NZ" sz="2400" dirty="0"/>
              <a:t>Whose turn is it today?</a:t>
            </a:r>
          </a:p>
        </p:txBody>
      </p:sp>
    </p:spTree>
    <p:extLst>
      <p:ext uri="{BB962C8B-B14F-4D97-AF65-F5344CB8AC3E}">
        <p14:creationId xmlns:p14="http://schemas.microsoft.com/office/powerpoint/2010/main" val="8488173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463810-38B4-4B5C-8840-A9881F03A893}"/>
              </a:ext>
            </a:extLst>
          </p:cNvPr>
          <p:cNvSpPr>
            <a:spLocks noGrp="1"/>
          </p:cNvSpPr>
          <p:nvPr>
            <p:ph type="title"/>
          </p:nvPr>
        </p:nvSpPr>
        <p:spPr>
          <a:xfrm>
            <a:off x="628650" y="722907"/>
            <a:ext cx="2620771" cy="3697685"/>
          </a:xfrm>
        </p:spPr>
        <p:txBody>
          <a:bodyPr>
            <a:normAutofit/>
          </a:bodyPr>
          <a:lstStyle/>
          <a:p>
            <a:pPr algn="r"/>
            <a:r>
              <a:rPr lang="en-NZ" sz="3700" dirty="0">
                <a:solidFill>
                  <a:schemeClr val="accent1"/>
                </a:solidFill>
              </a:rPr>
              <a:t>Effective Small Group Work</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EBC0381-BBEE-4054-87CD-CAF6B1635E55}"/>
              </a:ext>
            </a:extLst>
          </p:cNvPr>
          <p:cNvSpPr>
            <a:spLocks noGrp="1"/>
          </p:cNvSpPr>
          <p:nvPr>
            <p:ph idx="1"/>
          </p:nvPr>
        </p:nvSpPr>
        <p:spPr>
          <a:xfrm>
            <a:off x="3732023" y="722907"/>
            <a:ext cx="4783327" cy="3697685"/>
          </a:xfrm>
        </p:spPr>
        <p:txBody>
          <a:bodyPr anchor="ctr">
            <a:normAutofit fontScale="55000" lnSpcReduction="20000"/>
          </a:bodyPr>
          <a:lstStyle/>
          <a:p>
            <a:pPr lvl="0"/>
            <a:r>
              <a:rPr lang="en-US" dirty="0"/>
              <a:t>Predict some best tips for ensuring effective small group facilitation.  These are your </a:t>
            </a:r>
            <a:r>
              <a:rPr lang="en-US" i="1" dirty="0"/>
              <a:t>main ideas</a:t>
            </a:r>
            <a:r>
              <a:rPr lang="en-US" dirty="0"/>
              <a:t>.  Write your responses in the first column of </a:t>
            </a:r>
            <a:r>
              <a:rPr lang="en-US" b="1" dirty="0"/>
              <a:t>Template B</a:t>
            </a:r>
            <a:endParaRPr lang="en-GB" dirty="0"/>
          </a:p>
          <a:p>
            <a:pPr lvl="0"/>
            <a:r>
              <a:rPr lang="en-US" dirty="0"/>
              <a:t>You now have 3 minutes to scan the following text ‘Tips for Effective Small Group Facilitation’ from Global Learning Partners.</a:t>
            </a:r>
            <a:endParaRPr lang="en-GB" dirty="0"/>
          </a:p>
          <a:p>
            <a:pPr lvl="0"/>
            <a:r>
              <a:rPr lang="en-US" dirty="0"/>
              <a:t>You can now add to, and complete, </a:t>
            </a:r>
            <a:r>
              <a:rPr lang="en-US" b="1" dirty="0"/>
              <a:t>Template B:  </a:t>
            </a:r>
            <a:r>
              <a:rPr lang="en-US" dirty="0"/>
              <a:t>What do you feel are the ‘Big Ideas’ for creating effective group facilitation?   </a:t>
            </a:r>
            <a:endParaRPr lang="en-GB" dirty="0"/>
          </a:p>
          <a:p>
            <a:pPr lvl="0"/>
            <a:r>
              <a:rPr lang="en-US" dirty="0"/>
              <a:t>Share your ideas with your </a:t>
            </a:r>
            <a:r>
              <a:rPr lang="en-US" dirty="0" err="1"/>
              <a:t>neighbour</a:t>
            </a:r>
            <a:r>
              <a:rPr lang="en-US" dirty="0"/>
              <a:t>.</a:t>
            </a:r>
            <a:endParaRPr lang="en-GB" dirty="0"/>
          </a:p>
          <a:p>
            <a:endParaRPr lang="en-NZ" sz="1800" dirty="0"/>
          </a:p>
        </p:txBody>
      </p:sp>
    </p:spTree>
    <p:extLst>
      <p:ext uri="{BB962C8B-B14F-4D97-AF65-F5344CB8AC3E}">
        <p14:creationId xmlns:p14="http://schemas.microsoft.com/office/powerpoint/2010/main" val="10921289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4AD0C-F0E2-9540-801D-3E7A7227E766}"/>
              </a:ext>
            </a:extLst>
          </p:cNvPr>
          <p:cNvSpPr>
            <a:spLocks noGrp="1"/>
          </p:cNvSpPr>
          <p:nvPr>
            <p:ph type="title"/>
          </p:nvPr>
        </p:nvSpPr>
        <p:spPr/>
        <p:txBody>
          <a:bodyPr/>
          <a:lstStyle/>
          <a:p>
            <a:r>
              <a:rPr lang="en-US" dirty="0"/>
              <a:t>Forming groups</a:t>
            </a:r>
          </a:p>
        </p:txBody>
      </p:sp>
      <p:sp>
        <p:nvSpPr>
          <p:cNvPr id="3" name="Content Placeholder 2">
            <a:extLst>
              <a:ext uri="{FF2B5EF4-FFF2-40B4-BE49-F238E27FC236}">
                <a16:creationId xmlns:a16="http://schemas.microsoft.com/office/drawing/2014/main" id="{B3DEF9FE-1E60-354A-9E78-FDC8CFF0980B}"/>
              </a:ext>
            </a:extLst>
          </p:cNvPr>
          <p:cNvSpPr>
            <a:spLocks noGrp="1"/>
          </p:cNvSpPr>
          <p:nvPr>
            <p:ph idx="1"/>
          </p:nvPr>
        </p:nvSpPr>
        <p:spPr/>
        <p:txBody>
          <a:bodyPr/>
          <a:lstStyle/>
          <a:p>
            <a:pPr marL="0" indent="0">
              <a:buNone/>
            </a:pPr>
            <a:r>
              <a:rPr lang="en-NZ" sz="2400" dirty="0"/>
              <a:t>When you are establishing working groups, it is important to remember two things:</a:t>
            </a:r>
            <a:endParaRPr lang="en-GB" sz="2400" dirty="0"/>
          </a:p>
          <a:p>
            <a:pPr lvl="0"/>
            <a:r>
              <a:rPr lang="en-NZ" sz="2400" dirty="0"/>
              <a:t>Set out a clear set of guidelines for the group.  </a:t>
            </a:r>
            <a:endParaRPr lang="en-GB" sz="2400" dirty="0"/>
          </a:p>
          <a:p>
            <a:pPr lvl="0"/>
            <a:r>
              <a:rPr lang="en-NZ" sz="2400" dirty="0"/>
              <a:t>Have members formulate a common set of expectations.  </a:t>
            </a:r>
            <a:endParaRPr lang="en-US" dirty="0"/>
          </a:p>
        </p:txBody>
      </p:sp>
    </p:spTree>
    <p:extLst>
      <p:ext uri="{BB962C8B-B14F-4D97-AF65-F5344CB8AC3E}">
        <p14:creationId xmlns:p14="http://schemas.microsoft.com/office/powerpoint/2010/main" val="25858885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463810-38B4-4B5C-8840-A9881F03A893}"/>
              </a:ext>
            </a:extLst>
          </p:cNvPr>
          <p:cNvSpPr>
            <a:spLocks noGrp="1"/>
          </p:cNvSpPr>
          <p:nvPr>
            <p:ph type="title"/>
          </p:nvPr>
        </p:nvSpPr>
        <p:spPr>
          <a:xfrm>
            <a:off x="628650" y="722907"/>
            <a:ext cx="2620771" cy="3697685"/>
          </a:xfrm>
        </p:spPr>
        <p:txBody>
          <a:bodyPr>
            <a:normAutofit/>
          </a:bodyPr>
          <a:lstStyle/>
          <a:p>
            <a:pPr algn="r"/>
            <a:r>
              <a:rPr lang="en-NZ" sz="3700" dirty="0">
                <a:solidFill>
                  <a:schemeClr val="accent1"/>
                </a:solidFill>
              </a:rPr>
              <a:t>Creating our own group </a:t>
            </a:r>
            <a:r>
              <a:rPr lang="en-NZ" sz="3300" dirty="0" err="1">
                <a:solidFill>
                  <a:schemeClr val="accent1"/>
                </a:solidFill>
              </a:rPr>
              <a:t>expecatations</a:t>
            </a:r>
            <a:endParaRPr lang="en-NZ" sz="3300" dirty="0">
              <a:solidFill>
                <a:schemeClr val="accent1"/>
              </a:solidFill>
            </a:endParaRP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EBC0381-BBEE-4054-87CD-CAF6B1635E55}"/>
              </a:ext>
            </a:extLst>
          </p:cNvPr>
          <p:cNvSpPr>
            <a:spLocks noGrp="1"/>
          </p:cNvSpPr>
          <p:nvPr>
            <p:ph idx="1"/>
          </p:nvPr>
        </p:nvSpPr>
        <p:spPr>
          <a:xfrm>
            <a:off x="3732023" y="722907"/>
            <a:ext cx="4783327" cy="3697685"/>
          </a:xfrm>
        </p:spPr>
        <p:txBody>
          <a:bodyPr anchor="ctr">
            <a:normAutofit fontScale="55000" lnSpcReduction="20000"/>
          </a:bodyPr>
          <a:lstStyle/>
          <a:p>
            <a:pPr lvl="0"/>
            <a:r>
              <a:rPr lang="en-NZ" dirty="0"/>
              <a:t>In small groups think of a group or team name then list the rules and </a:t>
            </a:r>
            <a:r>
              <a:rPr lang="en-US" dirty="0"/>
              <a:t>expectations you agree to adopt for the duration of this </a:t>
            </a:r>
            <a:r>
              <a:rPr lang="en-US" dirty="0" err="1"/>
              <a:t>programme</a:t>
            </a:r>
            <a:r>
              <a:rPr lang="en-US" dirty="0"/>
              <a:t>. </a:t>
            </a:r>
            <a:endParaRPr lang="en-GB" dirty="0"/>
          </a:p>
          <a:p>
            <a:pPr lvl="0"/>
            <a:r>
              <a:rPr lang="en-NZ" dirty="0"/>
              <a:t>Think about things such as:</a:t>
            </a:r>
            <a:endParaRPr lang="en-GB" dirty="0"/>
          </a:p>
          <a:p>
            <a:pPr lvl="1"/>
            <a:r>
              <a:rPr lang="en-NZ" dirty="0"/>
              <a:t>What you are willing to do in order to succeed</a:t>
            </a:r>
            <a:endParaRPr lang="en-GB" dirty="0"/>
          </a:p>
          <a:p>
            <a:pPr lvl="1"/>
            <a:r>
              <a:rPr lang="en-NZ" dirty="0"/>
              <a:t>What you expect from your tutor</a:t>
            </a:r>
            <a:endParaRPr lang="en-GB" dirty="0"/>
          </a:p>
          <a:p>
            <a:pPr lvl="1"/>
            <a:r>
              <a:rPr lang="en-NZ" dirty="0"/>
              <a:t>What you expect from their peers</a:t>
            </a:r>
            <a:endParaRPr lang="en-GB" dirty="0"/>
          </a:p>
          <a:p>
            <a:pPr lvl="1"/>
            <a:r>
              <a:rPr lang="en-NZ" dirty="0"/>
              <a:t>What the solutions or consequences will be if conflict arises</a:t>
            </a:r>
            <a:endParaRPr lang="en-GB" dirty="0"/>
          </a:p>
          <a:p>
            <a:pPr lvl="1"/>
            <a:r>
              <a:rPr lang="en-NZ" dirty="0"/>
              <a:t>Anything else? </a:t>
            </a:r>
            <a:endParaRPr lang="en-GB" dirty="0"/>
          </a:p>
          <a:p>
            <a:r>
              <a:rPr lang="en-NZ" dirty="0"/>
              <a:t>Sign your agreed upon list of expectations and take photos of your agreement for future reference.</a:t>
            </a:r>
            <a:r>
              <a:rPr lang="en-GB" dirty="0"/>
              <a:t> </a:t>
            </a:r>
            <a:endParaRPr lang="en-NZ" sz="6000" dirty="0"/>
          </a:p>
        </p:txBody>
      </p:sp>
    </p:spTree>
    <p:extLst>
      <p:ext uri="{BB962C8B-B14F-4D97-AF65-F5344CB8AC3E}">
        <p14:creationId xmlns:p14="http://schemas.microsoft.com/office/powerpoint/2010/main" val="42469957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463810-38B4-4B5C-8840-A9881F03A893}"/>
              </a:ext>
            </a:extLst>
          </p:cNvPr>
          <p:cNvSpPr>
            <a:spLocks noGrp="1"/>
          </p:cNvSpPr>
          <p:nvPr>
            <p:ph type="title"/>
          </p:nvPr>
        </p:nvSpPr>
        <p:spPr>
          <a:xfrm>
            <a:off x="628650" y="722907"/>
            <a:ext cx="2620771" cy="3697685"/>
          </a:xfrm>
        </p:spPr>
        <p:txBody>
          <a:bodyPr>
            <a:normAutofit fontScale="90000"/>
          </a:bodyPr>
          <a:lstStyle/>
          <a:p>
            <a:pPr algn="r"/>
            <a:r>
              <a:rPr lang="en-NZ" sz="3700" dirty="0">
                <a:solidFill>
                  <a:schemeClr val="accent1"/>
                </a:solidFill>
              </a:rPr>
              <a:t>Strategies for dealing with problems group members</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EBC0381-BBEE-4054-87CD-CAF6B1635E55}"/>
              </a:ext>
            </a:extLst>
          </p:cNvPr>
          <p:cNvSpPr>
            <a:spLocks noGrp="1"/>
          </p:cNvSpPr>
          <p:nvPr>
            <p:ph idx="1"/>
          </p:nvPr>
        </p:nvSpPr>
        <p:spPr>
          <a:xfrm>
            <a:off x="3732023" y="722907"/>
            <a:ext cx="4783327" cy="3697685"/>
          </a:xfrm>
        </p:spPr>
        <p:txBody>
          <a:bodyPr anchor="ctr">
            <a:normAutofit fontScale="62500" lnSpcReduction="20000"/>
          </a:bodyPr>
          <a:lstStyle/>
          <a:p>
            <a:pPr lvl="0"/>
            <a:r>
              <a:rPr lang="en-US" dirty="0"/>
              <a:t>In your groups think about some of the difficult group members you have come across in your prior teaching.</a:t>
            </a:r>
            <a:endParaRPr lang="en-GB" dirty="0"/>
          </a:p>
          <a:p>
            <a:pPr lvl="0"/>
            <a:r>
              <a:rPr lang="en-US" dirty="0"/>
              <a:t>What are some of the strategies you can use for dealing with problem students?</a:t>
            </a:r>
            <a:endParaRPr lang="en-GB" dirty="0"/>
          </a:p>
          <a:p>
            <a:pPr lvl="0"/>
            <a:r>
              <a:rPr lang="en-US" dirty="0"/>
              <a:t>Complete </a:t>
            </a:r>
            <a:r>
              <a:rPr lang="en-US" b="1" dirty="0"/>
              <a:t>Template C: Strategies for dealing with problem group members</a:t>
            </a:r>
            <a:r>
              <a:rPr lang="en-US" dirty="0"/>
              <a:t> and include any other types of difficult students they can think of.</a:t>
            </a:r>
            <a:endParaRPr lang="en-GB" dirty="0"/>
          </a:p>
          <a:p>
            <a:pPr lvl="0"/>
            <a:r>
              <a:rPr lang="en-NZ" dirty="0"/>
              <a:t>Share their ideas with another group.</a:t>
            </a:r>
            <a:endParaRPr lang="en-GB" dirty="0"/>
          </a:p>
          <a:p>
            <a:pPr lvl="0"/>
            <a:r>
              <a:rPr lang="en-NZ" dirty="0"/>
              <a:t>Discuss as a whole class.</a:t>
            </a:r>
            <a:endParaRPr lang="en-GB" dirty="0"/>
          </a:p>
        </p:txBody>
      </p:sp>
    </p:spTree>
    <p:extLst>
      <p:ext uri="{BB962C8B-B14F-4D97-AF65-F5344CB8AC3E}">
        <p14:creationId xmlns:p14="http://schemas.microsoft.com/office/powerpoint/2010/main" val="32895202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463810-38B4-4B5C-8840-A9881F03A893}"/>
              </a:ext>
            </a:extLst>
          </p:cNvPr>
          <p:cNvSpPr>
            <a:spLocks noGrp="1"/>
          </p:cNvSpPr>
          <p:nvPr>
            <p:ph type="title"/>
          </p:nvPr>
        </p:nvSpPr>
        <p:spPr>
          <a:xfrm>
            <a:off x="628650" y="722907"/>
            <a:ext cx="2620771" cy="3697685"/>
          </a:xfrm>
        </p:spPr>
        <p:txBody>
          <a:bodyPr>
            <a:normAutofit/>
          </a:bodyPr>
          <a:lstStyle/>
          <a:p>
            <a:pPr algn="r"/>
            <a:r>
              <a:rPr lang="en-NZ" sz="3700" dirty="0">
                <a:solidFill>
                  <a:schemeClr val="accent1"/>
                </a:solidFill>
              </a:rPr>
              <a:t>Ensuring effective team and group work</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EBC0381-BBEE-4054-87CD-CAF6B1635E55}"/>
              </a:ext>
            </a:extLst>
          </p:cNvPr>
          <p:cNvSpPr>
            <a:spLocks noGrp="1"/>
          </p:cNvSpPr>
          <p:nvPr>
            <p:ph idx="1"/>
          </p:nvPr>
        </p:nvSpPr>
        <p:spPr>
          <a:xfrm>
            <a:off x="3732023" y="722907"/>
            <a:ext cx="4783327" cy="3697685"/>
          </a:xfrm>
        </p:spPr>
        <p:txBody>
          <a:bodyPr anchor="ctr">
            <a:normAutofit fontScale="55000" lnSpcReduction="20000"/>
          </a:bodyPr>
          <a:lstStyle/>
          <a:p>
            <a:pPr marL="0" lvl="0" indent="0">
              <a:buNone/>
            </a:pPr>
            <a:r>
              <a:rPr lang="en-US" dirty="0"/>
              <a:t>In groups discuss ideas for helping to deal with problem group members.  </a:t>
            </a:r>
            <a:endParaRPr lang="en-GB" dirty="0"/>
          </a:p>
          <a:p>
            <a:pPr lvl="0"/>
            <a:r>
              <a:rPr lang="en-US" dirty="0"/>
              <a:t>Using </a:t>
            </a:r>
            <a:r>
              <a:rPr lang="en-US" b="1" dirty="0"/>
              <a:t>Template D:  Ensuring Effective Team and Group Work</a:t>
            </a:r>
            <a:r>
              <a:rPr lang="en-US" dirty="0"/>
              <a:t> think about what can be done to help with effective team and group work.  When during the </a:t>
            </a:r>
            <a:r>
              <a:rPr lang="en-US" dirty="0" err="1"/>
              <a:t>programme</a:t>
            </a:r>
            <a:r>
              <a:rPr lang="en-US" dirty="0"/>
              <a:t> or task is the best time is to do it and what is the purpose of the suggested activity?</a:t>
            </a:r>
            <a:endParaRPr lang="en-GB" dirty="0"/>
          </a:p>
          <a:p>
            <a:pPr lvl="0"/>
            <a:r>
              <a:rPr lang="en-US" dirty="0"/>
              <a:t>Share your ideas with a </a:t>
            </a:r>
            <a:r>
              <a:rPr lang="en-US" dirty="0" err="1"/>
              <a:t>neighbouring</a:t>
            </a:r>
            <a:r>
              <a:rPr lang="en-US" dirty="0"/>
              <a:t> group.</a:t>
            </a:r>
            <a:endParaRPr lang="en-GB" dirty="0"/>
          </a:p>
          <a:p>
            <a:pPr lvl="0"/>
            <a:r>
              <a:rPr lang="en-US" dirty="0"/>
              <a:t>Then follow the QR Code in your SB and read some more from </a:t>
            </a:r>
            <a:r>
              <a:rPr lang="en-US" dirty="0" err="1"/>
              <a:t>Oakely</a:t>
            </a:r>
            <a:r>
              <a:rPr lang="en-US" dirty="0"/>
              <a:t> et al. (2004)</a:t>
            </a:r>
            <a:endParaRPr lang="en-GB" dirty="0"/>
          </a:p>
          <a:p>
            <a:pPr lvl="0"/>
            <a:r>
              <a:rPr lang="en-US" dirty="0"/>
              <a:t>Discuss as a whole class</a:t>
            </a:r>
            <a:endParaRPr lang="en-GB" dirty="0"/>
          </a:p>
        </p:txBody>
      </p:sp>
    </p:spTree>
    <p:extLst>
      <p:ext uri="{BB962C8B-B14F-4D97-AF65-F5344CB8AC3E}">
        <p14:creationId xmlns:p14="http://schemas.microsoft.com/office/powerpoint/2010/main" val="34874540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E0B42-A76E-854B-9ADC-B5F05BC8AAD7}"/>
              </a:ext>
            </a:extLst>
          </p:cNvPr>
          <p:cNvSpPr>
            <a:spLocks noGrp="1"/>
          </p:cNvSpPr>
          <p:nvPr>
            <p:ph type="title"/>
          </p:nvPr>
        </p:nvSpPr>
        <p:spPr/>
        <p:txBody>
          <a:bodyPr/>
          <a:lstStyle/>
          <a:p>
            <a:r>
              <a:rPr lang="en-US" dirty="0"/>
              <a:t>Group Needs</a:t>
            </a:r>
          </a:p>
        </p:txBody>
      </p:sp>
      <p:graphicFrame>
        <p:nvGraphicFramePr>
          <p:cNvPr id="4" name="Content Placeholder 3">
            <a:extLst>
              <a:ext uri="{FF2B5EF4-FFF2-40B4-BE49-F238E27FC236}">
                <a16:creationId xmlns:a16="http://schemas.microsoft.com/office/drawing/2014/main" id="{20A0421F-226B-C04E-8785-D0B9EF0AE828}"/>
              </a:ext>
            </a:extLst>
          </p:cNvPr>
          <p:cNvGraphicFramePr>
            <a:graphicFrameLocks noGrp="1"/>
          </p:cNvGraphicFramePr>
          <p:nvPr>
            <p:ph idx="1"/>
            <p:extLst>
              <p:ext uri="{D42A27DB-BD31-4B8C-83A1-F6EECF244321}">
                <p14:modId xmlns:p14="http://schemas.microsoft.com/office/powerpoint/2010/main" val="1472246042"/>
              </p:ext>
            </p:extLst>
          </p:nvPr>
        </p:nvGraphicFramePr>
        <p:xfrm>
          <a:off x="-1667435" y="1173256"/>
          <a:ext cx="8229600" cy="33940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TextBox 9">
            <a:extLst>
              <a:ext uri="{FF2B5EF4-FFF2-40B4-BE49-F238E27FC236}">
                <a16:creationId xmlns:a16="http://schemas.microsoft.com/office/drawing/2014/main" id="{A2016006-BB3B-964D-947B-C56840ACAD85}"/>
              </a:ext>
            </a:extLst>
          </p:cNvPr>
          <p:cNvSpPr txBox="1"/>
          <p:nvPr/>
        </p:nvSpPr>
        <p:spPr>
          <a:xfrm>
            <a:off x="4298490" y="1398493"/>
            <a:ext cx="4527349" cy="2831544"/>
          </a:xfrm>
          <a:prstGeom prst="rect">
            <a:avLst/>
          </a:prstGeom>
          <a:noFill/>
        </p:spPr>
        <p:txBody>
          <a:bodyPr wrap="square" rtlCol="0">
            <a:spAutoFit/>
          </a:bodyPr>
          <a:lstStyle/>
          <a:p>
            <a:r>
              <a:rPr lang="en-NZ" sz="2000" dirty="0"/>
              <a:t>The strength and the continued life of the group depend upon the degree to which these three types of need in the group are recognized and met.  The effectiveness of the group will largely depend on the willingness of all members to share the responsibility for meeting these needs.  </a:t>
            </a:r>
            <a:endParaRPr lang="en-GB" sz="2000" dirty="0"/>
          </a:p>
          <a:p>
            <a:endParaRPr lang="en-US" dirty="0"/>
          </a:p>
        </p:txBody>
      </p:sp>
    </p:spTree>
    <p:extLst>
      <p:ext uri="{BB962C8B-B14F-4D97-AF65-F5344CB8AC3E}">
        <p14:creationId xmlns:p14="http://schemas.microsoft.com/office/powerpoint/2010/main" val="39106860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FE83E-0861-8145-820A-0B0B36C2AF1E}"/>
              </a:ext>
            </a:extLst>
          </p:cNvPr>
          <p:cNvSpPr>
            <a:spLocks noGrp="1"/>
          </p:cNvSpPr>
          <p:nvPr>
            <p:ph type="title"/>
          </p:nvPr>
        </p:nvSpPr>
        <p:spPr/>
        <p:txBody>
          <a:bodyPr/>
          <a:lstStyle/>
          <a:p>
            <a:r>
              <a:rPr lang="en-US" dirty="0"/>
              <a:t>Tuckman’s Model</a:t>
            </a:r>
          </a:p>
        </p:txBody>
      </p:sp>
      <p:graphicFrame>
        <p:nvGraphicFramePr>
          <p:cNvPr id="4" name="Content Placeholder 3">
            <a:extLst>
              <a:ext uri="{FF2B5EF4-FFF2-40B4-BE49-F238E27FC236}">
                <a16:creationId xmlns:a16="http://schemas.microsoft.com/office/drawing/2014/main" id="{FFEDE7C4-C82E-EF48-975F-79CC9517D7DF}"/>
              </a:ext>
            </a:extLst>
          </p:cNvPr>
          <p:cNvGraphicFramePr>
            <a:graphicFrameLocks noGrp="1"/>
          </p:cNvGraphicFramePr>
          <p:nvPr>
            <p:ph idx="1"/>
            <p:extLst>
              <p:ext uri="{D42A27DB-BD31-4B8C-83A1-F6EECF244321}">
                <p14:modId xmlns:p14="http://schemas.microsoft.com/office/powerpoint/2010/main" val="806579265"/>
              </p:ext>
            </p:extLst>
          </p:nvPr>
        </p:nvGraphicFramePr>
        <p:xfrm>
          <a:off x="457200" y="1200150"/>
          <a:ext cx="8229600" cy="33940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81492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463810-38B4-4B5C-8840-A9881F03A893}"/>
              </a:ext>
            </a:extLst>
          </p:cNvPr>
          <p:cNvSpPr>
            <a:spLocks noGrp="1"/>
          </p:cNvSpPr>
          <p:nvPr>
            <p:ph type="title"/>
          </p:nvPr>
        </p:nvSpPr>
        <p:spPr>
          <a:xfrm>
            <a:off x="457200" y="722907"/>
            <a:ext cx="2792221" cy="3697685"/>
          </a:xfrm>
        </p:spPr>
        <p:txBody>
          <a:bodyPr>
            <a:normAutofit/>
          </a:bodyPr>
          <a:lstStyle/>
          <a:p>
            <a:pPr algn="r"/>
            <a:r>
              <a:rPr lang="en-NZ" sz="3300" dirty="0">
                <a:solidFill>
                  <a:schemeClr val="accent1"/>
                </a:solidFill>
              </a:rPr>
              <a:t>Stages of Tuckman’s Model</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EBC0381-BBEE-4054-87CD-CAF6B1635E55}"/>
              </a:ext>
            </a:extLst>
          </p:cNvPr>
          <p:cNvSpPr>
            <a:spLocks noGrp="1"/>
          </p:cNvSpPr>
          <p:nvPr>
            <p:ph idx="1"/>
          </p:nvPr>
        </p:nvSpPr>
        <p:spPr>
          <a:xfrm>
            <a:off x="3732023" y="722907"/>
            <a:ext cx="4783327" cy="3697685"/>
          </a:xfrm>
        </p:spPr>
        <p:txBody>
          <a:bodyPr anchor="ctr">
            <a:normAutofit fontScale="70000" lnSpcReduction="20000"/>
          </a:bodyPr>
          <a:lstStyle/>
          <a:p>
            <a:r>
              <a:rPr lang="en-US" dirty="0"/>
              <a:t>In your group:</a:t>
            </a:r>
            <a:endParaRPr lang="en-GB" dirty="0"/>
          </a:p>
          <a:p>
            <a:pPr lvl="0"/>
            <a:r>
              <a:rPr lang="en-NZ" dirty="0"/>
              <a:t>Research the model you have been given using your computer or cell phone.</a:t>
            </a:r>
            <a:endParaRPr lang="en-GB" dirty="0"/>
          </a:p>
          <a:p>
            <a:pPr lvl="0"/>
            <a:r>
              <a:rPr lang="en-NZ" dirty="0"/>
              <a:t>Create a visual presentation explaining your given model and to present it back to the class.</a:t>
            </a:r>
            <a:endParaRPr lang="en-GB" dirty="0"/>
          </a:p>
          <a:p>
            <a:pPr lvl="0"/>
            <a:r>
              <a:rPr lang="en-NZ" dirty="0"/>
              <a:t>Can you see any similarities between the model you’ve been given and your own experiences?</a:t>
            </a:r>
            <a:endParaRPr lang="en-GB" dirty="0"/>
          </a:p>
        </p:txBody>
      </p:sp>
    </p:spTree>
    <p:extLst>
      <p:ext uri="{BB962C8B-B14F-4D97-AF65-F5344CB8AC3E}">
        <p14:creationId xmlns:p14="http://schemas.microsoft.com/office/powerpoint/2010/main" val="32976425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6C20283-73E0-40EC-8AD8-057F581F64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51435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28">
            <a:extLst>
              <a:ext uri="{FF2B5EF4-FFF2-40B4-BE49-F238E27FC236}">
                <a16:creationId xmlns:a16="http://schemas.microsoft.com/office/drawing/2014/main" id="{3FCC729B-E528-40C3-82D3-BA4375575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720090" y="0"/>
            <a:ext cx="8413995" cy="5143500"/>
          </a:xfrm>
          <a:custGeom>
            <a:avLst/>
            <a:gdLst>
              <a:gd name="connsiteX0" fmla="*/ 0 w 11218661"/>
              <a:gd name="connsiteY0" fmla="*/ 0 h 6858000"/>
              <a:gd name="connsiteX1" fmla="*/ 8042507 w 11218661"/>
              <a:gd name="connsiteY1" fmla="*/ 0 h 6858000"/>
              <a:gd name="connsiteX2" fmla="*/ 11218661 w 11218661"/>
              <a:gd name="connsiteY2" fmla="*/ 6858000 h 6858000"/>
              <a:gd name="connsiteX3" fmla="*/ 0 w 1121866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218661" h="6858000">
                <a:moveTo>
                  <a:pt x="0" y="0"/>
                </a:moveTo>
                <a:lnTo>
                  <a:pt x="8042507" y="0"/>
                </a:lnTo>
                <a:lnTo>
                  <a:pt x="11218661" y="6858000"/>
                </a:lnTo>
                <a:lnTo>
                  <a:pt x="0" y="685800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26">
            <a:extLst>
              <a:ext uri="{FF2B5EF4-FFF2-40B4-BE49-F238E27FC236}">
                <a16:creationId xmlns:a16="http://schemas.microsoft.com/office/drawing/2014/main" id="{58F1FB8D-1842-4A04-998D-6CF047AB2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065186" y="0"/>
            <a:ext cx="8078814" cy="5143500"/>
          </a:xfrm>
          <a:custGeom>
            <a:avLst/>
            <a:gdLst>
              <a:gd name="connsiteX0" fmla="*/ 0 w 10771752"/>
              <a:gd name="connsiteY0" fmla="*/ 0 h 6858000"/>
              <a:gd name="connsiteX1" fmla="*/ 7595598 w 10771752"/>
              <a:gd name="connsiteY1" fmla="*/ 0 h 6858000"/>
              <a:gd name="connsiteX2" fmla="*/ 10771752 w 10771752"/>
              <a:gd name="connsiteY2" fmla="*/ 6858000 h 6858000"/>
              <a:gd name="connsiteX3" fmla="*/ 0 w 1077175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771752" h="6858000">
                <a:moveTo>
                  <a:pt x="0" y="0"/>
                </a:moveTo>
                <a:lnTo>
                  <a:pt x="7595598" y="0"/>
                </a:lnTo>
                <a:lnTo>
                  <a:pt x="10771752"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5B6CF35-CB2F-40C9-AFD8-0EBC773DD1B9}"/>
              </a:ext>
            </a:extLst>
          </p:cNvPr>
          <p:cNvSpPr>
            <a:spLocks noGrp="1"/>
          </p:cNvSpPr>
          <p:nvPr>
            <p:ph type="title"/>
          </p:nvPr>
        </p:nvSpPr>
        <p:spPr>
          <a:xfrm>
            <a:off x="3288029" y="273843"/>
            <a:ext cx="5373370" cy="994173"/>
          </a:xfrm>
        </p:spPr>
        <p:txBody>
          <a:bodyPr>
            <a:normAutofit/>
          </a:bodyPr>
          <a:lstStyle/>
          <a:p>
            <a:r>
              <a:rPr lang="en-NZ" dirty="0"/>
              <a:t>Review of Day 7</a:t>
            </a:r>
          </a:p>
        </p:txBody>
      </p:sp>
      <p:pic>
        <p:nvPicPr>
          <p:cNvPr id="4" name="Picture 3">
            <a:extLst>
              <a:ext uri="{FF2B5EF4-FFF2-40B4-BE49-F238E27FC236}">
                <a16:creationId xmlns:a16="http://schemas.microsoft.com/office/drawing/2014/main" id="{F5277D9D-74A0-446E-8A21-4736A8893925}"/>
              </a:ext>
            </a:extLst>
          </p:cNvPr>
          <p:cNvPicPr>
            <a:picLocks noChangeAspect="1"/>
          </p:cNvPicPr>
          <p:nvPr/>
        </p:nvPicPr>
        <p:blipFill>
          <a:blip r:embed="rId2"/>
          <a:stretch>
            <a:fillRect/>
          </a:stretch>
        </p:blipFill>
        <p:spPr>
          <a:xfrm rot="804275">
            <a:off x="360045" y="1338225"/>
            <a:ext cx="2569467" cy="2466688"/>
          </a:xfrm>
          <a:prstGeom prst="rect">
            <a:avLst/>
          </a:prstGeom>
        </p:spPr>
      </p:pic>
      <p:sp>
        <p:nvSpPr>
          <p:cNvPr id="3" name="Content Placeholder 2">
            <a:extLst>
              <a:ext uri="{FF2B5EF4-FFF2-40B4-BE49-F238E27FC236}">
                <a16:creationId xmlns:a16="http://schemas.microsoft.com/office/drawing/2014/main" id="{7F7C1F8C-6D87-4DC7-B136-E94388430DD5}"/>
              </a:ext>
            </a:extLst>
          </p:cNvPr>
          <p:cNvSpPr>
            <a:spLocks noGrp="1"/>
          </p:cNvSpPr>
          <p:nvPr>
            <p:ph idx="1"/>
          </p:nvPr>
        </p:nvSpPr>
        <p:spPr>
          <a:xfrm>
            <a:off x="3290636" y="1516950"/>
            <a:ext cx="5370763" cy="3115771"/>
          </a:xfrm>
        </p:spPr>
        <p:txBody>
          <a:bodyPr>
            <a:normAutofit/>
          </a:bodyPr>
          <a:lstStyle/>
          <a:p>
            <a:r>
              <a:rPr lang="en-NZ" sz="2400" dirty="0"/>
              <a:t>What did you like about today?</a:t>
            </a:r>
          </a:p>
          <a:p>
            <a:r>
              <a:rPr lang="en-NZ" sz="2400" dirty="0"/>
              <a:t>What could have been done better?</a:t>
            </a:r>
          </a:p>
          <a:p>
            <a:r>
              <a:rPr lang="en-NZ" sz="2400" dirty="0"/>
              <a:t>What questions do you still have?</a:t>
            </a:r>
          </a:p>
          <a:p>
            <a:endParaRPr lang="en-NZ" sz="2400" dirty="0"/>
          </a:p>
          <a:p>
            <a:pPr marL="0" indent="0">
              <a:buNone/>
            </a:pPr>
            <a:r>
              <a:rPr lang="en-NZ" sz="2400" dirty="0"/>
              <a:t>REMINDER:  Who is doing the warm-up for tomorrow?</a:t>
            </a:r>
          </a:p>
        </p:txBody>
      </p:sp>
    </p:spTree>
    <p:extLst>
      <p:ext uri="{BB962C8B-B14F-4D97-AF65-F5344CB8AC3E}">
        <p14:creationId xmlns:p14="http://schemas.microsoft.com/office/powerpoint/2010/main" val="1252732662"/>
      </p:ext>
    </p:extLst>
  </p:cSld>
  <p:clrMapOvr>
    <a:overrideClrMapping bg1="dk1" tx1="lt1" bg2="dk2" tx2="lt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bwMode="auto">
          <a:xfrm>
            <a:off x="685800" y="798665"/>
            <a:ext cx="7772400" cy="1101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3600" dirty="0">
                <a:ea typeface="ＭＳ Ｐゴシック" charset="-128"/>
              </a:rPr>
              <a:t>Day 8</a:t>
            </a:r>
            <a:br>
              <a:rPr lang="en-US" altLang="en-US" sz="3600" dirty="0">
                <a:ea typeface="ＭＳ Ｐゴシック" charset="-128"/>
              </a:rPr>
            </a:br>
            <a:r>
              <a:rPr lang="en-US" altLang="en-US" sz="3600" dirty="0">
                <a:ea typeface="ＭＳ Ｐゴシック" charset="-128"/>
              </a:rPr>
              <a:t>NZ-Sino 6-Week </a:t>
            </a:r>
            <a:br>
              <a:rPr lang="en-US" altLang="en-US" sz="3600" dirty="0">
                <a:ea typeface="ＭＳ Ｐゴシック" charset="-128"/>
              </a:rPr>
            </a:br>
            <a:r>
              <a:rPr lang="en-US" altLang="en-US" sz="3600" dirty="0">
                <a:ea typeface="ＭＳ Ｐゴシック" charset="-128"/>
              </a:rPr>
              <a:t>Model Programme</a:t>
            </a:r>
          </a:p>
        </p:txBody>
      </p:sp>
      <p:sp>
        <p:nvSpPr>
          <p:cNvPr id="13315" name="Subtitle 2"/>
          <p:cNvSpPr>
            <a:spLocks noGrp="1"/>
          </p:cNvSpPr>
          <p:nvPr>
            <p:ph type="subTitle" idx="1"/>
          </p:nvPr>
        </p:nvSpPr>
        <p:spPr bwMode="auto">
          <a:xfrm>
            <a:off x="1524000" y="3018858"/>
            <a:ext cx="6400800" cy="114492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2800" dirty="0">
                <a:solidFill>
                  <a:srgbClr val="898989"/>
                </a:solidFill>
                <a:latin typeface="Arial Black" charset="0"/>
                <a:ea typeface="ＭＳ Ｐゴシック" charset="-128"/>
              </a:rPr>
              <a:t>Train the Trainer</a:t>
            </a:r>
          </a:p>
        </p:txBody>
      </p:sp>
    </p:spTree>
    <p:extLst>
      <p:ext uri="{BB962C8B-B14F-4D97-AF65-F5344CB8AC3E}">
        <p14:creationId xmlns:p14="http://schemas.microsoft.com/office/powerpoint/2010/main" val="3387804354"/>
      </p:ext>
    </p:extLst>
  </p:cSld>
  <p:clrMapOvr>
    <a:masterClrMapping/>
  </p:clrMapOvr>
  <p:transition spd="med" advTm="8682">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fade">
                                      <p:cBhvr>
                                        <p:cTn id="7" dur="500"/>
                                        <p:tgtEl>
                                          <p:spTgt spid="13314"/>
                                        </p:tgtEl>
                                      </p:cBhvr>
                                    </p:animEffect>
                                  </p:childTnLst>
                                </p:cTn>
                              </p:par>
                            </p:childTnLst>
                          </p:cTn>
                        </p:par>
                        <p:par>
                          <p:cTn id="8" fill="hold" nodeType="after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3315">
                                            <p:txEl>
                                              <p:pRg st="0" end="0"/>
                                            </p:txEl>
                                          </p:spTgt>
                                        </p:tgtEl>
                                        <p:attrNameLst>
                                          <p:attrName>style.visibility</p:attrName>
                                        </p:attrNameLst>
                                      </p:cBhvr>
                                      <p:to>
                                        <p:strVal val="visible"/>
                                      </p:to>
                                    </p:set>
                                    <p:animEffect transition="in" filter="fade">
                                      <p:cBhvr>
                                        <p:cTn id="11" dur="500"/>
                                        <p:tgtEl>
                                          <p:spTgt spid="133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331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C6003-7236-4504-8375-D4AE238F64A2}"/>
              </a:ext>
            </a:extLst>
          </p:cNvPr>
          <p:cNvSpPr>
            <a:spLocks noGrp="1"/>
          </p:cNvSpPr>
          <p:nvPr>
            <p:ph type="title"/>
          </p:nvPr>
        </p:nvSpPr>
        <p:spPr>
          <a:xfrm>
            <a:off x="852321" y="470673"/>
            <a:ext cx="5605629" cy="994172"/>
          </a:xfrm>
        </p:spPr>
        <p:txBody>
          <a:bodyPr anchor="t">
            <a:normAutofit/>
          </a:bodyPr>
          <a:lstStyle/>
          <a:p>
            <a:r>
              <a:rPr lang="en-NZ" sz="4100" dirty="0">
                <a:ea typeface="ＭＳ Ｐゴシック"/>
              </a:rPr>
              <a:t>Overview of day 6</a:t>
            </a:r>
          </a:p>
        </p:txBody>
      </p:sp>
      <p:sp>
        <p:nvSpPr>
          <p:cNvPr id="3" name="Content Placeholder 2">
            <a:extLst>
              <a:ext uri="{FF2B5EF4-FFF2-40B4-BE49-F238E27FC236}">
                <a16:creationId xmlns:a16="http://schemas.microsoft.com/office/drawing/2014/main" id="{CD5880FC-4BD6-43E6-9B76-23A76FE22028}"/>
              </a:ext>
            </a:extLst>
          </p:cNvPr>
          <p:cNvSpPr>
            <a:spLocks noGrp="1"/>
          </p:cNvSpPr>
          <p:nvPr>
            <p:ph idx="1"/>
          </p:nvPr>
        </p:nvSpPr>
        <p:spPr>
          <a:xfrm>
            <a:off x="852321" y="1708629"/>
            <a:ext cx="4850901" cy="2587960"/>
          </a:xfrm>
        </p:spPr>
        <p:txBody>
          <a:bodyPr anchor="ctr">
            <a:normAutofit fontScale="70000" lnSpcReduction="20000"/>
          </a:bodyPr>
          <a:lstStyle/>
          <a:p>
            <a:pPr marL="0" indent="0">
              <a:buNone/>
            </a:pPr>
            <a:r>
              <a:rPr lang="en-NZ" sz="2400" dirty="0">
                <a:ea typeface="+mn-lt"/>
                <a:cs typeface="+mn-lt"/>
              </a:rPr>
              <a:t>By the end of the session you will be able to:</a:t>
            </a:r>
            <a:endParaRPr lang="en-US" dirty="0"/>
          </a:p>
          <a:p>
            <a:endParaRPr lang="en-NZ"/>
          </a:p>
          <a:p>
            <a:r>
              <a:rPr lang="en-GB" sz="2400" dirty="0">
                <a:ea typeface="+mn-lt"/>
                <a:cs typeface="+mn-lt"/>
              </a:rPr>
              <a:t>Identify and describe deep and surface learning approaches </a:t>
            </a:r>
            <a:r>
              <a:rPr lang="en-NZ" sz="2400" dirty="0">
                <a:ea typeface="+mn-lt"/>
                <a:cs typeface="+mn-lt"/>
              </a:rPr>
              <a:t> </a:t>
            </a:r>
            <a:endParaRPr lang="en-NZ" dirty="0"/>
          </a:p>
          <a:p>
            <a:r>
              <a:rPr lang="en-GB" sz="2400" dirty="0">
                <a:ea typeface="+mn-lt"/>
                <a:cs typeface="+mn-lt"/>
              </a:rPr>
              <a:t>Compare active learning and passive learning strategies </a:t>
            </a:r>
            <a:r>
              <a:rPr lang="en-NZ" sz="2400" dirty="0">
                <a:ea typeface="+mn-lt"/>
                <a:cs typeface="+mn-lt"/>
              </a:rPr>
              <a:t> </a:t>
            </a:r>
            <a:endParaRPr lang="en-NZ" dirty="0"/>
          </a:p>
          <a:p>
            <a:r>
              <a:rPr lang="en-GB" sz="2400" dirty="0">
                <a:ea typeface="+mn-lt"/>
                <a:cs typeface="+mn-lt"/>
              </a:rPr>
              <a:t>Apply student centred instruction methods</a:t>
            </a:r>
            <a:endParaRPr lang="en-NZ" dirty="0"/>
          </a:p>
          <a:p>
            <a:r>
              <a:rPr lang="en-GB" sz="2400" dirty="0">
                <a:ea typeface="+mn-lt"/>
                <a:cs typeface="+mn-lt"/>
              </a:rPr>
              <a:t>Discuss student-centred teaching strategies </a:t>
            </a:r>
            <a:endParaRPr lang="en-NZ" dirty="0"/>
          </a:p>
          <a:p>
            <a:r>
              <a:rPr lang="en-NZ" sz="2400" dirty="0">
                <a:ea typeface="+mn-lt"/>
                <a:cs typeface="+mn-lt"/>
              </a:rPr>
              <a:t>Identify and discuss the benefits and issues of active learning </a:t>
            </a:r>
            <a:endParaRPr lang="en-NZ" dirty="0"/>
          </a:p>
          <a:p>
            <a:pPr>
              <a:lnSpc>
                <a:spcPct val="90000"/>
              </a:lnSpc>
            </a:pPr>
            <a:endParaRPr lang="en-NZ" sz="2400" dirty="0"/>
          </a:p>
          <a:p>
            <a:pPr lvl="1">
              <a:lnSpc>
                <a:spcPct val="90000"/>
              </a:lnSpc>
            </a:pPr>
            <a:endParaRPr lang="en-NZ" sz="15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66660" y="0"/>
            <a:ext cx="1577340"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86550" y="1769184"/>
            <a:ext cx="1605129" cy="1605129"/>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Footer">
            <a:extLst>
              <a:ext uri="{FF2B5EF4-FFF2-40B4-BE49-F238E27FC236}">
                <a16:creationId xmlns:a16="http://schemas.microsoft.com/office/drawing/2014/main" id="{C6864006-7D14-4689-9DD9-1166DA1675F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60489" y="2143125"/>
            <a:ext cx="857249" cy="857249"/>
          </a:xfrm>
          <a:prstGeom prst="rect">
            <a:avLst/>
          </a:prstGeom>
        </p:spPr>
      </p:pic>
    </p:spTree>
    <p:extLst>
      <p:ext uri="{BB962C8B-B14F-4D97-AF65-F5344CB8AC3E}">
        <p14:creationId xmlns:p14="http://schemas.microsoft.com/office/powerpoint/2010/main" val="20197167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083FF-7608-47DA-8C3C-26F98DFD537E}"/>
              </a:ext>
            </a:extLst>
          </p:cNvPr>
          <p:cNvSpPr>
            <a:spLocks noGrp="1"/>
          </p:cNvSpPr>
          <p:nvPr>
            <p:ph type="title"/>
          </p:nvPr>
        </p:nvSpPr>
        <p:spPr>
          <a:xfrm>
            <a:off x="1135719" y="385209"/>
            <a:ext cx="7420599" cy="773412"/>
          </a:xfrm>
        </p:spPr>
        <p:txBody>
          <a:bodyPr anchor="b">
            <a:normAutofit/>
          </a:bodyPr>
          <a:lstStyle/>
          <a:p>
            <a:r>
              <a:rPr lang="en-NZ" dirty="0"/>
              <a:t>Warm-up</a:t>
            </a:r>
          </a:p>
        </p:txBody>
      </p:sp>
      <p:pic>
        <p:nvPicPr>
          <p:cNvPr id="4" name="Picture 3">
            <a:extLst>
              <a:ext uri="{FF2B5EF4-FFF2-40B4-BE49-F238E27FC236}">
                <a16:creationId xmlns:a16="http://schemas.microsoft.com/office/drawing/2014/main" id="{F22F4569-77CF-4E66-912A-54CBA87B45FC}"/>
              </a:ext>
            </a:extLst>
          </p:cNvPr>
          <p:cNvPicPr>
            <a:picLocks noChangeAspect="1"/>
          </p:cNvPicPr>
          <p:nvPr/>
        </p:nvPicPr>
        <p:blipFill>
          <a:blip r:embed="rId2"/>
          <a:stretch>
            <a:fillRect/>
          </a:stretch>
        </p:blipFill>
        <p:spPr>
          <a:xfrm>
            <a:off x="1191551" y="1941814"/>
            <a:ext cx="3690373" cy="2066609"/>
          </a:xfrm>
          <a:prstGeom prst="rect">
            <a:avLst/>
          </a:prstGeom>
        </p:spPr>
      </p:pic>
      <p:sp>
        <p:nvSpPr>
          <p:cNvPr id="9" name="Freeform: Shape 8">
            <a:extLst>
              <a:ext uri="{FF2B5EF4-FFF2-40B4-BE49-F238E27FC236}">
                <a16:creationId xmlns:a16="http://schemas.microsoft.com/office/drawing/2014/main" id="{C607803A-4E99-444E-94F7-8785CDDF5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585115" y="1413033"/>
            <a:ext cx="2456751" cy="2139981"/>
          </a:xfrm>
          <a:custGeom>
            <a:avLst/>
            <a:gdLst>
              <a:gd name="connsiteX0" fmla="*/ 3275668 w 3275668"/>
              <a:gd name="connsiteY0" fmla="*/ 2853308 h 2853308"/>
              <a:gd name="connsiteX1" fmla="*/ 655 w 3275668"/>
              <a:gd name="connsiteY1" fmla="*/ 2853308 h 2853308"/>
              <a:gd name="connsiteX2" fmla="*/ 0 w 3275668"/>
              <a:gd name="connsiteY2" fmla="*/ 2467565 h 2853308"/>
              <a:gd name="connsiteX3" fmla="*/ 2869894 w 3275668"/>
              <a:gd name="connsiteY3" fmla="*/ 2468888 h 2853308"/>
              <a:gd name="connsiteX4" fmla="*/ 2869894 w 3275668"/>
              <a:gd name="connsiteY4" fmla="*/ 0 h 2853308"/>
              <a:gd name="connsiteX5" fmla="*/ 3275668 w 3275668"/>
              <a:gd name="connsiteY5" fmla="*/ 0 h 2853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75668" h="2853308">
                <a:moveTo>
                  <a:pt x="3275668" y="2853308"/>
                </a:moveTo>
                <a:lnTo>
                  <a:pt x="655" y="2853308"/>
                </a:lnTo>
                <a:cubicBezTo>
                  <a:pt x="-655" y="2720171"/>
                  <a:pt x="1310" y="2600702"/>
                  <a:pt x="0" y="2467565"/>
                </a:cubicBezTo>
                <a:lnTo>
                  <a:pt x="2869894" y="2468888"/>
                </a:lnTo>
                <a:lnTo>
                  <a:pt x="2869894" y="0"/>
                </a:lnTo>
                <a:lnTo>
                  <a:pt x="3275668" y="0"/>
                </a:lnTo>
                <a:close/>
              </a:path>
            </a:pathLst>
          </a:custGeom>
          <a:solidFill>
            <a:srgbClr val="4C4C4C"/>
          </a:solidFill>
          <a:ln w="0">
            <a:noFill/>
            <a:prstDash val="solid"/>
            <a:round/>
            <a:headEnd/>
            <a:tailEnd/>
          </a:ln>
        </p:spPr>
      </p:sp>
      <p:sp>
        <p:nvSpPr>
          <p:cNvPr id="11" name="Freeform: Shape 10">
            <a:extLst>
              <a:ext uri="{FF2B5EF4-FFF2-40B4-BE49-F238E27FC236}">
                <a16:creationId xmlns:a16="http://schemas.microsoft.com/office/drawing/2014/main" id="{2989BE6A-C309-418E-8ADD-1616A98057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41866" y="2416896"/>
            <a:ext cx="2432214" cy="2121117"/>
          </a:xfrm>
          <a:custGeom>
            <a:avLst/>
            <a:gdLst>
              <a:gd name="connsiteX0" fmla="*/ 2837178 w 3242952"/>
              <a:gd name="connsiteY0" fmla="*/ 0 h 2828156"/>
              <a:gd name="connsiteX1" fmla="*/ 3242952 w 3242952"/>
              <a:gd name="connsiteY1" fmla="*/ 0 h 2828156"/>
              <a:gd name="connsiteX2" fmla="*/ 3242952 w 3242952"/>
              <a:gd name="connsiteY2" fmla="*/ 2828156 h 2828156"/>
              <a:gd name="connsiteX3" fmla="*/ 0 w 3242952"/>
              <a:gd name="connsiteY3" fmla="*/ 2828156 h 2828156"/>
              <a:gd name="connsiteX4" fmla="*/ 0 w 3242952"/>
              <a:gd name="connsiteY4" fmla="*/ 2442859 h 2828156"/>
              <a:gd name="connsiteX5" fmla="*/ 2837178 w 3242952"/>
              <a:gd name="connsiteY5" fmla="*/ 2443295 h 2828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42952" h="2828156">
                <a:moveTo>
                  <a:pt x="2837178" y="0"/>
                </a:moveTo>
                <a:lnTo>
                  <a:pt x="3242952" y="0"/>
                </a:lnTo>
                <a:lnTo>
                  <a:pt x="3242952" y="2828156"/>
                </a:lnTo>
                <a:lnTo>
                  <a:pt x="0" y="2828156"/>
                </a:lnTo>
                <a:lnTo>
                  <a:pt x="0" y="2442859"/>
                </a:lnTo>
                <a:lnTo>
                  <a:pt x="2837178" y="2443295"/>
                </a:lnTo>
                <a:close/>
              </a:path>
            </a:pathLst>
          </a:custGeom>
          <a:solidFill>
            <a:srgbClr val="4C4C4C"/>
          </a:solidFill>
          <a:ln w="0">
            <a:noFill/>
            <a:prstDash val="solid"/>
            <a:round/>
            <a:headEnd/>
            <a:tailEnd/>
          </a:ln>
        </p:spPr>
        <p:txBody>
          <a:bodyPr wrap="square">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C80E58B7-51C4-4B06-9019-93CAA3F5ADBC}"/>
              </a:ext>
            </a:extLst>
          </p:cNvPr>
          <p:cNvSpPr>
            <a:spLocks noGrp="1"/>
          </p:cNvSpPr>
          <p:nvPr>
            <p:ph idx="1"/>
          </p:nvPr>
        </p:nvSpPr>
        <p:spPr>
          <a:xfrm>
            <a:off x="5836029" y="1709363"/>
            <a:ext cx="2720298" cy="2540359"/>
          </a:xfrm>
        </p:spPr>
        <p:txBody>
          <a:bodyPr anchor="ctr">
            <a:normAutofit/>
          </a:bodyPr>
          <a:lstStyle/>
          <a:p>
            <a:pPr marL="0" indent="0">
              <a:buNone/>
            </a:pPr>
            <a:r>
              <a:rPr lang="en-NZ" sz="2400" dirty="0"/>
              <a:t>Whose turn is it today?</a:t>
            </a:r>
          </a:p>
        </p:txBody>
      </p:sp>
    </p:spTree>
    <p:extLst>
      <p:ext uri="{BB962C8B-B14F-4D97-AF65-F5344CB8AC3E}">
        <p14:creationId xmlns:p14="http://schemas.microsoft.com/office/powerpoint/2010/main" val="24931191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C6003-7236-4504-8375-D4AE238F64A2}"/>
              </a:ext>
            </a:extLst>
          </p:cNvPr>
          <p:cNvSpPr>
            <a:spLocks noGrp="1"/>
          </p:cNvSpPr>
          <p:nvPr>
            <p:ph type="title"/>
          </p:nvPr>
        </p:nvSpPr>
        <p:spPr>
          <a:xfrm>
            <a:off x="852321" y="470673"/>
            <a:ext cx="5605629" cy="994172"/>
          </a:xfrm>
        </p:spPr>
        <p:txBody>
          <a:bodyPr anchor="t">
            <a:normAutofit/>
          </a:bodyPr>
          <a:lstStyle/>
          <a:p>
            <a:r>
              <a:rPr lang="en-NZ" sz="4100" dirty="0">
                <a:ea typeface="ＭＳ Ｐゴシック"/>
              </a:rPr>
              <a:t>Overview of day 8</a:t>
            </a:r>
            <a:endParaRPr lang="en-NZ" sz="4100" dirty="0"/>
          </a:p>
        </p:txBody>
      </p:sp>
      <p:sp>
        <p:nvSpPr>
          <p:cNvPr id="3" name="Content Placeholder 2">
            <a:extLst>
              <a:ext uri="{FF2B5EF4-FFF2-40B4-BE49-F238E27FC236}">
                <a16:creationId xmlns:a16="http://schemas.microsoft.com/office/drawing/2014/main" id="{CD5880FC-4BD6-43E6-9B76-23A76FE22028}"/>
              </a:ext>
            </a:extLst>
          </p:cNvPr>
          <p:cNvSpPr>
            <a:spLocks noGrp="1"/>
          </p:cNvSpPr>
          <p:nvPr>
            <p:ph idx="1"/>
          </p:nvPr>
        </p:nvSpPr>
        <p:spPr>
          <a:xfrm>
            <a:off x="852321" y="1708629"/>
            <a:ext cx="4850901" cy="2587960"/>
          </a:xfrm>
        </p:spPr>
        <p:txBody>
          <a:bodyPr anchor="ctr">
            <a:normAutofit fontScale="62500" lnSpcReduction="20000"/>
          </a:bodyPr>
          <a:lstStyle/>
          <a:p>
            <a:pPr marL="0" indent="0">
              <a:buNone/>
            </a:pPr>
            <a:r>
              <a:rPr lang="en-NZ" sz="2400" dirty="0">
                <a:ea typeface="+mn-lt"/>
                <a:cs typeface="+mn-lt"/>
              </a:rPr>
              <a:t>By the end of the session, you will be able to:</a:t>
            </a:r>
            <a:endParaRPr lang="en-US" dirty="0"/>
          </a:p>
          <a:p>
            <a:endParaRPr lang="en-NZ"/>
          </a:p>
          <a:p>
            <a:r>
              <a:rPr lang="en-NZ" sz="2400" dirty="0">
                <a:ea typeface="+mn-lt"/>
                <a:cs typeface="+mn-lt"/>
              </a:rPr>
              <a:t>Identify a range of motivation and strategies for fostering motivation</a:t>
            </a:r>
            <a:endParaRPr lang="en-NZ" dirty="0"/>
          </a:p>
          <a:p>
            <a:r>
              <a:rPr lang="en-NZ" sz="2400" dirty="0">
                <a:ea typeface="+mn-lt"/>
                <a:cs typeface="+mn-lt"/>
              </a:rPr>
              <a:t>Debate importance of stages of ARCS Model</a:t>
            </a:r>
            <a:endParaRPr lang="en-NZ" dirty="0"/>
          </a:p>
          <a:p>
            <a:r>
              <a:rPr lang="en-NZ" sz="2400" dirty="0">
                <a:ea typeface="+mn-lt"/>
                <a:cs typeface="+mn-lt"/>
              </a:rPr>
              <a:t>Identify guidelines and applications for increasing learner motivation</a:t>
            </a:r>
            <a:endParaRPr lang="en-NZ" dirty="0"/>
          </a:p>
          <a:p>
            <a:r>
              <a:rPr lang="en-NZ" sz="2400" dirty="0">
                <a:ea typeface="+mn-lt"/>
                <a:cs typeface="+mn-lt"/>
              </a:rPr>
              <a:t>Identify strategies for fostering student morale</a:t>
            </a:r>
            <a:endParaRPr lang="en-NZ" dirty="0"/>
          </a:p>
          <a:p>
            <a:r>
              <a:rPr lang="en-NZ" sz="2400" dirty="0">
                <a:ea typeface="+mn-lt"/>
                <a:cs typeface="+mn-lt"/>
              </a:rPr>
              <a:t>Discuss a range of learning styles</a:t>
            </a:r>
            <a:endParaRPr lang="en-NZ" dirty="0"/>
          </a:p>
          <a:p>
            <a:r>
              <a:rPr lang="en-NZ" sz="2400" dirty="0">
                <a:ea typeface="+mn-lt"/>
                <a:cs typeface="+mn-lt"/>
              </a:rPr>
              <a:t>Reflect on your own learning style and strategies for using this knowledge in your classroom</a:t>
            </a:r>
            <a:endParaRPr lang="en-NZ" dirty="0"/>
          </a:p>
          <a:p>
            <a:pPr>
              <a:lnSpc>
                <a:spcPct val="90000"/>
              </a:lnSpc>
            </a:pPr>
            <a:endParaRPr lang="en-NZ" sz="24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66660" y="0"/>
            <a:ext cx="1577340"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86550" y="1769184"/>
            <a:ext cx="1605129" cy="1605129"/>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Footer">
            <a:extLst>
              <a:ext uri="{FF2B5EF4-FFF2-40B4-BE49-F238E27FC236}">
                <a16:creationId xmlns:a16="http://schemas.microsoft.com/office/drawing/2014/main" id="{C6864006-7D14-4689-9DD9-1166DA1675F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60489" y="2143125"/>
            <a:ext cx="857249" cy="857249"/>
          </a:xfrm>
          <a:prstGeom prst="rect">
            <a:avLst/>
          </a:prstGeom>
        </p:spPr>
      </p:pic>
    </p:spTree>
    <p:extLst>
      <p:ext uri="{BB962C8B-B14F-4D97-AF65-F5344CB8AC3E}">
        <p14:creationId xmlns:p14="http://schemas.microsoft.com/office/powerpoint/2010/main" val="2620417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8DC9E-2A0D-B549-B593-D9198B8EA319}"/>
              </a:ext>
            </a:extLst>
          </p:cNvPr>
          <p:cNvSpPr>
            <a:spLocks noGrp="1"/>
          </p:cNvSpPr>
          <p:nvPr>
            <p:ph type="title"/>
          </p:nvPr>
        </p:nvSpPr>
        <p:spPr>
          <a:xfrm>
            <a:off x="457200" y="125692"/>
            <a:ext cx="8229600" cy="857250"/>
          </a:xfrm>
        </p:spPr>
        <p:txBody>
          <a:bodyPr/>
          <a:lstStyle/>
          <a:p>
            <a:r>
              <a:rPr lang="en-US" sz="3200" b="1" cap="all" dirty="0"/>
              <a:t>a teacher’s role in  motivation</a:t>
            </a:r>
            <a:br>
              <a:rPr lang="en-GB" b="1" cap="all" dirty="0"/>
            </a:br>
            <a:endParaRPr lang="en-US" dirty="0"/>
          </a:p>
        </p:txBody>
      </p:sp>
      <p:sp>
        <p:nvSpPr>
          <p:cNvPr id="3" name="Content Placeholder 2">
            <a:extLst>
              <a:ext uri="{FF2B5EF4-FFF2-40B4-BE49-F238E27FC236}">
                <a16:creationId xmlns:a16="http://schemas.microsoft.com/office/drawing/2014/main" id="{E68242A1-A8CE-EB46-B21A-DA26AFC26173}"/>
              </a:ext>
            </a:extLst>
          </p:cNvPr>
          <p:cNvSpPr>
            <a:spLocks noGrp="1"/>
          </p:cNvSpPr>
          <p:nvPr>
            <p:ph idx="1"/>
          </p:nvPr>
        </p:nvSpPr>
        <p:spPr>
          <a:xfrm>
            <a:off x="457200" y="1173256"/>
            <a:ext cx="8229600" cy="3394075"/>
          </a:xfrm>
        </p:spPr>
        <p:txBody>
          <a:bodyPr/>
          <a:lstStyle/>
          <a:p>
            <a:pPr marL="0" indent="0">
              <a:buNone/>
            </a:pPr>
            <a:r>
              <a:rPr lang="en-NZ" sz="2400" dirty="0"/>
              <a:t>One of the roles of the teacher is to be motivated themselves.  </a:t>
            </a:r>
          </a:p>
          <a:p>
            <a:pPr marL="0" indent="0">
              <a:buNone/>
            </a:pPr>
            <a:r>
              <a:rPr lang="en-NZ" sz="2400" dirty="0"/>
              <a:t>Motivated teachers look at teaching through a different lens, and, in doing so, motivate their students in their learning too. </a:t>
            </a:r>
          </a:p>
          <a:p>
            <a:pPr marL="0" indent="0">
              <a:buNone/>
            </a:pPr>
            <a:r>
              <a:rPr lang="en-NZ" sz="2400" dirty="0"/>
              <a:t>Motivation helps to energise, direct and sustain positive behaviour over a long period of time. </a:t>
            </a:r>
          </a:p>
          <a:p>
            <a:pPr marL="0" indent="0">
              <a:buNone/>
            </a:pPr>
            <a:r>
              <a:rPr lang="en-NZ" sz="2400" b="1" dirty="0">
                <a:solidFill>
                  <a:schemeClr val="tx2"/>
                </a:solidFill>
              </a:rPr>
              <a:t>Do you think you are responsible for your learners’ motivation? </a:t>
            </a:r>
            <a:endParaRPr lang="en-GB" sz="2400" dirty="0">
              <a:solidFill>
                <a:schemeClr val="tx2"/>
              </a:solidFill>
            </a:endParaRPr>
          </a:p>
          <a:p>
            <a:pPr marL="0" indent="0">
              <a:buNone/>
            </a:pPr>
            <a:endParaRPr lang="en-GB" sz="2400" dirty="0"/>
          </a:p>
          <a:p>
            <a:endParaRPr lang="en-US" dirty="0"/>
          </a:p>
        </p:txBody>
      </p:sp>
    </p:spTree>
    <p:extLst>
      <p:ext uri="{BB962C8B-B14F-4D97-AF65-F5344CB8AC3E}">
        <p14:creationId xmlns:p14="http://schemas.microsoft.com/office/powerpoint/2010/main" val="26852141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BEBAD-4BEC-474E-8787-369375686826}"/>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14F8949C-D3E5-E54F-A746-D3DBE4E47C45}"/>
              </a:ext>
            </a:extLst>
          </p:cNvPr>
          <p:cNvSpPr>
            <a:spLocks noGrp="1"/>
          </p:cNvSpPr>
          <p:nvPr>
            <p:ph idx="1"/>
          </p:nvPr>
        </p:nvSpPr>
        <p:spPr/>
        <p:txBody>
          <a:bodyPr/>
          <a:lstStyle/>
          <a:p>
            <a:endParaRPr lang="en-US"/>
          </a:p>
        </p:txBody>
      </p:sp>
      <p:graphicFrame>
        <p:nvGraphicFramePr>
          <p:cNvPr id="7" name="Diagram 6">
            <a:extLst>
              <a:ext uri="{FF2B5EF4-FFF2-40B4-BE49-F238E27FC236}">
                <a16:creationId xmlns:a16="http://schemas.microsoft.com/office/drawing/2014/main" id="{CD7B88EA-2FE2-AC49-8202-05BE68040FE5}"/>
              </a:ext>
            </a:extLst>
          </p:cNvPr>
          <p:cNvGraphicFramePr/>
          <p:nvPr>
            <p:extLst>
              <p:ext uri="{D42A27DB-BD31-4B8C-83A1-F6EECF244321}">
                <p14:modId xmlns:p14="http://schemas.microsoft.com/office/powerpoint/2010/main" val="2807995007"/>
              </p:ext>
            </p:extLst>
          </p:nvPr>
        </p:nvGraphicFramePr>
        <p:xfrm>
          <a:off x="457201" y="206375"/>
          <a:ext cx="8337176" cy="44752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39448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463810-38B4-4B5C-8840-A9881F03A893}"/>
              </a:ext>
            </a:extLst>
          </p:cNvPr>
          <p:cNvSpPr>
            <a:spLocks noGrp="1"/>
          </p:cNvSpPr>
          <p:nvPr>
            <p:ph type="title"/>
          </p:nvPr>
        </p:nvSpPr>
        <p:spPr>
          <a:xfrm>
            <a:off x="457200" y="722907"/>
            <a:ext cx="2792221" cy="3697685"/>
          </a:xfrm>
        </p:spPr>
        <p:txBody>
          <a:bodyPr>
            <a:normAutofit/>
          </a:bodyPr>
          <a:lstStyle/>
          <a:p>
            <a:pPr algn="r"/>
            <a:r>
              <a:rPr lang="en-NZ" sz="3300" dirty="0">
                <a:solidFill>
                  <a:schemeClr val="accent1"/>
                </a:solidFill>
              </a:rPr>
              <a:t>Types of Motivation</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EBC0381-BBEE-4054-87CD-CAF6B1635E55}"/>
              </a:ext>
            </a:extLst>
          </p:cNvPr>
          <p:cNvSpPr>
            <a:spLocks noGrp="1"/>
          </p:cNvSpPr>
          <p:nvPr>
            <p:ph idx="1"/>
          </p:nvPr>
        </p:nvSpPr>
        <p:spPr>
          <a:xfrm>
            <a:off x="3732023" y="722907"/>
            <a:ext cx="4783327" cy="3697685"/>
          </a:xfrm>
        </p:spPr>
        <p:txBody>
          <a:bodyPr anchor="ctr">
            <a:normAutofit fontScale="92500"/>
          </a:bodyPr>
          <a:lstStyle/>
          <a:p>
            <a:r>
              <a:rPr lang="en-NZ" b="1" dirty="0"/>
              <a:t>In pairs:</a:t>
            </a:r>
            <a:endParaRPr lang="en-GB" dirty="0"/>
          </a:p>
          <a:p>
            <a:pPr lvl="0"/>
            <a:r>
              <a:rPr lang="en-NZ" dirty="0"/>
              <a:t>Complete the table in </a:t>
            </a:r>
            <a:r>
              <a:rPr lang="en-NZ" b="1" dirty="0"/>
              <a:t>Template A:  Types of motivation</a:t>
            </a:r>
            <a:endParaRPr lang="en-GB" dirty="0"/>
          </a:p>
          <a:p>
            <a:pPr lvl="0"/>
            <a:r>
              <a:rPr lang="en-NZ" dirty="0"/>
              <a:t>Add any examples from your own experience.</a:t>
            </a:r>
            <a:endParaRPr lang="en-GB" dirty="0"/>
          </a:p>
          <a:p>
            <a:pPr lvl="0"/>
            <a:r>
              <a:rPr lang="en-NZ" dirty="0"/>
              <a:t>Discuss as a whole class</a:t>
            </a:r>
            <a:endParaRPr lang="en-GB" dirty="0"/>
          </a:p>
        </p:txBody>
      </p:sp>
    </p:spTree>
    <p:extLst>
      <p:ext uri="{BB962C8B-B14F-4D97-AF65-F5344CB8AC3E}">
        <p14:creationId xmlns:p14="http://schemas.microsoft.com/office/powerpoint/2010/main" val="36918083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E3435-74A3-0243-A37A-89F26F5AB3DD}"/>
              </a:ext>
            </a:extLst>
          </p:cNvPr>
          <p:cNvSpPr>
            <a:spLocks noGrp="1"/>
          </p:cNvSpPr>
          <p:nvPr>
            <p:ph type="title"/>
          </p:nvPr>
        </p:nvSpPr>
        <p:spPr/>
        <p:txBody>
          <a:bodyPr/>
          <a:lstStyle/>
          <a:p>
            <a:r>
              <a:rPr lang="en-US" dirty="0"/>
              <a:t>ARCS Model</a:t>
            </a:r>
          </a:p>
        </p:txBody>
      </p:sp>
      <p:graphicFrame>
        <p:nvGraphicFramePr>
          <p:cNvPr id="4" name="Content Placeholder 3">
            <a:extLst>
              <a:ext uri="{FF2B5EF4-FFF2-40B4-BE49-F238E27FC236}">
                <a16:creationId xmlns:a16="http://schemas.microsoft.com/office/drawing/2014/main" id="{35C956AA-5CB2-B745-A2D5-1E5EE79A0EC0}"/>
              </a:ext>
            </a:extLst>
          </p:cNvPr>
          <p:cNvGraphicFramePr>
            <a:graphicFrameLocks noGrp="1"/>
          </p:cNvGraphicFramePr>
          <p:nvPr>
            <p:ph idx="1"/>
          </p:nvPr>
        </p:nvGraphicFramePr>
        <p:xfrm>
          <a:off x="457200" y="1200150"/>
          <a:ext cx="8229600" cy="33940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5220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463810-38B4-4B5C-8840-A9881F03A893}"/>
              </a:ext>
            </a:extLst>
          </p:cNvPr>
          <p:cNvSpPr>
            <a:spLocks noGrp="1"/>
          </p:cNvSpPr>
          <p:nvPr>
            <p:ph type="title"/>
          </p:nvPr>
        </p:nvSpPr>
        <p:spPr>
          <a:xfrm>
            <a:off x="457200" y="722907"/>
            <a:ext cx="2792221" cy="3697685"/>
          </a:xfrm>
        </p:spPr>
        <p:txBody>
          <a:bodyPr>
            <a:normAutofit/>
          </a:bodyPr>
          <a:lstStyle/>
          <a:p>
            <a:pPr algn="r"/>
            <a:r>
              <a:rPr lang="en-NZ" sz="3300" dirty="0">
                <a:solidFill>
                  <a:schemeClr val="accent1"/>
                </a:solidFill>
              </a:rPr>
              <a:t>Which is more important?</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EBC0381-BBEE-4054-87CD-CAF6B1635E55}"/>
              </a:ext>
            </a:extLst>
          </p:cNvPr>
          <p:cNvSpPr>
            <a:spLocks noGrp="1"/>
          </p:cNvSpPr>
          <p:nvPr>
            <p:ph idx="1"/>
          </p:nvPr>
        </p:nvSpPr>
        <p:spPr>
          <a:xfrm>
            <a:off x="3732023" y="722907"/>
            <a:ext cx="4783327" cy="3697685"/>
          </a:xfrm>
        </p:spPr>
        <p:txBody>
          <a:bodyPr anchor="ctr">
            <a:noAutofit/>
          </a:bodyPr>
          <a:lstStyle/>
          <a:p>
            <a:r>
              <a:rPr lang="en-NZ" sz="2000" b="1" dirty="0"/>
              <a:t>In your group:</a:t>
            </a:r>
            <a:endParaRPr lang="en-GB" sz="2000" dirty="0"/>
          </a:p>
          <a:p>
            <a:pPr lvl="0"/>
            <a:r>
              <a:rPr lang="en-NZ" sz="2000" dirty="0"/>
              <a:t>You have 15 minutes to research and brainstorm ideas to support the argument you have been given.</a:t>
            </a:r>
            <a:endParaRPr lang="en-GB" sz="2000" dirty="0"/>
          </a:p>
          <a:p>
            <a:pPr lvl="0"/>
            <a:r>
              <a:rPr lang="en-NZ" sz="2000" dirty="0"/>
              <a:t>Make sure that you have watched the clip on the </a:t>
            </a:r>
            <a:r>
              <a:rPr lang="en-AU" sz="2000" dirty="0" err="1"/>
              <a:t>QRCode</a:t>
            </a:r>
            <a:endParaRPr lang="en-GB" sz="2000" dirty="0"/>
          </a:p>
          <a:p>
            <a:pPr lvl="0"/>
            <a:r>
              <a:rPr lang="en-NZ" sz="2000" dirty="0"/>
              <a:t>Choose three team members to debate your side of the argument.</a:t>
            </a:r>
            <a:endParaRPr lang="en-GB" sz="2000" dirty="0"/>
          </a:p>
          <a:p>
            <a:pPr lvl="0"/>
            <a:r>
              <a:rPr lang="en-NZ" sz="2000" dirty="0"/>
              <a:t>Following the debate you will need to decide which team has won and why their arguments were the most convincing.</a:t>
            </a:r>
            <a:endParaRPr lang="en-GB" sz="2000" dirty="0"/>
          </a:p>
        </p:txBody>
      </p:sp>
    </p:spTree>
    <p:extLst>
      <p:ext uri="{BB962C8B-B14F-4D97-AF65-F5344CB8AC3E}">
        <p14:creationId xmlns:p14="http://schemas.microsoft.com/office/powerpoint/2010/main" val="17806572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ECA7-E0FE-CE41-8CE4-386AA51338D8}"/>
              </a:ext>
            </a:extLst>
          </p:cNvPr>
          <p:cNvSpPr>
            <a:spLocks noGrp="1"/>
          </p:cNvSpPr>
          <p:nvPr>
            <p:ph type="title"/>
          </p:nvPr>
        </p:nvSpPr>
        <p:spPr/>
        <p:txBody>
          <a:bodyPr/>
          <a:lstStyle/>
          <a:p>
            <a:r>
              <a:rPr lang="en-US" dirty="0"/>
              <a:t>Motivating students</a:t>
            </a:r>
          </a:p>
        </p:txBody>
      </p:sp>
      <p:sp>
        <p:nvSpPr>
          <p:cNvPr id="3" name="Content Placeholder 2">
            <a:extLst>
              <a:ext uri="{FF2B5EF4-FFF2-40B4-BE49-F238E27FC236}">
                <a16:creationId xmlns:a16="http://schemas.microsoft.com/office/drawing/2014/main" id="{9EF3FFD2-0AF3-CF48-B584-A3089CCB54BC}"/>
              </a:ext>
            </a:extLst>
          </p:cNvPr>
          <p:cNvSpPr>
            <a:spLocks noGrp="1"/>
          </p:cNvSpPr>
          <p:nvPr>
            <p:ph idx="1"/>
          </p:nvPr>
        </p:nvSpPr>
        <p:spPr>
          <a:xfrm>
            <a:off x="457200" y="1063625"/>
            <a:ext cx="8229600" cy="3394075"/>
          </a:xfrm>
        </p:spPr>
        <p:txBody>
          <a:bodyPr/>
          <a:lstStyle/>
          <a:p>
            <a:pPr marL="0" indent="0">
              <a:buNone/>
            </a:pPr>
            <a:r>
              <a:rPr lang="en-NZ" sz="2400" dirty="0"/>
              <a:t>Engagement and motivation are two of the most important aspects of teaching and learning. Motivation lies in the wanting or needing to learn a new skill or information.  Understandably motivation will vary from person to person within your class.  As a teacher, there are some ways we can impact our learners’ motivation.</a:t>
            </a:r>
          </a:p>
          <a:p>
            <a:pPr marL="0" indent="0">
              <a:buNone/>
            </a:pPr>
            <a:r>
              <a:rPr lang="en-NZ" sz="2400" b="1" dirty="0">
                <a:solidFill>
                  <a:schemeClr val="accent2">
                    <a:lumMod val="75000"/>
                  </a:schemeClr>
                </a:solidFill>
              </a:rPr>
              <a:t>Have a quick look at Pappas’ 17 motivational tips.</a:t>
            </a:r>
          </a:p>
          <a:p>
            <a:pPr marL="0" indent="0">
              <a:buNone/>
            </a:pPr>
            <a:r>
              <a:rPr lang="en-NZ" sz="2400" b="1" dirty="0">
                <a:solidFill>
                  <a:schemeClr val="accent2">
                    <a:lumMod val="75000"/>
                  </a:schemeClr>
                </a:solidFill>
              </a:rPr>
              <a:t>Which of these do you use?  Which would you never use?</a:t>
            </a:r>
            <a:endParaRPr lang="en-GB" sz="2400" b="1" dirty="0">
              <a:solidFill>
                <a:schemeClr val="accent2">
                  <a:lumMod val="75000"/>
                </a:schemeClr>
              </a:solidFill>
            </a:endParaRPr>
          </a:p>
          <a:p>
            <a:endParaRPr lang="en-US" dirty="0"/>
          </a:p>
        </p:txBody>
      </p:sp>
    </p:spTree>
    <p:extLst>
      <p:ext uri="{BB962C8B-B14F-4D97-AF65-F5344CB8AC3E}">
        <p14:creationId xmlns:p14="http://schemas.microsoft.com/office/powerpoint/2010/main" val="13106097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463810-38B4-4B5C-8840-A9881F03A893}"/>
              </a:ext>
            </a:extLst>
          </p:cNvPr>
          <p:cNvSpPr>
            <a:spLocks noGrp="1"/>
          </p:cNvSpPr>
          <p:nvPr>
            <p:ph type="title"/>
          </p:nvPr>
        </p:nvSpPr>
        <p:spPr>
          <a:xfrm>
            <a:off x="457200" y="722907"/>
            <a:ext cx="2792221" cy="3697685"/>
          </a:xfrm>
        </p:spPr>
        <p:txBody>
          <a:bodyPr>
            <a:normAutofit/>
          </a:bodyPr>
          <a:lstStyle/>
          <a:p>
            <a:pPr algn="r"/>
            <a:r>
              <a:rPr lang="en-NZ" sz="3300" dirty="0">
                <a:solidFill>
                  <a:schemeClr val="accent1"/>
                </a:solidFill>
              </a:rPr>
              <a:t>Guidelines for increasing learner motivation</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EBC0381-BBEE-4054-87CD-CAF6B1635E55}"/>
              </a:ext>
            </a:extLst>
          </p:cNvPr>
          <p:cNvSpPr>
            <a:spLocks noGrp="1"/>
          </p:cNvSpPr>
          <p:nvPr>
            <p:ph idx="1"/>
          </p:nvPr>
        </p:nvSpPr>
        <p:spPr>
          <a:xfrm>
            <a:off x="3732023" y="722907"/>
            <a:ext cx="4783327" cy="3697685"/>
          </a:xfrm>
        </p:spPr>
        <p:txBody>
          <a:bodyPr anchor="ctr">
            <a:noAutofit/>
          </a:bodyPr>
          <a:lstStyle/>
          <a:p>
            <a:pPr lvl="0"/>
            <a:r>
              <a:rPr lang="en-NZ" sz="2400" dirty="0"/>
              <a:t>Working in pairs match the applications from the box below </a:t>
            </a:r>
            <a:r>
              <a:rPr lang="en-NZ" sz="2400" b="1" dirty="0"/>
              <a:t>Template B:  </a:t>
            </a:r>
          </a:p>
          <a:p>
            <a:pPr lvl="0"/>
            <a:r>
              <a:rPr lang="en-NZ" sz="2400" dirty="0"/>
              <a:t>Compare your answers with another group</a:t>
            </a:r>
            <a:endParaRPr lang="en-GB" sz="2400" dirty="0"/>
          </a:p>
          <a:p>
            <a:pPr lvl="0"/>
            <a:r>
              <a:rPr lang="en-NZ" sz="2400" dirty="0"/>
              <a:t>Discuss as a class.  </a:t>
            </a:r>
            <a:endParaRPr lang="en-GB" sz="2400" dirty="0"/>
          </a:p>
          <a:p>
            <a:pPr lvl="1"/>
            <a:r>
              <a:rPr lang="en-NZ" sz="2400" dirty="0"/>
              <a:t>Do you agree with all of these points?  </a:t>
            </a:r>
            <a:endParaRPr lang="en-GB" sz="2400" dirty="0"/>
          </a:p>
        </p:txBody>
      </p:sp>
    </p:spTree>
    <p:extLst>
      <p:ext uri="{BB962C8B-B14F-4D97-AF65-F5344CB8AC3E}">
        <p14:creationId xmlns:p14="http://schemas.microsoft.com/office/powerpoint/2010/main" val="22512885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B2FFD-AE8E-B041-9D7A-3B32D69FFB4C}"/>
              </a:ext>
            </a:extLst>
          </p:cNvPr>
          <p:cNvSpPr>
            <a:spLocks noGrp="1"/>
          </p:cNvSpPr>
          <p:nvPr>
            <p:ph type="title"/>
          </p:nvPr>
        </p:nvSpPr>
        <p:spPr/>
        <p:txBody>
          <a:bodyPr/>
          <a:lstStyle/>
          <a:p>
            <a:r>
              <a:rPr lang="en-US" dirty="0"/>
              <a:t>Learning styles</a:t>
            </a:r>
          </a:p>
        </p:txBody>
      </p:sp>
      <p:pic>
        <p:nvPicPr>
          <p:cNvPr id="4" name="picture">
            <a:extLst>
              <a:ext uri="{FF2B5EF4-FFF2-40B4-BE49-F238E27FC236}">
                <a16:creationId xmlns:a16="http://schemas.microsoft.com/office/drawing/2014/main" id="{56D5BD47-A65A-704C-8D60-1F97989CB992}"/>
              </a:ext>
            </a:extLst>
          </p:cNvPr>
          <p:cNvPicPr/>
          <p:nvPr/>
        </p:nvPicPr>
        <p:blipFill>
          <a:blip r:embed="rId2">
            <a:extLst>
              <a:ext uri="{28A0092B-C50C-407E-A947-70E740481C1C}">
                <a14:useLocalDpi xmlns:a14="http://schemas.microsoft.com/office/drawing/2010/main" val="0"/>
              </a:ext>
            </a:extLst>
          </a:blip>
          <a:stretch>
            <a:fillRect/>
          </a:stretch>
        </p:blipFill>
        <p:spPr>
          <a:xfrm>
            <a:off x="1437280" y="1283844"/>
            <a:ext cx="5969635" cy="3009900"/>
          </a:xfrm>
          <a:prstGeom prst="rect">
            <a:avLst/>
          </a:prstGeom>
        </p:spPr>
      </p:pic>
    </p:spTree>
    <p:extLst>
      <p:ext uri="{BB962C8B-B14F-4D97-AF65-F5344CB8AC3E}">
        <p14:creationId xmlns:p14="http://schemas.microsoft.com/office/powerpoint/2010/main" val="1493699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510167" cy="51435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ACE5BD-238F-4262-AD7E-F1EB48E94C83}"/>
              </a:ext>
            </a:extLst>
          </p:cNvPr>
          <p:cNvSpPr>
            <a:spLocks noGrp="1"/>
          </p:cNvSpPr>
          <p:nvPr>
            <p:ph type="title"/>
          </p:nvPr>
        </p:nvSpPr>
        <p:spPr>
          <a:xfrm>
            <a:off x="480060" y="1555772"/>
            <a:ext cx="2064265" cy="2031956"/>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defTabSz="914400" eaLnBrk="1" hangingPunct="1">
              <a:lnSpc>
                <a:spcPct val="90000"/>
              </a:lnSpc>
            </a:pPr>
            <a:r>
              <a:rPr lang="en-US" sz="2000" kern="1200">
                <a:solidFill>
                  <a:srgbClr val="FFFFFF"/>
                </a:solidFill>
                <a:latin typeface="+mj-lt"/>
                <a:ea typeface="+mj-ea"/>
                <a:cs typeface="+mj-cs"/>
              </a:rPr>
              <a:t>What does this suggest?</a:t>
            </a:r>
          </a:p>
        </p:txBody>
      </p:sp>
      <p:pic>
        <p:nvPicPr>
          <p:cNvPr id="4" name="Content Placeholder 3">
            <a:extLst>
              <a:ext uri="{FF2B5EF4-FFF2-40B4-BE49-F238E27FC236}">
                <a16:creationId xmlns:a16="http://schemas.microsoft.com/office/drawing/2014/main" id="{6F0FBB35-9263-4FD9-A686-B1E2A1874A0A}"/>
              </a:ext>
            </a:extLst>
          </p:cNvPr>
          <p:cNvPicPr>
            <a:picLocks noGrp="1" noChangeAspect="1"/>
          </p:cNvPicPr>
          <p:nvPr>
            <p:ph idx="1"/>
          </p:nvPr>
        </p:nvPicPr>
        <p:blipFill>
          <a:blip r:embed="rId2"/>
          <a:stretch>
            <a:fillRect/>
          </a:stretch>
        </p:blipFill>
        <p:spPr>
          <a:xfrm>
            <a:off x="2617096" y="457200"/>
            <a:ext cx="6297284" cy="4419600"/>
          </a:xfrm>
          <a:prstGeom prst="rect">
            <a:avLst/>
          </a:prstGeom>
        </p:spPr>
      </p:pic>
    </p:spTree>
    <p:extLst>
      <p:ext uri="{BB962C8B-B14F-4D97-AF65-F5344CB8AC3E}">
        <p14:creationId xmlns:p14="http://schemas.microsoft.com/office/powerpoint/2010/main" val="320110644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463810-38B4-4B5C-8840-A9881F03A893}"/>
              </a:ext>
            </a:extLst>
          </p:cNvPr>
          <p:cNvSpPr>
            <a:spLocks noGrp="1"/>
          </p:cNvSpPr>
          <p:nvPr>
            <p:ph type="title"/>
          </p:nvPr>
        </p:nvSpPr>
        <p:spPr>
          <a:xfrm>
            <a:off x="457200" y="722907"/>
            <a:ext cx="2792221" cy="3697685"/>
          </a:xfrm>
        </p:spPr>
        <p:txBody>
          <a:bodyPr>
            <a:normAutofit/>
          </a:bodyPr>
          <a:lstStyle/>
          <a:p>
            <a:pPr algn="r"/>
            <a:r>
              <a:rPr lang="en-NZ" sz="3300" dirty="0">
                <a:solidFill>
                  <a:schemeClr val="accent1"/>
                </a:solidFill>
              </a:rPr>
              <a:t>Four dimensions</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EBC0381-BBEE-4054-87CD-CAF6B1635E55}"/>
              </a:ext>
            </a:extLst>
          </p:cNvPr>
          <p:cNvSpPr>
            <a:spLocks noGrp="1"/>
          </p:cNvSpPr>
          <p:nvPr>
            <p:ph idx="1"/>
          </p:nvPr>
        </p:nvSpPr>
        <p:spPr>
          <a:xfrm>
            <a:off x="3732023" y="722907"/>
            <a:ext cx="4783327" cy="3697685"/>
          </a:xfrm>
        </p:spPr>
        <p:txBody>
          <a:bodyPr anchor="ctr">
            <a:noAutofit/>
          </a:bodyPr>
          <a:lstStyle/>
          <a:p>
            <a:pPr lvl="0"/>
            <a:r>
              <a:rPr lang="en-NZ" sz="2400" dirty="0"/>
              <a:t>Read through the Four Dimensions excerpt in your workbook</a:t>
            </a:r>
            <a:endParaRPr lang="en-GB" sz="2400" dirty="0"/>
          </a:p>
          <a:p>
            <a:pPr lvl="0"/>
            <a:r>
              <a:rPr lang="en-NZ" sz="2400" dirty="0"/>
              <a:t>Decide which of each  best reflects you.</a:t>
            </a:r>
            <a:endParaRPr lang="en-GB" sz="2400" dirty="0"/>
          </a:p>
          <a:p>
            <a:pPr lvl="0"/>
            <a:r>
              <a:rPr lang="en-NZ" sz="2400" dirty="0"/>
              <a:t>Compare with the people near you.</a:t>
            </a:r>
            <a:endParaRPr lang="en-GB" sz="2400" dirty="0"/>
          </a:p>
          <a:p>
            <a:pPr lvl="0"/>
            <a:r>
              <a:rPr lang="en-NZ" sz="2400" dirty="0"/>
              <a:t>Discuss as a class</a:t>
            </a:r>
            <a:endParaRPr lang="en-GB" sz="2400" dirty="0"/>
          </a:p>
        </p:txBody>
      </p:sp>
    </p:spTree>
    <p:extLst>
      <p:ext uri="{BB962C8B-B14F-4D97-AF65-F5344CB8AC3E}">
        <p14:creationId xmlns:p14="http://schemas.microsoft.com/office/powerpoint/2010/main" val="19599860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A0343-4899-4042-A4E7-51242969173F}"/>
              </a:ext>
            </a:extLst>
          </p:cNvPr>
          <p:cNvSpPr>
            <a:spLocks noGrp="1"/>
          </p:cNvSpPr>
          <p:nvPr>
            <p:ph type="title"/>
          </p:nvPr>
        </p:nvSpPr>
        <p:spPr/>
        <p:txBody>
          <a:bodyPr/>
          <a:lstStyle/>
          <a:p>
            <a:r>
              <a:rPr lang="en-US" dirty="0"/>
              <a:t>VARK</a:t>
            </a:r>
          </a:p>
        </p:txBody>
      </p:sp>
      <p:graphicFrame>
        <p:nvGraphicFramePr>
          <p:cNvPr id="4" name="Content Placeholder 3">
            <a:extLst>
              <a:ext uri="{FF2B5EF4-FFF2-40B4-BE49-F238E27FC236}">
                <a16:creationId xmlns:a16="http://schemas.microsoft.com/office/drawing/2014/main" id="{28AEFBFF-9A20-314F-A095-21C5035468BD}"/>
              </a:ext>
            </a:extLst>
          </p:cNvPr>
          <p:cNvGraphicFramePr>
            <a:graphicFrameLocks noGrp="1"/>
          </p:cNvGraphicFramePr>
          <p:nvPr>
            <p:ph idx="1"/>
            <p:extLst>
              <p:ext uri="{D42A27DB-BD31-4B8C-83A1-F6EECF244321}">
                <p14:modId xmlns:p14="http://schemas.microsoft.com/office/powerpoint/2010/main" val="3111077674"/>
              </p:ext>
            </p:extLst>
          </p:nvPr>
        </p:nvGraphicFramePr>
        <p:xfrm>
          <a:off x="457199" y="1063625"/>
          <a:ext cx="8449733" cy="38470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173568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463810-38B4-4B5C-8840-A9881F03A893}"/>
              </a:ext>
            </a:extLst>
          </p:cNvPr>
          <p:cNvSpPr>
            <a:spLocks noGrp="1"/>
          </p:cNvSpPr>
          <p:nvPr>
            <p:ph type="title"/>
          </p:nvPr>
        </p:nvSpPr>
        <p:spPr>
          <a:xfrm>
            <a:off x="457200" y="722907"/>
            <a:ext cx="2792221" cy="3697685"/>
          </a:xfrm>
        </p:spPr>
        <p:txBody>
          <a:bodyPr>
            <a:normAutofit/>
          </a:bodyPr>
          <a:lstStyle/>
          <a:p>
            <a:pPr algn="r"/>
            <a:r>
              <a:rPr lang="en-NZ" sz="3300" dirty="0">
                <a:solidFill>
                  <a:schemeClr val="accent1"/>
                </a:solidFill>
              </a:rPr>
              <a:t>VARK Learning styles</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EBC0381-BBEE-4054-87CD-CAF6B1635E55}"/>
              </a:ext>
            </a:extLst>
          </p:cNvPr>
          <p:cNvSpPr>
            <a:spLocks noGrp="1"/>
          </p:cNvSpPr>
          <p:nvPr>
            <p:ph idx="1"/>
          </p:nvPr>
        </p:nvSpPr>
        <p:spPr>
          <a:xfrm>
            <a:off x="3732023" y="722907"/>
            <a:ext cx="4783327" cy="3697685"/>
          </a:xfrm>
        </p:spPr>
        <p:txBody>
          <a:bodyPr anchor="ctr">
            <a:noAutofit/>
          </a:bodyPr>
          <a:lstStyle/>
          <a:p>
            <a:pPr lvl="0"/>
            <a:r>
              <a:rPr lang="en-US" sz="2000" dirty="0"/>
              <a:t>Complete your own VARK Questionnaire following the QR Code below.</a:t>
            </a:r>
            <a:endParaRPr lang="en-GB" sz="2000" dirty="0"/>
          </a:p>
          <a:p>
            <a:pPr lvl="0"/>
            <a:r>
              <a:rPr lang="en-US" sz="2000" dirty="0"/>
              <a:t>Once completed come forward and write your VARK scores and preferences on the whiteboard.</a:t>
            </a:r>
          </a:p>
          <a:p>
            <a:pPr lvl="0"/>
            <a:r>
              <a:rPr lang="en-US" sz="2000" dirty="0"/>
              <a:t>Discuss the differences</a:t>
            </a:r>
            <a:endParaRPr lang="en-GB" sz="2000" dirty="0"/>
          </a:p>
          <a:p>
            <a:pPr lvl="0"/>
            <a:r>
              <a:rPr lang="en-NZ" sz="2000" dirty="0"/>
              <a:t>Read the Important Considerations In your SB and discuss as a class.</a:t>
            </a:r>
            <a:endParaRPr lang="en-GB" sz="2000" dirty="0"/>
          </a:p>
          <a:p>
            <a:pPr lvl="0"/>
            <a:endParaRPr lang="en-GB" sz="2000" dirty="0"/>
          </a:p>
        </p:txBody>
      </p:sp>
    </p:spTree>
    <p:extLst>
      <p:ext uri="{BB962C8B-B14F-4D97-AF65-F5344CB8AC3E}">
        <p14:creationId xmlns:p14="http://schemas.microsoft.com/office/powerpoint/2010/main" val="5022987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B3823-36DB-CB4B-9B8F-39E2F3538594}"/>
              </a:ext>
            </a:extLst>
          </p:cNvPr>
          <p:cNvSpPr>
            <a:spLocks noGrp="1"/>
          </p:cNvSpPr>
          <p:nvPr>
            <p:ph type="title"/>
          </p:nvPr>
        </p:nvSpPr>
        <p:spPr/>
        <p:txBody>
          <a:bodyPr/>
          <a:lstStyle/>
          <a:p>
            <a:r>
              <a:rPr lang="en-NZ" dirty="0"/>
              <a:t>Using Learning Styles </a:t>
            </a:r>
            <a:endParaRPr lang="en-US" dirty="0"/>
          </a:p>
        </p:txBody>
      </p:sp>
      <p:sp>
        <p:nvSpPr>
          <p:cNvPr id="3" name="Content Placeholder 2">
            <a:extLst>
              <a:ext uri="{FF2B5EF4-FFF2-40B4-BE49-F238E27FC236}">
                <a16:creationId xmlns:a16="http://schemas.microsoft.com/office/drawing/2014/main" id="{FBECA326-650C-204E-8678-41C25E1A2E36}"/>
              </a:ext>
            </a:extLst>
          </p:cNvPr>
          <p:cNvSpPr>
            <a:spLocks noGrp="1"/>
          </p:cNvSpPr>
          <p:nvPr>
            <p:ph idx="1"/>
          </p:nvPr>
        </p:nvSpPr>
        <p:spPr/>
        <p:txBody>
          <a:bodyPr/>
          <a:lstStyle/>
          <a:p>
            <a:pPr marL="0" indent="0">
              <a:buNone/>
            </a:pPr>
            <a:r>
              <a:rPr lang="en-NZ" sz="2400" dirty="0"/>
              <a:t>Identifying your students as visual, auditory, reading/writing or kinaesthetic learners, and aligning your overall curriculum with these learning styles, will prove to be beneficial for your entire classroom.</a:t>
            </a:r>
          </a:p>
          <a:p>
            <a:pPr marL="0" indent="0">
              <a:buNone/>
            </a:pPr>
            <a:r>
              <a:rPr lang="en-NZ" sz="2400" dirty="0"/>
              <a:t>Allowing students to access information in terms they are comfortable with will increase their academic confidence.</a:t>
            </a:r>
            <a:endParaRPr lang="en-GB" sz="2400" dirty="0"/>
          </a:p>
          <a:p>
            <a:endParaRPr lang="en-US" dirty="0"/>
          </a:p>
        </p:txBody>
      </p:sp>
    </p:spTree>
    <p:extLst>
      <p:ext uri="{BB962C8B-B14F-4D97-AF65-F5344CB8AC3E}">
        <p14:creationId xmlns:p14="http://schemas.microsoft.com/office/powerpoint/2010/main" val="25693304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463810-38B4-4B5C-8840-A9881F03A893}"/>
              </a:ext>
            </a:extLst>
          </p:cNvPr>
          <p:cNvSpPr>
            <a:spLocks noGrp="1"/>
          </p:cNvSpPr>
          <p:nvPr>
            <p:ph type="title"/>
          </p:nvPr>
        </p:nvSpPr>
        <p:spPr>
          <a:xfrm>
            <a:off x="457200" y="722907"/>
            <a:ext cx="2792221" cy="3697685"/>
          </a:xfrm>
        </p:spPr>
        <p:txBody>
          <a:bodyPr>
            <a:normAutofit/>
          </a:bodyPr>
          <a:lstStyle/>
          <a:p>
            <a:pPr algn="r"/>
            <a:r>
              <a:rPr lang="en-NZ" sz="3300" dirty="0">
                <a:solidFill>
                  <a:schemeClr val="accent1"/>
                </a:solidFill>
              </a:rPr>
              <a:t>Using learning styles in the classroom</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EBC0381-BBEE-4054-87CD-CAF6B1635E55}"/>
              </a:ext>
            </a:extLst>
          </p:cNvPr>
          <p:cNvSpPr>
            <a:spLocks noGrp="1"/>
          </p:cNvSpPr>
          <p:nvPr>
            <p:ph idx="1"/>
          </p:nvPr>
        </p:nvSpPr>
        <p:spPr>
          <a:xfrm>
            <a:off x="3732024" y="875307"/>
            <a:ext cx="4783327" cy="3697685"/>
          </a:xfrm>
        </p:spPr>
        <p:txBody>
          <a:bodyPr anchor="ctr">
            <a:noAutofit/>
          </a:bodyPr>
          <a:lstStyle/>
          <a:p>
            <a:r>
              <a:rPr lang="en-NZ" sz="2400" dirty="0"/>
              <a:t>In groups of three or four and plan an activity, or a series of activities, for your class which will appeal to all VARK learning styles. </a:t>
            </a:r>
            <a:endParaRPr lang="en-GB" sz="2400" dirty="0"/>
          </a:p>
          <a:p>
            <a:pPr lvl="0"/>
            <a:r>
              <a:rPr lang="en-NZ" sz="2400" dirty="0"/>
              <a:t>Use </a:t>
            </a:r>
            <a:r>
              <a:rPr lang="en-NZ" sz="2400" b="1" dirty="0"/>
              <a:t>Template I: Using Learning Styles</a:t>
            </a:r>
            <a:r>
              <a:rPr lang="en-NZ" sz="2400" dirty="0"/>
              <a:t> to record your responses. They should consider the following whilst planning:</a:t>
            </a:r>
            <a:endParaRPr lang="en-GB" sz="2400" dirty="0"/>
          </a:p>
          <a:p>
            <a:pPr lvl="0"/>
            <a:r>
              <a:rPr lang="en-NZ" sz="2400" dirty="0"/>
              <a:t>Share with </a:t>
            </a:r>
            <a:r>
              <a:rPr lang="en-NZ" sz="2400"/>
              <a:t>class.</a:t>
            </a:r>
            <a:r>
              <a:rPr lang="en-NZ" sz="2400" dirty="0"/>
              <a:t> </a:t>
            </a:r>
            <a:endParaRPr lang="en-GB" sz="2400" dirty="0"/>
          </a:p>
          <a:p>
            <a:pPr lvl="0"/>
            <a:endParaRPr lang="en-GB" sz="2000" dirty="0"/>
          </a:p>
        </p:txBody>
      </p:sp>
    </p:spTree>
    <p:extLst>
      <p:ext uri="{BB962C8B-B14F-4D97-AF65-F5344CB8AC3E}">
        <p14:creationId xmlns:p14="http://schemas.microsoft.com/office/powerpoint/2010/main" val="429288608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6C20283-73E0-40EC-8AD8-057F581F64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51435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28">
            <a:extLst>
              <a:ext uri="{FF2B5EF4-FFF2-40B4-BE49-F238E27FC236}">
                <a16:creationId xmlns:a16="http://schemas.microsoft.com/office/drawing/2014/main" id="{3FCC729B-E528-40C3-82D3-BA4375575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720090" y="0"/>
            <a:ext cx="8413995" cy="5143500"/>
          </a:xfrm>
          <a:custGeom>
            <a:avLst/>
            <a:gdLst>
              <a:gd name="connsiteX0" fmla="*/ 0 w 11218661"/>
              <a:gd name="connsiteY0" fmla="*/ 0 h 6858000"/>
              <a:gd name="connsiteX1" fmla="*/ 8042507 w 11218661"/>
              <a:gd name="connsiteY1" fmla="*/ 0 h 6858000"/>
              <a:gd name="connsiteX2" fmla="*/ 11218661 w 11218661"/>
              <a:gd name="connsiteY2" fmla="*/ 6858000 h 6858000"/>
              <a:gd name="connsiteX3" fmla="*/ 0 w 1121866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218661" h="6858000">
                <a:moveTo>
                  <a:pt x="0" y="0"/>
                </a:moveTo>
                <a:lnTo>
                  <a:pt x="8042507" y="0"/>
                </a:lnTo>
                <a:lnTo>
                  <a:pt x="11218661" y="6858000"/>
                </a:lnTo>
                <a:lnTo>
                  <a:pt x="0" y="685800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26">
            <a:extLst>
              <a:ext uri="{FF2B5EF4-FFF2-40B4-BE49-F238E27FC236}">
                <a16:creationId xmlns:a16="http://schemas.microsoft.com/office/drawing/2014/main" id="{58F1FB8D-1842-4A04-998D-6CF047AB2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065186" y="0"/>
            <a:ext cx="8078814" cy="5143500"/>
          </a:xfrm>
          <a:custGeom>
            <a:avLst/>
            <a:gdLst>
              <a:gd name="connsiteX0" fmla="*/ 0 w 10771752"/>
              <a:gd name="connsiteY0" fmla="*/ 0 h 6858000"/>
              <a:gd name="connsiteX1" fmla="*/ 7595598 w 10771752"/>
              <a:gd name="connsiteY1" fmla="*/ 0 h 6858000"/>
              <a:gd name="connsiteX2" fmla="*/ 10771752 w 10771752"/>
              <a:gd name="connsiteY2" fmla="*/ 6858000 h 6858000"/>
              <a:gd name="connsiteX3" fmla="*/ 0 w 1077175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771752" h="6858000">
                <a:moveTo>
                  <a:pt x="0" y="0"/>
                </a:moveTo>
                <a:lnTo>
                  <a:pt x="7595598" y="0"/>
                </a:lnTo>
                <a:lnTo>
                  <a:pt x="10771752"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5B6CF35-CB2F-40C9-AFD8-0EBC773DD1B9}"/>
              </a:ext>
            </a:extLst>
          </p:cNvPr>
          <p:cNvSpPr>
            <a:spLocks noGrp="1"/>
          </p:cNvSpPr>
          <p:nvPr>
            <p:ph type="title"/>
          </p:nvPr>
        </p:nvSpPr>
        <p:spPr>
          <a:xfrm>
            <a:off x="3288029" y="273843"/>
            <a:ext cx="5373370" cy="994173"/>
          </a:xfrm>
        </p:spPr>
        <p:txBody>
          <a:bodyPr>
            <a:normAutofit/>
          </a:bodyPr>
          <a:lstStyle/>
          <a:p>
            <a:r>
              <a:rPr lang="en-NZ" dirty="0"/>
              <a:t>Review of Day 8</a:t>
            </a:r>
          </a:p>
        </p:txBody>
      </p:sp>
      <p:pic>
        <p:nvPicPr>
          <p:cNvPr id="4" name="Picture 3">
            <a:extLst>
              <a:ext uri="{FF2B5EF4-FFF2-40B4-BE49-F238E27FC236}">
                <a16:creationId xmlns:a16="http://schemas.microsoft.com/office/drawing/2014/main" id="{F5277D9D-74A0-446E-8A21-4736A8893925}"/>
              </a:ext>
            </a:extLst>
          </p:cNvPr>
          <p:cNvPicPr>
            <a:picLocks noChangeAspect="1"/>
          </p:cNvPicPr>
          <p:nvPr/>
        </p:nvPicPr>
        <p:blipFill>
          <a:blip r:embed="rId2"/>
          <a:stretch>
            <a:fillRect/>
          </a:stretch>
        </p:blipFill>
        <p:spPr>
          <a:xfrm rot="804275">
            <a:off x="360045" y="1338225"/>
            <a:ext cx="2569467" cy="2466688"/>
          </a:xfrm>
          <a:prstGeom prst="rect">
            <a:avLst/>
          </a:prstGeom>
        </p:spPr>
      </p:pic>
      <p:sp>
        <p:nvSpPr>
          <p:cNvPr id="3" name="Content Placeholder 2">
            <a:extLst>
              <a:ext uri="{FF2B5EF4-FFF2-40B4-BE49-F238E27FC236}">
                <a16:creationId xmlns:a16="http://schemas.microsoft.com/office/drawing/2014/main" id="{7F7C1F8C-6D87-4DC7-B136-E94388430DD5}"/>
              </a:ext>
            </a:extLst>
          </p:cNvPr>
          <p:cNvSpPr>
            <a:spLocks noGrp="1"/>
          </p:cNvSpPr>
          <p:nvPr>
            <p:ph idx="1"/>
          </p:nvPr>
        </p:nvSpPr>
        <p:spPr>
          <a:xfrm>
            <a:off x="3290636" y="1516950"/>
            <a:ext cx="5370763" cy="3115771"/>
          </a:xfrm>
        </p:spPr>
        <p:txBody>
          <a:bodyPr>
            <a:normAutofit/>
          </a:bodyPr>
          <a:lstStyle/>
          <a:p>
            <a:r>
              <a:rPr lang="en-NZ" sz="2400" dirty="0"/>
              <a:t>What did you like about today?</a:t>
            </a:r>
          </a:p>
          <a:p>
            <a:r>
              <a:rPr lang="en-NZ" sz="2400" dirty="0"/>
              <a:t>What could have been done better?</a:t>
            </a:r>
          </a:p>
          <a:p>
            <a:r>
              <a:rPr lang="en-NZ" sz="2400" dirty="0"/>
              <a:t>What questions do you still have?</a:t>
            </a:r>
          </a:p>
          <a:p>
            <a:endParaRPr lang="en-NZ" sz="2400" dirty="0"/>
          </a:p>
          <a:p>
            <a:pPr marL="0" indent="0">
              <a:buNone/>
            </a:pPr>
            <a:r>
              <a:rPr lang="en-NZ" sz="2400" dirty="0"/>
              <a:t>REMINDER:  Who is doing the warm-up for tomorrow?</a:t>
            </a:r>
          </a:p>
        </p:txBody>
      </p:sp>
    </p:spTree>
    <p:extLst>
      <p:ext uri="{BB962C8B-B14F-4D97-AF65-F5344CB8AC3E}">
        <p14:creationId xmlns:p14="http://schemas.microsoft.com/office/powerpoint/2010/main" val="344418994"/>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9">
            <a:extLst>
              <a:ext uri="{FF2B5EF4-FFF2-40B4-BE49-F238E27FC236}">
                <a16:creationId xmlns:a16="http://schemas.microsoft.com/office/drawing/2014/main" id="{AFA67CD3-AB4E-4A7A-BEB8-53C445D8C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794"/>
            <a:ext cx="4211157" cy="51435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7CF545F-9C2E-4446-97CD-AD92990C2B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a:extLst>
              <a:ext uri="{FF2B5EF4-FFF2-40B4-BE49-F238E27FC236}">
                <a16:creationId xmlns:a16="http://schemas.microsoft.com/office/drawing/2014/main" id="{A6706D2B-7799-4186-BC78-1692E8613211}"/>
              </a:ext>
            </a:extLst>
          </p:cNvPr>
          <p:cNvSpPr>
            <a:spLocks noGrp="1"/>
          </p:cNvSpPr>
          <p:nvPr>
            <p:ph type="title"/>
          </p:nvPr>
        </p:nvSpPr>
        <p:spPr>
          <a:xfrm>
            <a:off x="4570578" y="602216"/>
            <a:ext cx="3733482" cy="1090538"/>
          </a:xfrm>
        </p:spPr>
        <p:txBody>
          <a:bodyPr>
            <a:normAutofit/>
          </a:bodyPr>
          <a:lstStyle/>
          <a:p>
            <a:pPr>
              <a:lnSpc>
                <a:spcPct val="90000"/>
              </a:lnSpc>
            </a:pPr>
            <a:r>
              <a:rPr lang="en-NZ" sz="3400">
                <a:solidFill>
                  <a:srgbClr val="000000"/>
                </a:solidFill>
              </a:rPr>
              <a:t>Deep Vs Surface </a:t>
            </a:r>
          </a:p>
        </p:txBody>
      </p:sp>
      <p:sp>
        <p:nvSpPr>
          <p:cNvPr id="14"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53964"/>
            <a:ext cx="3750328" cy="4050721"/>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Fingerprint2">
            <a:extLst>
              <a:ext uri="{FF2B5EF4-FFF2-40B4-BE49-F238E27FC236}">
                <a16:creationId xmlns:a16="http://schemas.microsoft.com/office/drawing/2014/main" id="{E048A0B7-2E7E-4590-987C-E983CC2D965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37690" y="1221816"/>
            <a:ext cx="2715016" cy="2715016"/>
          </a:xfrm>
          <a:prstGeom prst="rect">
            <a:avLst/>
          </a:prstGeom>
        </p:spPr>
      </p:pic>
      <p:sp>
        <p:nvSpPr>
          <p:cNvPr id="3" name="Content Placeholder 2">
            <a:extLst>
              <a:ext uri="{FF2B5EF4-FFF2-40B4-BE49-F238E27FC236}">
                <a16:creationId xmlns:a16="http://schemas.microsoft.com/office/drawing/2014/main" id="{C76A888B-199B-4FBB-BE34-3F1374A7CC68}"/>
              </a:ext>
            </a:extLst>
          </p:cNvPr>
          <p:cNvSpPr>
            <a:spLocks noGrp="1"/>
          </p:cNvSpPr>
          <p:nvPr>
            <p:ph idx="1"/>
          </p:nvPr>
        </p:nvSpPr>
        <p:spPr>
          <a:xfrm>
            <a:off x="4088018" y="1816261"/>
            <a:ext cx="4718292" cy="2729467"/>
          </a:xfrm>
        </p:spPr>
        <p:txBody>
          <a:bodyPr anchor="ctr">
            <a:normAutofit fontScale="92500" lnSpcReduction="10000"/>
          </a:bodyPr>
          <a:lstStyle/>
          <a:p>
            <a:pPr marL="0" indent="0">
              <a:buNone/>
            </a:pPr>
            <a:r>
              <a:rPr lang="en-NZ" sz="2000" b="1" i="1" dirty="0">
                <a:solidFill>
                  <a:srgbClr val="000000"/>
                </a:solidFill>
              </a:rPr>
              <a:t>Deep learning</a:t>
            </a:r>
            <a:r>
              <a:rPr lang="en-NZ" sz="2000" i="1" dirty="0">
                <a:solidFill>
                  <a:srgbClr val="000000"/>
                </a:solidFill>
              </a:rPr>
              <a:t> refers to examining new facts and ideas critically, trying them out in existing cognitive structures and making numerous links between ideas. In contrast, </a:t>
            </a:r>
            <a:r>
              <a:rPr lang="en-NZ" sz="2000" b="1" i="1" dirty="0">
                <a:solidFill>
                  <a:srgbClr val="000000"/>
                </a:solidFill>
              </a:rPr>
              <a:t>surface learning</a:t>
            </a:r>
            <a:r>
              <a:rPr lang="en-NZ" sz="2000" i="1" dirty="0">
                <a:solidFill>
                  <a:srgbClr val="000000"/>
                </a:solidFill>
              </a:rPr>
              <a:t> is about accepting new facts and ideas uncritically and attempting to store them as isolated and unconnected items</a:t>
            </a:r>
            <a:r>
              <a:rPr lang="en-NZ" sz="2000" dirty="0">
                <a:solidFill>
                  <a:srgbClr val="000000"/>
                </a:solidFill>
              </a:rPr>
              <a:t>. </a:t>
            </a:r>
          </a:p>
          <a:p>
            <a:pPr marL="0" indent="0">
              <a:buNone/>
            </a:pPr>
            <a:r>
              <a:rPr lang="en-NZ" sz="1500" dirty="0">
                <a:solidFill>
                  <a:srgbClr val="000000"/>
                </a:solidFill>
              </a:rPr>
              <a:t>Adapted from Hattie &amp; Donoghue (2016)</a:t>
            </a:r>
            <a:br>
              <a:rPr lang="en-NZ" sz="1500" dirty="0">
                <a:solidFill>
                  <a:srgbClr val="000000"/>
                </a:solidFill>
              </a:rPr>
            </a:br>
            <a:endParaRPr lang="en-NZ" sz="1500" dirty="0">
              <a:solidFill>
                <a:srgbClr val="000000"/>
              </a:solidFill>
            </a:endParaRPr>
          </a:p>
          <a:p>
            <a:endParaRPr lang="en-NZ" sz="1500" dirty="0">
              <a:solidFill>
                <a:srgbClr val="000000"/>
              </a:solidFill>
            </a:endParaRPr>
          </a:p>
        </p:txBody>
      </p:sp>
    </p:spTree>
    <p:extLst>
      <p:ext uri="{BB962C8B-B14F-4D97-AF65-F5344CB8AC3E}">
        <p14:creationId xmlns:p14="http://schemas.microsoft.com/office/powerpoint/2010/main" val="1217843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18E774-BDEE-4B52-A3D3-55EE0C5380F1}"/>
              </a:ext>
            </a:extLst>
          </p:cNvPr>
          <p:cNvSpPr>
            <a:spLocks noGrp="1"/>
          </p:cNvSpPr>
          <p:nvPr>
            <p:ph type="title"/>
          </p:nvPr>
        </p:nvSpPr>
        <p:spPr>
          <a:xfrm>
            <a:off x="628650" y="722907"/>
            <a:ext cx="2620771" cy="3697685"/>
          </a:xfrm>
        </p:spPr>
        <p:txBody>
          <a:bodyPr>
            <a:normAutofit/>
          </a:bodyPr>
          <a:lstStyle/>
          <a:p>
            <a:pPr algn="r">
              <a:lnSpc>
                <a:spcPct val="90000"/>
              </a:lnSpc>
            </a:pPr>
            <a:r>
              <a:rPr lang="en-NZ" sz="1800" b="1" cap="all">
                <a:solidFill>
                  <a:schemeClr val="accent1"/>
                </a:solidFill>
              </a:rPr>
              <a:t>Characteristics of Deep and Surface Learning</a:t>
            </a:r>
            <a:br>
              <a:rPr lang="en-NZ" sz="1800" b="1" cap="all">
                <a:solidFill>
                  <a:schemeClr val="accent1"/>
                </a:solidFill>
              </a:rPr>
            </a:br>
            <a:endParaRPr lang="en-NZ" sz="1800">
              <a:solidFill>
                <a:schemeClr val="accent1"/>
              </a:solidFill>
            </a:endParaRP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BAA0860-BEAC-44AC-B709-33502C75F057}"/>
              </a:ext>
            </a:extLst>
          </p:cNvPr>
          <p:cNvSpPr>
            <a:spLocks noGrp="1"/>
          </p:cNvSpPr>
          <p:nvPr>
            <p:ph idx="1"/>
          </p:nvPr>
        </p:nvSpPr>
        <p:spPr>
          <a:xfrm>
            <a:off x="3636898" y="722907"/>
            <a:ext cx="5265921" cy="3697685"/>
          </a:xfrm>
        </p:spPr>
        <p:txBody>
          <a:bodyPr anchor="ctr">
            <a:noAutofit/>
          </a:bodyPr>
          <a:lstStyle/>
          <a:p>
            <a:pPr marL="0" lvl="0" indent="0">
              <a:lnSpc>
                <a:spcPct val="90000"/>
              </a:lnSpc>
              <a:buNone/>
            </a:pPr>
            <a:r>
              <a:rPr lang="en-US" sz="2000" dirty="0"/>
              <a:t>Brainstorm ideas and create a poster presentation on characteristics of deep learning and surface learning. </a:t>
            </a:r>
            <a:endParaRPr lang="en-NZ" sz="2000" dirty="0"/>
          </a:p>
          <a:p>
            <a:pPr lvl="0">
              <a:lnSpc>
                <a:spcPct val="90000"/>
              </a:lnSpc>
            </a:pPr>
            <a:r>
              <a:rPr lang="en-US" sz="2000" dirty="0"/>
              <a:t>Use the following prompts to create your presentation: </a:t>
            </a:r>
            <a:endParaRPr lang="en-NZ" sz="2000" dirty="0"/>
          </a:p>
          <a:p>
            <a:pPr lvl="1">
              <a:lnSpc>
                <a:spcPct val="90000"/>
              </a:lnSpc>
            </a:pPr>
            <a:r>
              <a:rPr lang="en-US" sz="2000" dirty="0"/>
              <a:t>What are the characteristics of deep learning and surface learning? </a:t>
            </a:r>
            <a:endParaRPr lang="en-NZ" sz="2000" dirty="0"/>
          </a:p>
          <a:p>
            <a:pPr lvl="1">
              <a:lnSpc>
                <a:spcPct val="90000"/>
              </a:lnSpc>
            </a:pPr>
            <a:r>
              <a:rPr lang="en-NZ" sz="2000" dirty="0"/>
              <a:t>What are the characteristics of learners adopting deep or surface learning </a:t>
            </a:r>
            <a:r>
              <a:rPr lang="en-US" sz="2000" dirty="0"/>
              <a:t>strategies? </a:t>
            </a:r>
            <a:endParaRPr lang="en-NZ" sz="2000" dirty="0"/>
          </a:p>
          <a:p>
            <a:pPr lvl="1">
              <a:lnSpc>
                <a:spcPct val="90000"/>
              </a:lnSpc>
            </a:pPr>
            <a:r>
              <a:rPr lang="en-US" sz="2000" dirty="0"/>
              <a:t>How can you transform your existing instruction methods to impart deeper learning?</a:t>
            </a:r>
            <a:endParaRPr lang="en-NZ" sz="2000" dirty="0"/>
          </a:p>
          <a:p>
            <a:pPr marL="0" indent="0">
              <a:lnSpc>
                <a:spcPct val="90000"/>
              </a:lnSpc>
              <a:buNone/>
            </a:pPr>
            <a:r>
              <a:rPr lang="en-NZ" sz="2000" dirty="0"/>
              <a:t>Present to the whole class</a:t>
            </a:r>
          </a:p>
        </p:txBody>
      </p:sp>
    </p:spTree>
    <p:extLst>
      <p:ext uri="{BB962C8B-B14F-4D97-AF65-F5344CB8AC3E}">
        <p14:creationId xmlns:p14="http://schemas.microsoft.com/office/powerpoint/2010/main" val="387334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23AC064-BC96-4F32-8AE1-B2FD387548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83551" y="257614"/>
            <a:ext cx="8579094" cy="1383192"/>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39CF99E-8BB7-42D4-B970-21C42DBC9723}"/>
              </a:ext>
            </a:extLst>
          </p:cNvPr>
          <p:cNvSpPr>
            <a:spLocks noGrp="1"/>
          </p:cNvSpPr>
          <p:nvPr>
            <p:ph type="title"/>
          </p:nvPr>
        </p:nvSpPr>
        <p:spPr>
          <a:xfrm>
            <a:off x="394554" y="349933"/>
            <a:ext cx="8354891" cy="697835"/>
          </a:xfrm>
        </p:spPr>
        <p:txBody>
          <a:bodyPr vert="horz" lIns="91440" tIns="45720" rIns="91440" bIns="45720" rtlCol="0" anchor="b">
            <a:normAutofit/>
          </a:bodyPr>
          <a:lstStyle/>
          <a:p>
            <a:pPr defTabSz="914400" eaLnBrk="1" hangingPunct="1">
              <a:lnSpc>
                <a:spcPct val="90000"/>
              </a:lnSpc>
            </a:pPr>
            <a:r>
              <a:rPr lang="en-US" sz="4100" kern="1200" dirty="0">
                <a:solidFill>
                  <a:srgbClr val="FFFFFF"/>
                </a:solidFill>
                <a:latin typeface="+mj-lt"/>
                <a:ea typeface="+mj-ea"/>
                <a:cs typeface="+mj-cs"/>
              </a:rPr>
              <a:t>Teacher – Student?</a:t>
            </a:r>
          </a:p>
        </p:txBody>
      </p:sp>
      <p:cxnSp>
        <p:nvCxnSpPr>
          <p:cNvPr id="11" name="Straight Connector 10">
            <a:extLst>
              <a:ext uri="{FF2B5EF4-FFF2-40B4-BE49-F238E27FC236}">
                <a16:creationId xmlns:a16="http://schemas.microsoft.com/office/drawing/2014/main" id="{7E7C77BC-7138-40B1-A15B-20F57A49462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657350" y="1086473"/>
            <a:ext cx="582930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graphicFrame>
        <p:nvGraphicFramePr>
          <p:cNvPr id="4" name="Content Placeholder 3">
            <a:extLst>
              <a:ext uri="{FF2B5EF4-FFF2-40B4-BE49-F238E27FC236}">
                <a16:creationId xmlns:a16="http://schemas.microsoft.com/office/drawing/2014/main" id="{F2498AEA-AE52-4D92-9F94-E11AE0DD8F16}"/>
              </a:ext>
            </a:extLst>
          </p:cNvPr>
          <p:cNvGraphicFramePr>
            <a:graphicFrameLocks noGrp="1"/>
          </p:cNvGraphicFramePr>
          <p:nvPr>
            <p:ph idx="1"/>
            <p:extLst>
              <p:ext uri="{D42A27DB-BD31-4B8C-83A1-F6EECF244321}">
                <p14:modId xmlns:p14="http://schemas.microsoft.com/office/powerpoint/2010/main" val="3928912514"/>
              </p:ext>
            </p:extLst>
          </p:nvPr>
        </p:nvGraphicFramePr>
        <p:xfrm>
          <a:off x="240030" y="1933872"/>
          <a:ext cx="8622616" cy="2952013"/>
        </p:xfrm>
        <a:graphic>
          <a:graphicData uri="http://schemas.openxmlformats.org/drawingml/2006/table">
            <a:tbl>
              <a:tblPr firstRow="1" firstCol="1" bandRow="1">
                <a:tableStyleId>{5C22544A-7EE6-4342-B048-85BDC9FD1C3A}</a:tableStyleId>
              </a:tblPr>
              <a:tblGrid>
                <a:gridCol w="4347182">
                  <a:extLst>
                    <a:ext uri="{9D8B030D-6E8A-4147-A177-3AD203B41FA5}">
                      <a16:colId xmlns:a16="http://schemas.microsoft.com/office/drawing/2014/main" val="660941318"/>
                    </a:ext>
                  </a:extLst>
                </a:gridCol>
                <a:gridCol w="4275434">
                  <a:extLst>
                    <a:ext uri="{9D8B030D-6E8A-4147-A177-3AD203B41FA5}">
                      <a16:colId xmlns:a16="http://schemas.microsoft.com/office/drawing/2014/main" val="1565385129"/>
                    </a:ext>
                  </a:extLst>
                </a:gridCol>
              </a:tblGrid>
              <a:tr h="281890">
                <a:tc>
                  <a:txBody>
                    <a:bodyPr/>
                    <a:lstStyle/>
                    <a:p>
                      <a:pPr>
                        <a:spcAft>
                          <a:spcPts val="1200"/>
                        </a:spcAft>
                      </a:pPr>
                      <a:r>
                        <a:rPr lang="en-US" sz="1500" dirty="0">
                          <a:effectLst/>
                        </a:rPr>
                        <a:t>Teacher-</a:t>
                      </a:r>
                      <a:r>
                        <a:rPr lang="en-US" sz="1500" dirty="0" err="1">
                          <a:effectLst/>
                        </a:rPr>
                        <a:t>centred</a:t>
                      </a:r>
                      <a:r>
                        <a:rPr lang="en-US" sz="1500" dirty="0">
                          <a:effectLst/>
                        </a:rPr>
                        <a:t> classroom</a:t>
                      </a:r>
                      <a:endParaRPr lang="en-NZ" sz="1500" dirty="0">
                        <a:effectLst/>
                        <a:latin typeface="Arial" panose="020B0604020202020204" pitchFamily="34" charset="0"/>
                        <a:ea typeface="Calibri" panose="020F0502020204030204" pitchFamily="34" charset="0"/>
                        <a:cs typeface="Times New Roman" panose="02020603050405020304" pitchFamily="18" charset="0"/>
                      </a:endParaRPr>
                    </a:p>
                  </a:txBody>
                  <a:tcPr marL="86400" marR="86400" marT="0" marB="0"/>
                </a:tc>
                <a:tc>
                  <a:txBody>
                    <a:bodyPr/>
                    <a:lstStyle/>
                    <a:p>
                      <a:pPr>
                        <a:spcAft>
                          <a:spcPts val="1200"/>
                        </a:spcAft>
                      </a:pPr>
                      <a:r>
                        <a:rPr lang="en-US" sz="1500">
                          <a:effectLst/>
                        </a:rPr>
                        <a:t>Learner/Student-centred classroom</a:t>
                      </a:r>
                      <a:endParaRPr lang="en-NZ" sz="1500">
                        <a:effectLst/>
                        <a:latin typeface="Arial" panose="020B0604020202020204" pitchFamily="34" charset="0"/>
                        <a:ea typeface="Calibri" panose="020F0502020204030204" pitchFamily="34" charset="0"/>
                        <a:cs typeface="Times New Roman" panose="02020603050405020304" pitchFamily="18" charset="0"/>
                      </a:endParaRPr>
                    </a:p>
                  </a:txBody>
                  <a:tcPr marL="86400" marR="86400" marT="0" marB="0"/>
                </a:tc>
                <a:extLst>
                  <a:ext uri="{0D108BD9-81ED-4DB2-BD59-A6C34878D82A}">
                    <a16:rowId xmlns:a16="http://schemas.microsoft.com/office/drawing/2014/main" val="319458044"/>
                  </a:ext>
                </a:extLst>
              </a:tr>
              <a:tr h="2670123">
                <a:tc>
                  <a:txBody>
                    <a:bodyPr/>
                    <a:lstStyle/>
                    <a:p>
                      <a:pPr>
                        <a:spcAft>
                          <a:spcPts val="1200"/>
                        </a:spcAft>
                      </a:pPr>
                      <a:r>
                        <a:rPr lang="en-US" sz="1600" dirty="0">
                          <a:effectLst/>
                        </a:rPr>
                        <a:t>The teacher is the focus</a:t>
                      </a:r>
                      <a:endParaRPr lang="en-NZ" sz="1600" dirty="0">
                        <a:effectLst/>
                      </a:endParaRPr>
                    </a:p>
                    <a:p>
                      <a:pPr>
                        <a:spcAft>
                          <a:spcPts val="1200"/>
                        </a:spcAft>
                      </a:pPr>
                      <a:r>
                        <a:rPr lang="en-US" sz="1600" dirty="0">
                          <a:effectLst/>
                        </a:rPr>
                        <a:t>Knowledge is transmitted to the learners from the teacher</a:t>
                      </a:r>
                      <a:endParaRPr lang="en-NZ" sz="1600" dirty="0">
                        <a:effectLst/>
                      </a:endParaRPr>
                    </a:p>
                    <a:p>
                      <a:pPr>
                        <a:spcAft>
                          <a:spcPts val="1200"/>
                        </a:spcAft>
                      </a:pPr>
                      <a:r>
                        <a:rPr lang="en-US" sz="1600" dirty="0">
                          <a:effectLst/>
                        </a:rPr>
                        <a:t>The learners’ role is passive</a:t>
                      </a:r>
                      <a:endParaRPr lang="en-NZ" sz="1600" dirty="0">
                        <a:effectLst/>
                      </a:endParaRPr>
                    </a:p>
                    <a:p>
                      <a:pPr>
                        <a:spcAft>
                          <a:spcPts val="1200"/>
                        </a:spcAft>
                      </a:pPr>
                      <a:r>
                        <a:rPr lang="en-US" sz="1600" dirty="0">
                          <a:effectLst/>
                        </a:rPr>
                        <a:t>The energy and activity sits with the teacher</a:t>
                      </a:r>
                      <a:endParaRPr lang="en-NZ" sz="1600" dirty="0">
                        <a:effectLst/>
                      </a:endParaRPr>
                    </a:p>
                    <a:p>
                      <a:pPr>
                        <a:spcAft>
                          <a:spcPts val="1200"/>
                        </a:spcAft>
                      </a:pPr>
                      <a:r>
                        <a:rPr lang="en-US" sz="1600" dirty="0">
                          <a:effectLst/>
                        </a:rPr>
                        <a:t>There is a risk of surface-learning</a:t>
                      </a:r>
                      <a:endParaRPr lang="en-NZ" sz="1600" dirty="0">
                        <a:effectLst/>
                        <a:latin typeface="Arial" panose="020B0604020202020204" pitchFamily="34" charset="0"/>
                        <a:ea typeface="Calibri" panose="020F0502020204030204" pitchFamily="34" charset="0"/>
                        <a:cs typeface="Times New Roman" panose="02020603050405020304" pitchFamily="18" charset="0"/>
                      </a:endParaRPr>
                    </a:p>
                  </a:txBody>
                  <a:tcPr marL="86400" marR="86400" marT="0" marB="0"/>
                </a:tc>
                <a:tc>
                  <a:txBody>
                    <a:bodyPr/>
                    <a:lstStyle/>
                    <a:p>
                      <a:pPr>
                        <a:spcAft>
                          <a:spcPts val="1200"/>
                        </a:spcAft>
                      </a:pPr>
                      <a:r>
                        <a:rPr lang="en-US" sz="1600" dirty="0">
                          <a:effectLst/>
                        </a:rPr>
                        <a:t>The teacher is the facilitator, providing support for the learners</a:t>
                      </a:r>
                      <a:endParaRPr lang="en-NZ" sz="1600" dirty="0">
                        <a:effectLst/>
                      </a:endParaRPr>
                    </a:p>
                    <a:p>
                      <a:pPr>
                        <a:spcAft>
                          <a:spcPts val="1200"/>
                        </a:spcAft>
                      </a:pPr>
                      <a:r>
                        <a:rPr lang="en-US" sz="1600" dirty="0">
                          <a:effectLst/>
                        </a:rPr>
                        <a:t>Knowledge is generated by the learners</a:t>
                      </a:r>
                      <a:endParaRPr lang="en-NZ" sz="1600" dirty="0">
                        <a:effectLst/>
                      </a:endParaRPr>
                    </a:p>
                    <a:p>
                      <a:pPr>
                        <a:spcAft>
                          <a:spcPts val="1200"/>
                        </a:spcAft>
                      </a:pPr>
                      <a:r>
                        <a:rPr lang="en-US" sz="1600" dirty="0">
                          <a:effectLst/>
                        </a:rPr>
                        <a:t>The learners’ role is active</a:t>
                      </a:r>
                      <a:endParaRPr lang="en-NZ" sz="1600" dirty="0">
                        <a:effectLst/>
                      </a:endParaRPr>
                    </a:p>
                    <a:p>
                      <a:pPr>
                        <a:spcAft>
                          <a:spcPts val="1200"/>
                        </a:spcAft>
                      </a:pPr>
                      <a:r>
                        <a:rPr lang="en-US" sz="1600" dirty="0">
                          <a:effectLst/>
                        </a:rPr>
                        <a:t>The energy and activity sits with the learners</a:t>
                      </a:r>
                      <a:endParaRPr lang="en-NZ" sz="1600" dirty="0">
                        <a:effectLst/>
                      </a:endParaRPr>
                    </a:p>
                    <a:p>
                      <a:pPr>
                        <a:spcAft>
                          <a:spcPts val="1200"/>
                        </a:spcAft>
                      </a:pPr>
                      <a:r>
                        <a:rPr lang="en-US" sz="1600" dirty="0">
                          <a:effectLst/>
                        </a:rPr>
                        <a:t>There is potential for deep learning</a:t>
                      </a:r>
                      <a:endParaRPr lang="en-NZ" sz="1600" dirty="0">
                        <a:effectLst/>
                      </a:endParaRPr>
                    </a:p>
                    <a:p>
                      <a:pPr>
                        <a:spcAft>
                          <a:spcPts val="1200"/>
                        </a:spcAft>
                      </a:pPr>
                      <a:r>
                        <a:rPr lang="en-US" sz="1600" dirty="0">
                          <a:effectLst/>
                        </a:rPr>
                        <a:t>The learners are the focus</a:t>
                      </a:r>
                      <a:endParaRPr lang="en-NZ" sz="1600" dirty="0">
                        <a:effectLst/>
                        <a:latin typeface="Arial" panose="020B0604020202020204" pitchFamily="34" charset="0"/>
                        <a:ea typeface="Calibri" panose="020F0502020204030204" pitchFamily="34" charset="0"/>
                        <a:cs typeface="Times New Roman" panose="02020603050405020304" pitchFamily="18" charset="0"/>
                      </a:endParaRPr>
                    </a:p>
                  </a:txBody>
                  <a:tcPr marL="86400" marR="86400" marT="0" marB="0"/>
                </a:tc>
                <a:extLst>
                  <a:ext uri="{0D108BD9-81ED-4DB2-BD59-A6C34878D82A}">
                    <a16:rowId xmlns:a16="http://schemas.microsoft.com/office/drawing/2014/main" val="444525927"/>
                  </a:ext>
                </a:extLst>
              </a:tr>
            </a:tbl>
          </a:graphicData>
        </a:graphic>
      </p:graphicFrame>
    </p:spTree>
    <p:extLst>
      <p:ext uri="{BB962C8B-B14F-4D97-AF65-F5344CB8AC3E}">
        <p14:creationId xmlns:p14="http://schemas.microsoft.com/office/powerpoint/2010/main" val="3973291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240030"/>
            <a:ext cx="8661654" cy="466344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BE88AF-753B-4C7C-9EE6-59EBC45A77FE}"/>
              </a:ext>
            </a:extLst>
          </p:cNvPr>
          <p:cNvSpPr>
            <a:spLocks noGrp="1"/>
          </p:cNvSpPr>
          <p:nvPr>
            <p:ph type="title"/>
          </p:nvPr>
        </p:nvSpPr>
        <p:spPr>
          <a:xfrm>
            <a:off x="628650" y="722907"/>
            <a:ext cx="2620771" cy="3697685"/>
          </a:xfrm>
        </p:spPr>
        <p:txBody>
          <a:bodyPr>
            <a:normAutofit/>
          </a:bodyPr>
          <a:lstStyle/>
          <a:p>
            <a:pPr algn="r">
              <a:lnSpc>
                <a:spcPct val="90000"/>
              </a:lnSpc>
            </a:pPr>
            <a:r>
              <a:rPr lang="en-NZ" sz="3100" dirty="0">
                <a:solidFill>
                  <a:schemeClr val="accent1"/>
                </a:solidFill>
              </a:rPr>
              <a:t>Applying Student-centred Instruction Methods</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543050"/>
            <a:ext cx="0" cy="20574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884E9C6C-0162-407C-85A1-489ED7105CCE}"/>
              </a:ext>
            </a:extLst>
          </p:cNvPr>
          <p:cNvSpPr>
            <a:spLocks noGrp="1"/>
          </p:cNvSpPr>
          <p:nvPr>
            <p:ph idx="1"/>
          </p:nvPr>
        </p:nvSpPr>
        <p:spPr>
          <a:xfrm>
            <a:off x="3490722" y="722907"/>
            <a:ext cx="5177285" cy="3697685"/>
          </a:xfrm>
        </p:spPr>
        <p:txBody>
          <a:bodyPr anchor="ctr">
            <a:normAutofit/>
          </a:bodyPr>
          <a:lstStyle/>
          <a:p>
            <a:pPr lvl="0">
              <a:lnSpc>
                <a:spcPct val="90000"/>
              </a:lnSpc>
            </a:pPr>
            <a:r>
              <a:rPr lang="en-US" sz="2000" dirty="0"/>
              <a:t>Using laptops/smartphones, research the student-</a:t>
            </a:r>
            <a:r>
              <a:rPr lang="en-US" sz="2000" dirty="0" err="1"/>
              <a:t>centred</a:t>
            </a:r>
            <a:r>
              <a:rPr lang="en-US" sz="2000" dirty="0"/>
              <a:t> instruction methods assigned to you. </a:t>
            </a:r>
          </a:p>
          <a:p>
            <a:pPr lvl="0">
              <a:lnSpc>
                <a:spcPct val="90000"/>
              </a:lnSpc>
            </a:pPr>
            <a:r>
              <a:rPr lang="en-US" sz="2000" dirty="0"/>
              <a:t>Choose a topic that you usually teach using a traditional instruction approach.</a:t>
            </a:r>
            <a:endParaRPr lang="en-NZ" sz="2000" dirty="0"/>
          </a:p>
          <a:p>
            <a:pPr lvl="0">
              <a:lnSpc>
                <a:spcPct val="90000"/>
              </a:lnSpc>
            </a:pPr>
            <a:r>
              <a:rPr lang="en-US" sz="2000" dirty="0"/>
              <a:t>Discuss how you will teach the same topic using the student-</a:t>
            </a:r>
            <a:r>
              <a:rPr lang="en-US" sz="2000" dirty="0" err="1"/>
              <a:t>centred</a:t>
            </a:r>
            <a:r>
              <a:rPr lang="en-US" sz="2000" dirty="0"/>
              <a:t> instruction methods assigned to you.</a:t>
            </a:r>
          </a:p>
          <a:p>
            <a:pPr lvl="0">
              <a:lnSpc>
                <a:spcPct val="90000"/>
              </a:lnSpc>
            </a:pPr>
            <a:r>
              <a:rPr lang="en-US" sz="2000" dirty="0"/>
              <a:t>Share with the whole class. </a:t>
            </a:r>
            <a:endParaRPr lang="en-NZ" sz="2000" dirty="0"/>
          </a:p>
          <a:p>
            <a:pPr>
              <a:lnSpc>
                <a:spcPct val="90000"/>
              </a:lnSpc>
            </a:pPr>
            <a:endParaRPr lang="en-NZ" sz="1500" dirty="0"/>
          </a:p>
        </p:txBody>
      </p:sp>
    </p:spTree>
    <p:extLst>
      <p:ext uri="{BB962C8B-B14F-4D97-AF65-F5344CB8AC3E}">
        <p14:creationId xmlns:p14="http://schemas.microsoft.com/office/powerpoint/2010/main" val="1523438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ECC85-CD2E-452D-A57F-7D5565D318B9}"/>
              </a:ext>
            </a:extLst>
          </p:cNvPr>
          <p:cNvSpPr>
            <a:spLocks noGrp="1"/>
          </p:cNvSpPr>
          <p:nvPr>
            <p:ph type="title"/>
          </p:nvPr>
        </p:nvSpPr>
        <p:spPr>
          <a:xfrm>
            <a:off x="628650" y="273843"/>
            <a:ext cx="7886700" cy="994173"/>
          </a:xfrm>
        </p:spPr>
        <p:txBody>
          <a:bodyPr>
            <a:normAutofit/>
          </a:bodyPr>
          <a:lstStyle/>
          <a:p>
            <a:r>
              <a:rPr lang="en-NZ" dirty="0"/>
              <a:t>Active learning</a:t>
            </a:r>
          </a:p>
        </p:txBody>
      </p:sp>
      <p:graphicFrame>
        <p:nvGraphicFramePr>
          <p:cNvPr id="5" name="Content Placeholder 2">
            <a:extLst>
              <a:ext uri="{FF2B5EF4-FFF2-40B4-BE49-F238E27FC236}">
                <a16:creationId xmlns:a16="http://schemas.microsoft.com/office/drawing/2014/main" id="{4B70B995-35EC-4254-85C1-E80A968A267A}"/>
              </a:ext>
            </a:extLst>
          </p:cNvPr>
          <p:cNvGraphicFramePr>
            <a:graphicFrameLocks noGrp="1"/>
          </p:cNvGraphicFramePr>
          <p:nvPr>
            <p:ph idx="1"/>
            <p:extLst>
              <p:ext uri="{D42A27DB-BD31-4B8C-83A1-F6EECF244321}">
                <p14:modId xmlns:p14="http://schemas.microsoft.com/office/powerpoint/2010/main" val="155345660"/>
              </p:ext>
            </p:extLst>
          </p:nvPr>
        </p:nvGraphicFramePr>
        <p:xfrm>
          <a:off x="476250" y="1083468"/>
          <a:ext cx="7886700" cy="3263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697415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intec">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223C1E2F6BEE548834DBE54F9CF129F" ma:contentTypeVersion="31" ma:contentTypeDescription="Create a new document." ma:contentTypeScope="" ma:versionID="818484542933f3a0bfc24afe90f06fd1">
  <xsd:schema xmlns:xsd="http://www.w3.org/2001/XMLSchema" xmlns:xs="http://www.w3.org/2001/XMLSchema" xmlns:p="http://schemas.microsoft.com/office/2006/metadata/properties" xmlns:ns2="F9234BC5-676D-41D9-98CB-EAC5CD0817FE" xmlns:ns3="f9234bc5-676d-41d9-98cb-eac5cd0817fe" xmlns:ns4="5f38495e-07f6-4a32-8a89-75bd70548eac" xmlns:ns5="3d2f7b84-0b8c-49c0-b404-3407b37ad20a" targetNamespace="http://schemas.microsoft.com/office/2006/metadata/properties" ma:root="true" ma:fieldsID="7f2a9b9eaf312ea38a2d221628f312d2" ns2:_="" ns3:_="" ns4:_="" ns5:_="">
    <xsd:import namespace="F9234BC5-676D-41D9-98CB-EAC5CD0817FE"/>
    <xsd:import namespace="f9234bc5-676d-41d9-98cb-eac5cd0817fe"/>
    <xsd:import namespace="5f38495e-07f6-4a32-8a89-75bd70548eac"/>
    <xsd:import namespace="3d2f7b84-0b8c-49c0-b404-3407b37ad20a"/>
    <xsd:element name="properties">
      <xsd:complexType>
        <xsd:sequence>
          <xsd:element name="documentManagement">
            <xsd:complexType>
              <xsd:all>
                <xsd:element ref="ns2:ModifiedByJobTitle" minOccurs="0"/>
                <xsd:element ref="ns3:e5907546988c4e8c9baabef7a7152e87" minOccurs="0"/>
                <xsd:element ref="ns3:TaxCatchAll" minOccurs="0"/>
                <xsd:element ref="ns3:TaxCatchAllLabel" minOccurs="0"/>
                <xsd:element ref="ns4:SharedWithUsers" minOccurs="0"/>
                <xsd:element ref="ns4:SharingHintHash" minOccurs="0"/>
                <xsd:element ref="ns4:SharedWithDetails" minOccurs="0"/>
                <xsd:element ref="ns4:LastSharedByUser" minOccurs="0"/>
                <xsd:element ref="ns4:LastSharedByTime" minOccurs="0"/>
                <xsd:element ref="ns5:MediaServiceMetadata" minOccurs="0"/>
                <xsd:element ref="ns5:MediaServiceFastMetadata" minOccurs="0"/>
                <xsd:element ref="ns5:MediaServiceAutoTags" minOccurs="0"/>
                <xsd:element ref="ns5:MediaServiceDateTaken" minOccurs="0"/>
                <xsd:element ref="ns5:MediaServiceLocation" minOccurs="0"/>
                <xsd:element ref="ns5:MediaServiceOCR" minOccurs="0"/>
                <xsd:element ref="ns5:MediaServiceEventHashCode" minOccurs="0"/>
                <xsd:element ref="ns5: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234BC5-676D-41D9-98CB-EAC5CD0817FE" elementFormDefault="qualified">
    <xsd:import namespace="http://schemas.microsoft.com/office/2006/documentManagement/types"/>
    <xsd:import namespace="http://schemas.microsoft.com/office/infopath/2007/PartnerControls"/>
    <xsd:element name="ModifiedByJobTitle" ma:index="8" nillable="true" ma:displayName="ModifiedByJobTitle" ma:internalName="ModifiedByJobTitle" ma:readOnly="fals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9234bc5-676d-41d9-98cb-eac5cd0817fe" elementFormDefault="qualified">
    <xsd:import namespace="http://schemas.microsoft.com/office/2006/documentManagement/types"/>
    <xsd:import namespace="http://schemas.microsoft.com/office/infopath/2007/PartnerControls"/>
    <xsd:element name="e5907546988c4e8c9baabef7a7152e87" ma:index="9" nillable="true" ma:taxonomy="true" ma:internalName="e5907546988c4e8c9baabef7a7152e87" ma:taxonomyFieldName="Classified" ma:displayName="Classified" ma:readOnly="false" ma:default="1;#Document|2bc295bf-0bf1-44d1-9b2a-e81c04385a3a" ma:fieldId="{e5907546-988c-4e8c-9baa-bef7a7152e87}" ma:sspId="320c34e5-3de5-4711-b8de-78f3088d3d03" ma:termSetId="ec34cdfc-97bc-4c18-8bbe-bf211122e52c"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ad89f02a-c897-4dec-a134-c0ab831a102f}" ma:internalName="TaxCatchAll" ma:showField="CatchAllData" ma:web="5f38495e-07f6-4a32-8a89-75bd70548eac">
      <xsd:complexType>
        <xsd:complexContent>
          <xsd:extension base="dms:MultiChoiceLookup">
            <xsd:sequence>
              <xsd:element name="Value" type="dms:Lookup" maxOccurs="unbounded" minOccurs="0" nillable="true"/>
            </xsd:sequence>
          </xsd:extension>
        </xsd:complexContent>
      </xsd:complexType>
    </xsd:element>
    <xsd:element name="TaxCatchAllLabel" ma:index="11" nillable="true" ma:displayName="Taxonomy Catch All Column1" ma:hidden="true" ma:list="{ad89f02a-c897-4dec-a134-c0ab831a102f}" ma:internalName="TaxCatchAllLabel" ma:readOnly="true" ma:showField="CatchAllDataLabel" ma:web="5f38495e-07f6-4a32-8a89-75bd70548ea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f38495e-07f6-4a32-8a89-75bd70548eac"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14" nillable="true" ma:displayName="Sharing Hint Hash" ma:internalName="SharingHintHash" ma:readOnly="true">
      <xsd:simpleType>
        <xsd:restriction base="dms:Text"/>
      </xsd:simpleType>
    </xsd:element>
    <xsd:element name="SharedWithDetails" ma:index="15" nillable="true" ma:displayName="Shared With Details" ma:description="" ma:internalName="SharedWithDetails" ma:readOnly="true">
      <xsd:simpleType>
        <xsd:restriction base="dms:Note">
          <xsd:maxLength value="255"/>
        </xsd:restriction>
      </xsd:simpleType>
    </xsd:element>
    <xsd:element name="LastSharedByUser" ma:index="16" nillable="true" ma:displayName="Last Shared By User" ma:description="" ma:internalName="LastSharedByUser" ma:readOnly="true">
      <xsd:simpleType>
        <xsd:restriction base="dms:Note">
          <xsd:maxLength value="255"/>
        </xsd:restriction>
      </xsd:simpleType>
    </xsd:element>
    <xsd:element name="LastSharedByTime" ma:index="17"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3d2f7b84-0b8c-49c0-b404-3407b37ad20a" elementFormDefault="qualified">
    <xsd:import namespace="http://schemas.microsoft.com/office/2006/documentManagement/types"/>
    <xsd:import namespace="http://schemas.microsoft.com/office/infopath/2007/PartnerControls"/>
    <xsd:element name="MediaServiceMetadata" ma:index="18" nillable="true" ma:displayName="MediaServiceMetadata" ma:description="" ma:hidden="true" ma:internalName="MediaServiceMetadata" ma:readOnly="true">
      <xsd:simpleType>
        <xsd:restriction base="dms:Note"/>
      </xsd:simpleType>
    </xsd:element>
    <xsd:element name="MediaServiceFastMetadata" ma:index="19" nillable="true" ma:displayName="MediaServiceFastMetadata" ma:description="" ma:hidden="true" ma:internalName="MediaServiceFastMetadata" ma:readOnly="true">
      <xsd:simpleType>
        <xsd:restriction base="dms:Note"/>
      </xsd:simpleType>
    </xsd:element>
    <xsd:element name="MediaServiceAutoTags" ma:index="20" nillable="true" ma:displayName="MediaServiceAutoTags" ma:description="" ma:internalName="MediaServiceAutoTags" ma:readOnly="true">
      <xsd:simpleType>
        <xsd:restriction base="dms:Text"/>
      </xsd:simpleType>
    </xsd:element>
    <xsd:element name="MediaServiceDateTaken" ma:index="21" nillable="true" ma:displayName="MediaServiceDateTaken" ma:description="" ma:hidden="true" ma:internalName="MediaServiceDateTaken" ma:readOnly="true">
      <xsd:simpleType>
        <xsd:restriction base="dms:Text"/>
      </xsd:simpleType>
    </xsd:element>
    <xsd:element name="MediaServiceLocation" ma:index="22" nillable="true" ma:displayName="MediaServiceLocation" ma:description="" ma:internalName="MediaServiceLocation" ma:readOnly="true">
      <xsd:simpleType>
        <xsd:restriction base="dms:Text"/>
      </xsd:simpleType>
    </xsd:element>
    <xsd:element name="MediaServiceOCR" ma:index="23" nillable="true" ma:displayName="MediaServiceOCR" ma:internalName="MediaServiceOCR" ma:readOnly="true">
      <xsd:simpleType>
        <xsd:restriction base="dms:Note">
          <xsd:maxLength value="255"/>
        </xsd:restriction>
      </xsd:simpleType>
    </xsd:element>
    <xsd:element name="MediaServiceEventHashCode" ma:index="24" nillable="true" ma:displayName="MediaServiceEventHashCode" ma:hidden="true" ma:internalName="MediaServiceEventHashCode" ma:readOnly="true">
      <xsd:simpleType>
        <xsd:restriction base="dms:Text"/>
      </xsd:simpleType>
    </xsd:element>
    <xsd:element name="MediaServiceGenerationTime" ma:index="25"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9234bc5-676d-41d9-98cb-eac5cd0817fe">
      <Value>1</Value>
    </TaxCatchAll>
    <e5907546988c4e8c9baabef7a7152e87 xmlns="f9234bc5-676d-41d9-98cb-eac5cd0817fe">
      <Terms xmlns="http://schemas.microsoft.com/office/infopath/2007/PartnerControls">
        <TermInfo xmlns="http://schemas.microsoft.com/office/infopath/2007/PartnerControls">
          <TermName xmlns="http://schemas.microsoft.com/office/infopath/2007/PartnerControls">Document</TermName>
          <TermId xmlns="http://schemas.microsoft.com/office/infopath/2007/PartnerControls">2bc295bf-0bf1-44d1-9b2a-e81c04385a3a</TermId>
        </TermInfo>
      </Terms>
    </e5907546988c4e8c9baabef7a7152e87>
    <ModifiedByJobTitle xmlns="F9234BC5-676D-41D9-98CB-EAC5CD0817FE" xsi:nil="true"/>
  </documentManagement>
</p:properties>
</file>

<file path=customXml/item4.xml><?xml version="1.0" encoding="utf-8"?>
<LongProperties xmlns="http://schemas.microsoft.com/office/2006/metadata/longProperties"/>
</file>

<file path=customXml/itemProps1.xml><?xml version="1.0" encoding="utf-8"?>
<ds:datastoreItem xmlns:ds="http://schemas.openxmlformats.org/officeDocument/2006/customXml" ds:itemID="{4A0F479F-80BA-42F7-A080-013BD42CE5F3}">
  <ds:schemaRefs>
    <ds:schemaRef ds:uri="http://schemas.microsoft.com/sharepoint/v3/contenttype/forms"/>
  </ds:schemaRefs>
</ds:datastoreItem>
</file>

<file path=customXml/itemProps2.xml><?xml version="1.0" encoding="utf-8"?>
<ds:datastoreItem xmlns:ds="http://schemas.openxmlformats.org/officeDocument/2006/customXml" ds:itemID="{BB8F0970-B45E-4741-916F-968BAB55A5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234BC5-676D-41D9-98CB-EAC5CD0817FE"/>
    <ds:schemaRef ds:uri="f9234bc5-676d-41d9-98cb-eac5cd0817fe"/>
    <ds:schemaRef ds:uri="5f38495e-07f6-4a32-8a89-75bd70548eac"/>
    <ds:schemaRef ds:uri="3d2f7b84-0b8c-49c0-b404-3407b37ad2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F34BAF1-CE45-4A14-91F8-62E6BAF9EB36}">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F9234BC5-676D-41D9-98CB-EAC5CD0817FE"/>
    <ds:schemaRef ds:uri="http://purl.org/dc/elements/1.1/"/>
    <ds:schemaRef ds:uri="http://schemas.microsoft.com/office/2006/metadata/properties"/>
    <ds:schemaRef ds:uri="3d2f7b84-0b8c-49c0-b404-3407b37ad20a"/>
    <ds:schemaRef ds:uri="5f38495e-07f6-4a32-8a89-75bd70548eac"/>
    <ds:schemaRef ds:uri="f9234bc5-676d-41d9-98cb-eac5cd0817fe"/>
    <ds:schemaRef ds:uri="http://www.w3.org/XML/1998/namespace"/>
  </ds:schemaRefs>
</ds:datastoreItem>
</file>

<file path=customXml/itemProps4.xml><?xml version="1.0" encoding="utf-8"?>
<ds:datastoreItem xmlns:ds="http://schemas.openxmlformats.org/officeDocument/2006/customXml" ds:itemID="{85947DAE-98F3-4E63-91AB-63FBAD55F5A6}">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otalTime>483</TotalTime>
  <Words>2061</Words>
  <Application>Microsoft Office PowerPoint</Application>
  <PresentationFormat>On-screen Show (16:9)</PresentationFormat>
  <Paragraphs>270</Paragraphs>
  <Slides>45</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45</vt:i4>
      </vt:variant>
    </vt:vector>
  </HeadingPairs>
  <TitlesOfParts>
    <vt:vector size="51" baseType="lpstr">
      <vt:lpstr>ＭＳ Ｐゴシック</vt:lpstr>
      <vt:lpstr>Arial</vt:lpstr>
      <vt:lpstr>Arial Black</vt:lpstr>
      <vt:lpstr>Calibri</vt:lpstr>
      <vt:lpstr>Times New Roman</vt:lpstr>
      <vt:lpstr>Office Theme</vt:lpstr>
      <vt:lpstr>Day 6 NZ-Sino 6-Week  Model Programme</vt:lpstr>
      <vt:lpstr>Warm-up</vt:lpstr>
      <vt:lpstr>Overview of day 6</vt:lpstr>
      <vt:lpstr>What does this suggest?</vt:lpstr>
      <vt:lpstr>Deep Vs Surface </vt:lpstr>
      <vt:lpstr>Characteristics of Deep and Surface Learning </vt:lpstr>
      <vt:lpstr>Teacher – Student?</vt:lpstr>
      <vt:lpstr>Applying Student-centred Instruction Methods</vt:lpstr>
      <vt:lpstr>Active learning</vt:lpstr>
      <vt:lpstr>Benefits of active learning</vt:lpstr>
      <vt:lpstr>Problems with active learning</vt:lpstr>
      <vt:lpstr>Review of Day 4</vt:lpstr>
      <vt:lpstr>Day 7 NZ-Sino 6-Week  Model Programme</vt:lpstr>
      <vt:lpstr>Warm-up</vt:lpstr>
      <vt:lpstr>Overview of day 7</vt:lpstr>
      <vt:lpstr>Working with large groups</vt:lpstr>
      <vt:lpstr>Pros and Cons</vt:lpstr>
      <vt:lpstr>5 tips – working with large groups</vt:lpstr>
      <vt:lpstr>Working with small groups</vt:lpstr>
      <vt:lpstr>Effective Small Group Work</vt:lpstr>
      <vt:lpstr>Forming groups</vt:lpstr>
      <vt:lpstr>Creating our own group expecatations</vt:lpstr>
      <vt:lpstr>Strategies for dealing with problems group members</vt:lpstr>
      <vt:lpstr>Ensuring effective team and group work</vt:lpstr>
      <vt:lpstr>Group Needs</vt:lpstr>
      <vt:lpstr>Tuckman’s Model</vt:lpstr>
      <vt:lpstr>Stages of Tuckman’s Model</vt:lpstr>
      <vt:lpstr>Review of Day 7</vt:lpstr>
      <vt:lpstr>Day 8 NZ-Sino 6-Week  Model Programme</vt:lpstr>
      <vt:lpstr>Warm-up</vt:lpstr>
      <vt:lpstr>Overview of day 8</vt:lpstr>
      <vt:lpstr>a teacher’s role in  motivation </vt:lpstr>
      <vt:lpstr>PowerPoint Presentation</vt:lpstr>
      <vt:lpstr>Types of Motivation</vt:lpstr>
      <vt:lpstr>ARCS Model</vt:lpstr>
      <vt:lpstr>Which is more important?</vt:lpstr>
      <vt:lpstr>Motivating students</vt:lpstr>
      <vt:lpstr>Guidelines for increasing learner motivation</vt:lpstr>
      <vt:lpstr>Learning styles</vt:lpstr>
      <vt:lpstr>Four dimensions</vt:lpstr>
      <vt:lpstr>VARK</vt:lpstr>
      <vt:lpstr>VARK Learning styles</vt:lpstr>
      <vt:lpstr>Using Learning Styles </vt:lpstr>
      <vt:lpstr>Using learning styles in the classroom</vt:lpstr>
      <vt:lpstr>Review of Day 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4 NZ-Sino 6 Week  Model Programme</dc:title>
  <dc:creator>Adie Haultain</dc:creator>
  <cp:lastModifiedBy>Adie Haultain</cp:lastModifiedBy>
  <cp:revision>47</cp:revision>
  <dcterms:created xsi:type="dcterms:W3CDTF">2019-04-30T03:34:54Z</dcterms:created>
  <dcterms:modified xsi:type="dcterms:W3CDTF">2019-05-12T20:55:16Z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ed">
    <vt:lpwstr>1;#Document|2bc295bf-0bf1-44d1-9b2a-e81c04385a3a</vt:lpwstr>
  </property>
  <property fmtid="{D5CDD505-2E9C-101B-9397-08002B2CF9AE}" pid="3" name="ContentTypeId">
    <vt:lpwstr>0x0101002223C1E2F6BEE548834DBE54F9CF129F</vt:lpwstr>
  </property>
</Properties>
</file>