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62"/>
  </p:notesMasterIdLst>
  <p:handoutMasterIdLst>
    <p:handoutMasterId r:id="rId63"/>
  </p:handoutMasterIdLst>
  <p:sldIdLst>
    <p:sldId id="357" r:id="rId7"/>
    <p:sldId id="376" r:id="rId8"/>
    <p:sldId id="282" r:id="rId9"/>
    <p:sldId id="285" r:id="rId10"/>
    <p:sldId id="396" r:id="rId11"/>
    <p:sldId id="290" r:id="rId12"/>
    <p:sldId id="361" r:id="rId13"/>
    <p:sldId id="397" r:id="rId14"/>
    <p:sldId id="398" r:id="rId15"/>
    <p:sldId id="399" r:id="rId16"/>
    <p:sldId id="400" r:id="rId17"/>
    <p:sldId id="401" r:id="rId18"/>
    <p:sldId id="402" r:id="rId19"/>
    <p:sldId id="403" r:id="rId20"/>
    <p:sldId id="404" r:id="rId21"/>
    <p:sldId id="405" r:id="rId22"/>
    <p:sldId id="406" r:id="rId23"/>
    <p:sldId id="424" r:id="rId24"/>
    <p:sldId id="363" r:id="rId25"/>
    <p:sldId id="425" r:id="rId26"/>
    <p:sldId id="394" r:id="rId27"/>
    <p:sldId id="366" r:id="rId28"/>
    <p:sldId id="408" r:id="rId29"/>
    <p:sldId id="409" r:id="rId30"/>
    <p:sldId id="410" r:id="rId31"/>
    <p:sldId id="411" r:id="rId32"/>
    <p:sldId id="412" r:id="rId33"/>
    <p:sldId id="407" r:id="rId34"/>
    <p:sldId id="413" r:id="rId35"/>
    <p:sldId id="414" r:id="rId36"/>
    <p:sldId id="415" r:id="rId37"/>
    <p:sldId id="416" r:id="rId38"/>
    <p:sldId id="418" r:id="rId39"/>
    <p:sldId id="417" r:id="rId40"/>
    <p:sldId id="419" r:id="rId41"/>
    <p:sldId id="421" r:id="rId42"/>
    <p:sldId id="420" r:id="rId43"/>
    <p:sldId id="423" r:id="rId44"/>
    <p:sldId id="374" r:id="rId45"/>
    <p:sldId id="375" r:id="rId46"/>
    <p:sldId id="367" r:id="rId47"/>
    <p:sldId id="395" r:id="rId48"/>
    <p:sldId id="377" r:id="rId49"/>
    <p:sldId id="428" r:id="rId50"/>
    <p:sldId id="429" r:id="rId51"/>
    <p:sldId id="430" r:id="rId52"/>
    <p:sldId id="426" r:id="rId53"/>
    <p:sldId id="431" r:id="rId54"/>
    <p:sldId id="432" r:id="rId55"/>
    <p:sldId id="433" r:id="rId56"/>
    <p:sldId id="434" r:id="rId57"/>
    <p:sldId id="427" r:id="rId58"/>
    <p:sldId id="435" r:id="rId59"/>
    <p:sldId id="436" r:id="rId60"/>
    <p:sldId id="393" r:id="rId6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1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FC525-CBF0-442A-99D3-E65F966F7270}" v="2055" dt="2019-05-12T21:04:46.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0"/>
    <p:restoredTop sz="77040"/>
  </p:normalViewPr>
  <p:slideViewPr>
    <p:cSldViewPr snapToGrid="0" snapToObjects="1">
      <p:cViewPr varScale="1">
        <p:scale>
          <a:sx n="77" d="100"/>
          <a:sy n="77" d="100"/>
        </p:scale>
        <p:origin x="90" y="15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81D0C-88C1-4930-8B06-45B061EDD1B4}" type="doc">
      <dgm:prSet loTypeId="urn:microsoft.com/office/officeart/2005/8/layout/process3" loCatId="process" qsTypeId="urn:microsoft.com/office/officeart/2005/8/quickstyle/3d3" qsCatId="3D" csTypeId="urn:microsoft.com/office/officeart/2005/8/colors/accent1_2" csCatId="accent1" phldr="1"/>
      <dgm:spPr/>
      <dgm:t>
        <a:bodyPr/>
        <a:lstStyle/>
        <a:p>
          <a:endParaRPr lang="en-US"/>
        </a:p>
      </dgm:t>
    </dgm:pt>
    <dgm:pt modelId="{82E6C8B1-35E7-453B-85C4-198F9C269101}">
      <dgm:prSet phldrT="[Text]"/>
      <dgm:spPr/>
      <dgm:t>
        <a:bodyPr/>
        <a:lstStyle/>
        <a:p>
          <a:r>
            <a:rPr lang="en-US"/>
            <a:t>Identify the problem</a:t>
          </a:r>
        </a:p>
      </dgm:t>
    </dgm:pt>
    <dgm:pt modelId="{654F4F67-A3EC-46E7-8741-A77CC8357F7C}" type="parTrans" cxnId="{518DDC3E-DA39-46EC-B25C-959AA80A7DC8}">
      <dgm:prSet/>
      <dgm:spPr/>
      <dgm:t>
        <a:bodyPr/>
        <a:lstStyle/>
        <a:p>
          <a:endParaRPr lang="en-US"/>
        </a:p>
      </dgm:t>
    </dgm:pt>
    <dgm:pt modelId="{DA08F52F-2727-4F2B-8A0A-33B9FDF20372}" type="sibTrans" cxnId="{518DDC3E-DA39-46EC-B25C-959AA80A7DC8}">
      <dgm:prSet/>
      <dgm:spPr/>
      <dgm:t>
        <a:bodyPr/>
        <a:lstStyle/>
        <a:p>
          <a:endParaRPr lang="en-US"/>
        </a:p>
      </dgm:t>
    </dgm:pt>
    <dgm:pt modelId="{7BA71323-D519-494C-8047-C8FCE9425229}">
      <dgm:prSet phldrT="[Text]"/>
      <dgm:spPr/>
      <dgm:t>
        <a:bodyPr/>
        <a:lstStyle/>
        <a:p>
          <a:r>
            <a:rPr lang="en-US"/>
            <a:t>Describe the eproblem or phenomenon to investigate</a:t>
          </a:r>
        </a:p>
      </dgm:t>
    </dgm:pt>
    <dgm:pt modelId="{40F42585-915D-484D-B8B7-551B940DE8A2}" type="parTrans" cxnId="{DB0F68C3-00CA-482C-B8BD-C94287BC700A}">
      <dgm:prSet/>
      <dgm:spPr/>
      <dgm:t>
        <a:bodyPr/>
        <a:lstStyle/>
        <a:p>
          <a:endParaRPr lang="en-US"/>
        </a:p>
      </dgm:t>
    </dgm:pt>
    <dgm:pt modelId="{8F89DC4E-65C9-4607-A49C-AC7891C99E2F}" type="sibTrans" cxnId="{DB0F68C3-00CA-482C-B8BD-C94287BC700A}">
      <dgm:prSet/>
      <dgm:spPr/>
      <dgm:t>
        <a:bodyPr/>
        <a:lstStyle/>
        <a:p>
          <a:endParaRPr lang="en-US"/>
        </a:p>
      </dgm:t>
    </dgm:pt>
    <dgm:pt modelId="{28631640-AAF6-4D80-87E8-AC0FED993C8B}">
      <dgm:prSet phldrT="[Text]"/>
      <dgm:spPr/>
      <dgm:t>
        <a:bodyPr/>
        <a:lstStyle/>
        <a:p>
          <a:r>
            <a:rPr lang="en-US"/>
            <a:t>Small group discussion</a:t>
          </a:r>
        </a:p>
      </dgm:t>
    </dgm:pt>
    <dgm:pt modelId="{DD7C00C1-B2E5-46A4-8FCA-CE7AEC9A438F}" type="parTrans" cxnId="{56CD96AC-5B07-4775-841C-67C345923511}">
      <dgm:prSet/>
      <dgm:spPr/>
      <dgm:t>
        <a:bodyPr/>
        <a:lstStyle/>
        <a:p>
          <a:endParaRPr lang="en-US"/>
        </a:p>
      </dgm:t>
    </dgm:pt>
    <dgm:pt modelId="{0D50912F-D591-4FAC-98E3-25FC372FCE31}" type="sibTrans" cxnId="{56CD96AC-5B07-4775-841C-67C345923511}">
      <dgm:prSet/>
      <dgm:spPr/>
      <dgm:t>
        <a:bodyPr/>
        <a:lstStyle/>
        <a:p>
          <a:endParaRPr lang="en-US"/>
        </a:p>
      </dgm:t>
    </dgm:pt>
    <dgm:pt modelId="{80A5D017-1D99-4A96-9534-9B9973663679}">
      <dgm:prSet phldrT="[Text]"/>
      <dgm:spPr/>
      <dgm:t>
        <a:bodyPr/>
        <a:lstStyle/>
        <a:p>
          <a:r>
            <a:rPr lang="en-US"/>
            <a:t>Activation of prior knowledge</a:t>
          </a:r>
        </a:p>
      </dgm:t>
    </dgm:pt>
    <dgm:pt modelId="{11542A0D-B1CE-4F40-B58F-844AEFCE32A4}" type="parTrans" cxnId="{B1C21D8C-FF88-47D2-AE2D-A9895524760B}">
      <dgm:prSet/>
      <dgm:spPr/>
      <dgm:t>
        <a:bodyPr/>
        <a:lstStyle/>
        <a:p>
          <a:endParaRPr lang="en-US"/>
        </a:p>
      </dgm:t>
    </dgm:pt>
    <dgm:pt modelId="{44F44A7B-D183-4975-9956-5F6F913C5887}" type="sibTrans" cxnId="{B1C21D8C-FF88-47D2-AE2D-A9895524760B}">
      <dgm:prSet/>
      <dgm:spPr/>
      <dgm:t>
        <a:bodyPr/>
        <a:lstStyle/>
        <a:p>
          <a:endParaRPr lang="en-US"/>
        </a:p>
      </dgm:t>
    </dgm:pt>
    <dgm:pt modelId="{21D28AAB-A9A7-4645-95AD-4E016D089E50}">
      <dgm:prSet phldrT="[Text]"/>
      <dgm:spPr/>
      <dgm:t>
        <a:bodyPr/>
        <a:lstStyle/>
        <a:p>
          <a:r>
            <a:rPr lang="en-US"/>
            <a:t>Self-directed study</a:t>
          </a:r>
        </a:p>
      </dgm:t>
    </dgm:pt>
    <dgm:pt modelId="{8055E136-1E80-4211-A82F-5B1157A1C9C0}" type="parTrans" cxnId="{17F47B52-99EF-4387-AD03-844271EEE1A3}">
      <dgm:prSet/>
      <dgm:spPr/>
      <dgm:t>
        <a:bodyPr/>
        <a:lstStyle/>
        <a:p>
          <a:endParaRPr lang="en-US"/>
        </a:p>
      </dgm:t>
    </dgm:pt>
    <dgm:pt modelId="{2A37357D-4C8B-402E-9C9F-CAFCCDBCB141}" type="sibTrans" cxnId="{17F47B52-99EF-4387-AD03-844271EEE1A3}">
      <dgm:prSet/>
      <dgm:spPr/>
      <dgm:t>
        <a:bodyPr/>
        <a:lstStyle/>
        <a:p>
          <a:endParaRPr lang="en-US"/>
        </a:p>
      </dgm:t>
    </dgm:pt>
    <dgm:pt modelId="{1B6BEA08-25A0-4F03-9992-BAE341211D6B}">
      <dgm:prSet phldrT="[Text]"/>
      <dgm:spPr/>
      <dgm:t>
        <a:bodyPr/>
        <a:lstStyle/>
        <a:p>
          <a:r>
            <a:rPr lang="en-US" dirty="0"/>
            <a:t>Investigating using variety of learning resources</a:t>
          </a:r>
        </a:p>
      </dgm:t>
    </dgm:pt>
    <dgm:pt modelId="{49B014AA-B08E-442D-9104-9797D9C43343}" type="parTrans" cxnId="{05D5DBDE-6ABA-4619-87E5-1420ABB7F171}">
      <dgm:prSet/>
      <dgm:spPr/>
      <dgm:t>
        <a:bodyPr/>
        <a:lstStyle/>
        <a:p>
          <a:endParaRPr lang="en-US"/>
        </a:p>
      </dgm:t>
    </dgm:pt>
    <dgm:pt modelId="{FF6F1084-F5EC-433A-8506-DCA8649292E7}" type="sibTrans" cxnId="{05D5DBDE-6ABA-4619-87E5-1420ABB7F171}">
      <dgm:prSet/>
      <dgm:spPr/>
      <dgm:t>
        <a:bodyPr/>
        <a:lstStyle/>
        <a:p>
          <a:endParaRPr lang="en-US"/>
        </a:p>
      </dgm:t>
    </dgm:pt>
    <dgm:pt modelId="{83FE1E37-8E6F-4FB7-ADA9-51F426A9F1D3}">
      <dgm:prSet phldrT="[Text]"/>
      <dgm:spPr/>
      <dgm:t>
        <a:bodyPr/>
        <a:lstStyle/>
        <a:p>
          <a:r>
            <a:rPr lang="en-US"/>
            <a:t>Exchange of Information</a:t>
          </a:r>
        </a:p>
      </dgm:t>
    </dgm:pt>
    <dgm:pt modelId="{956FC88D-D986-40B2-8DF6-C2AC9BF2B720}" type="parTrans" cxnId="{A5C89DFC-196B-4876-9EB5-842A983EED7C}">
      <dgm:prSet/>
      <dgm:spPr/>
      <dgm:t>
        <a:bodyPr/>
        <a:lstStyle/>
        <a:p>
          <a:endParaRPr lang="en-US"/>
        </a:p>
      </dgm:t>
    </dgm:pt>
    <dgm:pt modelId="{A7199C35-8BE2-41C1-9167-25A378CBF978}" type="sibTrans" cxnId="{A5C89DFC-196B-4876-9EB5-842A983EED7C}">
      <dgm:prSet/>
      <dgm:spPr/>
      <dgm:t>
        <a:bodyPr/>
        <a:lstStyle/>
        <a:p>
          <a:endParaRPr lang="en-US"/>
        </a:p>
      </dgm:t>
    </dgm:pt>
    <dgm:pt modelId="{E0BB1611-23FF-4301-AF4A-FF0A8E608D13}">
      <dgm:prSet phldrT="[Text]"/>
      <dgm:spPr/>
      <dgm:t>
        <a:bodyPr/>
        <a:lstStyle/>
        <a:p>
          <a:r>
            <a:rPr lang="en-US"/>
            <a:t>Define the problem</a:t>
          </a:r>
        </a:p>
      </dgm:t>
    </dgm:pt>
    <dgm:pt modelId="{55960934-3E6A-487C-8EA7-B6FCE775B250}" type="parTrans" cxnId="{4CEE7327-3804-42A6-93B2-3900F9FA9CCB}">
      <dgm:prSet/>
      <dgm:spPr/>
      <dgm:t>
        <a:bodyPr/>
        <a:lstStyle/>
        <a:p>
          <a:endParaRPr lang="en-US"/>
        </a:p>
      </dgm:t>
    </dgm:pt>
    <dgm:pt modelId="{366D0033-6757-4436-84E7-358B79252013}" type="sibTrans" cxnId="{4CEE7327-3804-42A6-93B2-3900F9FA9CCB}">
      <dgm:prSet/>
      <dgm:spPr/>
      <dgm:t>
        <a:bodyPr/>
        <a:lstStyle/>
        <a:p>
          <a:endParaRPr lang="en-US"/>
        </a:p>
      </dgm:t>
    </dgm:pt>
    <dgm:pt modelId="{6324B7B7-D006-4B06-B1C0-208A478FED8E}">
      <dgm:prSet phldrT="[Text]"/>
      <dgm:spPr/>
      <dgm:t>
        <a:bodyPr/>
        <a:lstStyle/>
        <a:p>
          <a:r>
            <a:rPr lang="en-US"/>
            <a:t>What do we still need to know about the problem? (Learning outcomes)</a:t>
          </a:r>
        </a:p>
      </dgm:t>
    </dgm:pt>
    <dgm:pt modelId="{A6D91E9E-695E-4397-A6A6-5ABBBA1FC4CD}" type="parTrans" cxnId="{A3DE227F-134C-4C2E-92B9-1136201D698A}">
      <dgm:prSet/>
      <dgm:spPr/>
      <dgm:t>
        <a:bodyPr/>
        <a:lstStyle/>
        <a:p>
          <a:endParaRPr lang="en-US"/>
        </a:p>
      </dgm:t>
    </dgm:pt>
    <dgm:pt modelId="{BF9E8ACF-601F-4E11-BD5F-A241A34CB374}" type="sibTrans" cxnId="{A3DE227F-134C-4C2E-92B9-1136201D698A}">
      <dgm:prSet/>
      <dgm:spPr/>
      <dgm:t>
        <a:bodyPr/>
        <a:lstStyle/>
        <a:p>
          <a:endParaRPr lang="en-US"/>
        </a:p>
      </dgm:t>
    </dgm:pt>
    <dgm:pt modelId="{A1ED9454-C7C9-474E-8DFA-0427B561161F}">
      <dgm:prSet phldrT="[Text]"/>
      <dgm:spPr/>
      <dgm:t>
        <a:bodyPr/>
        <a:lstStyle/>
        <a:p>
          <a:r>
            <a:rPr lang="en-US"/>
            <a:t>Skills to use these resources</a:t>
          </a:r>
        </a:p>
      </dgm:t>
    </dgm:pt>
    <dgm:pt modelId="{2D921CD5-E79C-4AB9-8ACC-10AB0E98200A}" type="parTrans" cxnId="{0AA4B7AE-B369-4FB4-A6A7-7F2992AE1A96}">
      <dgm:prSet/>
      <dgm:spPr/>
      <dgm:t>
        <a:bodyPr/>
        <a:lstStyle/>
        <a:p>
          <a:endParaRPr lang="en-US"/>
        </a:p>
      </dgm:t>
    </dgm:pt>
    <dgm:pt modelId="{EA24882F-036C-4D24-B4B2-F03B97F999C1}" type="sibTrans" cxnId="{0AA4B7AE-B369-4FB4-A6A7-7F2992AE1A96}">
      <dgm:prSet/>
      <dgm:spPr/>
      <dgm:t>
        <a:bodyPr/>
        <a:lstStyle/>
        <a:p>
          <a:endParaRPr lang="en-US"/>
        </a:p>
      </dgm:t>
    </dgm:pt>
    <dgm:pt modelId="{99409434-145C-441F-AFA4-3DD39FEA4BEA}">
      <dgm:prSet phldrT="[Text]"/>
      <dgm:spPr/>
      <dgm:t>
        <a:bodyPr/>
        <a:lstStyle/>
        <a:p>
          <a:r>
            <a:rPr lang="en-US"/>
            <a:t>Integration of knowledge from different disciplines</a:t>
          </a:r>
        </a:p>
      </dgm:t>
    </dgm:pt>
    <dgm:pt modelId="{BD9A9626-9075-41B2-B002-FB12BA2DE2FE}" type="parTrans" cxnId="{FD5D5F75-0030-466F-BE47-3801DFCB67B2}">
      <dgm:prSet/>
      <dgm:spPr/>
      <dgm:t>
        <a:bodyPr/>
        <a:lstStyle/>
        <a:p>
          <a:endParaRPr lang="en-US"/>
        </a:p>
      </dgm:t>
    </dgm:pt>
    <dgm:pt modelId="{62264533-D746-4357-A25F-3026DB76085C}" type="sibTrans" cxnId="{FD5D5F75-0030-466F-BE47-3801DFCB67B2}">
      <dgm:prSet/>
      <dgm:spPr/>
      <dgm:t>
        <a:bodyPr/>
        <a:lstStyle/>
        <a:p>
          <a:endParaRPr lang="en-US"/>
        </a:p>
      </dgm:t>
    </dgm:pt>
    <dgm:pt modelId="{2A53C71B-2729-49E1-BCC8-1A4191B3C7B3}">
      <dgm:prSet phldrT="[Text]"/>
      <dgm:spPr/>
      <dgm:t>
        <a:bodyPr/>
        <a:lstStyle/>
        <a:p>
          <a:r>
            <a:rPr lang="en-US"/>
            <a:t>Finding solutions</a:t>
          </a:r>
        </a:p>
      </dgm:t>
    </dgm:pt>
    <dgm:pt modelId="{6D6A862D-DA03-439B-99AF-B29004653F75}" type="parTrans" cxnId="{9E973D29-27DB-4917-8F4F-0475397916A8}">
      <dgm:prSet/>
      <dgm:spPr/>
      <dgm:t>
        <a:bodyPr/>
        <a:lstStyle/>
        <a:p>
          <a:endParaRPr lang="en-US"/>
        </a:p>
      </dgm:t>
    </dgm:pt>
    <dgm:pt modelId="{F6FD20B8-F543-4D44-A818-6D2263ECAC3B}" type="sibTrans" cxnId="{9E973D29-27DB-4917-8F4F-0475397916A8}">
      <dgm:prSet/>
      <dgm:spPr/>
      <dgm:t>
        <a:bodyPr/>
        <a:lstStyle/>
        <a:p>
          <a:endParaRPr lang="en-US"/>
        </a:p>
      </dgm:t>
    </dgm:pt>
    <dgm:pt modelId="{7EC78651-2B74-441C-8274-89CEE0205647}">
      <dgm:prSet phldrT="[Text]"/>
      <dgm:spPr/>
      <dgm:t>
        <a:bodyPr/>
        <a:lstStyle/>
        <a:p>
          <a:r>
            <a:rPr lang="en-US"/>
            <a:t>Sharing of ideas</a:t>
          </a:r>
        </a:p>
      </dgm:t>
    </dgm:pt>
    <dgm:pt modelId="{4B3A83E2-8C98-4334-90C1-2B47650617FC}" type="parTrans" cxnId="{D82DE1B7-3FB7-46F5-80ED-0A72066A244F}">
      <dgm:prSet/>
      <dgm:spPr/>
      <dgm:t>
        <a:bodyPr/>
        <a:lstStyle/>
        <a:p>
          <a:endParaRPr lang="en-US"/>
        </a:p>
      </dgm:t>
    </dgm:pt>
    <dgm:pt modelId="{4CA2CCBC-D0C8-40A9-B028-09D1904B01B5}" type="sibTrans" cxnId="{D82DE1B7-3FB7-46F5-80ED-0A72066A244F}">
      <dgm:prSet/>
      <dgm:spPr/>
      <dgm:t>
        <a:bodyPr/>
        <a:lstStyle/>
        <a:p>
          <a:endParaRPr lang="en-US"/>
        </a:p>
      </dgm:t>
    </dgm:pt>
    <dgm:pt modelId="{F127BF26-ED98-4BAB-B679-0C455FD3DE7F}">
      <dgm:prSet phldrT="[Text]"/>
      <dgm:spPr/>
      <dgm:t>
        <a:bodyPr/>
        <a:lstStyle/>
        <a:p>
          <a:r>
            <a:rPr lang="en-US"/>
            <a:t>digital literacies</a:t>
          </a:r>
        </a:p>
      </dgm:t>
    </dgm:pt>
    <dgm:pt modelId="{C15A1395-B6D0-449D-80B9-21CA678E9C0D}" type="parTrans" cxnId="{468977F3-4E2E-4400-BD6A-9BEFEC0E8EB1}">
      <dgm:prSet/>
      <dgm:spPr/>
      <dgm:t>
        <a:bodyPr/>
        <a:lstStyle/>
        <a:p>
          <a:endParaRPr lang="en-US"/>
        </a:p>
      </dgm:t>
    </dgm:pt>
    <dgm:pt modelId="{BFF075B7-29A0-47FE-B60A-56A231FAA5C9}" type="sibTrans" cxnId="{468977F3-4E2E-4400-BD6A-9BEFEC0E8EB1}">
      <dgm:prSet/>
      <dgm:spPr/>
      <dgm:t>
        <a:bodyPr/>
        <a:lstStyle/>
        <a:p>
          <a:endParaRPr lang="en-US"/>
        </a:p>
      </dgm:t>
    </dgm:pt>
    <dgm:pt modelId="{701039B5-C437-49B0-86DF-A8911DCC7420}">
      <dgm:prSet phldrT="[Text]"/>
      <dgm:spPr/>
      <dgm:t>
        <a:bodyPr/>
        <a:lstStyle/>
        <a:p>
          <a:r>
            <a:rPr lang="en-US"/>
            <a:t>Evaluating the information - whether acquired a better understanding of the process involved in the problem</a:t>
          </a:r>
        </a:p>
      </dgm:t>
    </dgm:pt>
    <dgm:pt modelId="{2CF49C74-7294-4FA5-9183-CF947C8EF1B9}" type="parTrans" cxnId="{565B59F9-F085-4453-A91E-07F9B5385613}">
      <dgm:prSet/>
      <dgm:spPr/>
      <dgm:t>
        <a:bodyPr/>
        <a:lstStyle/>
        <a:p>
          <a:endParaRPr lang="en-US"/>
        </a:p>
      </dgm:t>
    </dgm:pt>
    <dgm:pt modelId="{CB7294AA-B79B-4B1D-8DD1-AD8FBE26AE97}" type="sibTrans" cxnId="{565B59F9-F085-4453-A91E-07F9B5385613}">
      <dgm:prSet/>
      <dgm:spPr/>
      <dgm:t>
        <a:bodyPr/>
        <a:lstStyle/>
        <a:p>
          <a:endParaRPr lang="en-US"/>
        </a:p>
      </dgm:t>
    </dgm:pt>
    <dgm:pt modelId="{7FFDEF0C-C998-41F5-B43F-76A4DA82E8B9}">
      <dgm:prSet phldrT="[Text]"/>
      <dgm:spPr/>
      <dgm:t>
        <a:bodyPr/>
        <a:lstStyle/>
        <a:p>
          <a:r>
            <a:rPr lang="en-US"/>
            <a:t>Peer learning</a:t>
          </a:r>
        </a:p>
      </dgm:t>
    </dgm:pt>
    <dgm:pt modelId="{7DD0D25A-A6EA-4B4E-9F43-9E625EABE1A4}" type="parTrans" cxnId="{B0FBC40D-F182-43AF-BBFB-6F17F7687A76}">
      <dgm:prSet/>
      <dgm:spPr/>
      <dgm:t>
        <a:bodyPr/>
        <a:lstStyle/>
        <a:p>
          <a:endParaRPr lang="en-US"/>
        </a:p>
      </dgm:t>
    </dgm:pt>
    <dgm:pt modelId="{8B4C34F3-6528-4096-A398-C544B5EA3B52}" type="sibTrans" cxnId="{B0FBC40D-F182-43AF-BBFB-6F17F7687A76}">
      <dgm:prSet/>
      <dgm:spPr/>
      <dgm:t>
        <a:bodyPr/>
        <a:lstStyle/>
        <a:p>
          <a:endParaRPr lang="en-US"/>
        </a:p>
      </dgm:t>
    </dgm:pt>
    <dgm:pt modelId="{1316D2F7-AAA2-4D34-A12A-A232EABE6A4B}">
      <dgm:prSet phldrT="[Text]"/>
      <dgm:spPr/>
      <dgm:t>
        <a:bodyPr/>
        <a:lstStyle/>
        <a:p>
          <a:r>
            <a:rPr lang="en-US"/>
            <a:t>Frame the</a:t>
          </a:r>
        </a:p>
      </dgm:t>
    </dgm:pt>
    <dgm:pt modelId="{7ED3E620-A9C8-461E-B614-9FF2165B049A}" type="parTrans" cxnId="{9133F6DD-4D88-4AE4-AD40-EB191EBA466C}">
      <dgm:prSet/>
      <dgm:spPr/>
      <dgm:t>
        <a:bodyPr/>
        <a:lstStyle/>
        <a:p>
          <a:endParaRPr lang="en-US"/>
        </a:p>
      </dgm:t>
    </dgm:pt>
    <dgm:pt modelId="{3E082CAC-44E7-4C38-B30A-8D15A4E5425D}" type="sibTrans" cxnId="{9133F6DD-4D88-4AE4-AD40-EB191EBA466C}">
      <dgm:prSet/>
      <dgm:spPr/>
      <dgm:t>
        <a:bodyPr/>
        <a:lstStyle/>
        <a:p>
          <a:endParaRPr lang="en-US"/>
        </a:p>
      </dgm:t>
    </dgm:pt>
    <dgm:pt modelId="{3926EB57-DB79-4CBA-8F89-5DC67063B13A}">
      <dgm:prSet phldrT="[Text]"/>
      <dgm:spPr/>
      <dgm:t>
        <a:bodyPr/>
        <a:lstStyle/>
        <a:p>
          <a:r>
            <a:rPr lang="en-US"/>
            <a:t>What is already known about the problem? </a:t>
          </a:r>
        </a:p>
      </dgm:t>
    </dgm:pt>
    <dgm:pt modelId="{7F851865-F422-4B4C-AAD2-50E9A4DEDFBF}" type="parTrans" cxnId="{1EF9D04A-CDF0-49BD-BA1A-07DD43E72F85}">
      <dgm:prSet/>
      <dgm:spPr/>
      <dgm:t>
        <a:bodyPr/>
        <a:lstStyle/>
        <a:p>
          <a:endParaRPr lang="en-US"/>
        </a:p>
      </dgm:t>
    </dgm:pt>
    <dgm:pt modelId="{0F99D301-BC04-461E-9AC1-DFCAB5060698}" type="sibTrans" cxnId="{1EF9D04A-CDF0-49BD-BA1A-07DD43E72F85}">
      <dgm:prSet/>
      <dgm:spPr/>
      <dgm:t>
        <a:bodyPr/>
        <a:lstStyle/>
        <a:p>
          <a:endParaRPr lang="en-US"/>
        </a:p>
      </dgm:t>
    </dgm:pt>
    <dgm:pt modelId="{7CA5AB08-8B2C-430F-AB11-5D112D470D9D}" type="pres">
      <dgm:prSet presAssocID="{74A81D0C-88C1-4930-8B06-45B061EDD1B4}" presName="linearFlow" presStyleCnt="0">
        <dgm:presLayoutVars>
          <dgm:dir/>
          <dgm:animLvl val="lvl"/>
          <dgm:resizeHandles val="exact"/>
        </dgm:presLayoutVars>
      </dgm:prSet>
      <dgm:spPr/>
    </dgm:pt>
    <dgm:pt modelId="{786FDC66-347A-466D-B938-0C0F4BF05825}" type="pres">
      <dgm:prSet presAssocID="{82E6C8B1-35E7-453B-85C4-198F9C269101}" presName="composite" presStyleCnt="0"/>
      <dgm:spPr/>
    </dgm:pt>
    <dgm:pt modelId="{B9C232F2-21BD-47FE-B630-1F1ACBA084DC}" type="pres">
      <dgm:prSet presAssocID="{82E6C8B1-35E7-453B-85C4-198F9C269101}" presName="parTx" presStyleLbl="node1" presStyleIdx="0" presStyleCnt="4">
        <dgm:presLayoutVars>
          <dgm:chMax val="0"/>
          <dgm:chPref val="0"/>
          <dgm:bulletEnabled val="1"/>
        </dgm:presLayoutVars>
      </dgm:prSet>
      <dgm:spPr/>
    </dgm:pt>
    <dgm:pt modelId="{EC51FFB6-1F07-464C-A744-C95CCC048612}" type="pres">
      <dgm:prSet presAssocID="{82E6C8B1-35E7-453B-85C4-198F9C269101}" presName="parSh" presStyleLbl="node1" presStyleIdx="0" presStyleCnt="4"/>
      <dgm:spPr/>
    </dgm:pt>
    <dgm:pt modelId="{06C5A764-2B00-40AF-9D30-A43053DC21F4}" type="pres">
      <dgm:prSet presAssocID="{82E6C8B1-35E7-453B-85C4-198F9C269101}" presName="desTx" presStyleLbl="fgAcc1" presStyleIdx="0" presStyleCnt="4">
        <dgm:presLayoutVars>
          <dgm:bulletEnabled val="1"/>
        </dgm:presLayoutVars>
      </dgm:prSet>
      <dgm:spPr/>
    </dgm:pt>
    <dgm:pt modelId="{39A9559F-8C0B-42C9-B0C8-2C09D510E433}" type="pres">
      <dgm:prSet presAssocID="{DA08F52F-2727-4F2B-8A0A-33B9FDF20372}" presName="sibTrans" presStyleLbl="sibTrans2D1" presStyleIdx="0" presStyleCnt="3"/>
      <dgm:spPr/>
    </dgm:pt>
    <dgm:pt modelId="{F9FC7960-DAC7-4289-9D5C-AA8756A8F757}" type="pres">
      <dgm:prSet presAssocID="{DA08F52F-2727-4F2B-8A0A-33B9FDF20372}" presName="connTx" presStyleLbl="sibTrans2D1" presStyleIdx="0" presStyleCnt="3"/>
      <dgm:spPr/>
    </dgm:pt>
    <dgm:pt modelId="{590156FD-09AC-4CAA-8B18-4A603D683D3C}" type="pres">
      <dgm:prSet presAssocID="{28631640-AAF6-4D80-87E8-AC0FED993C8B}" presName="composite" presStyleCnt="0"/>
      <dgm:spPr/>
    </dgm:pt>
    <dgm:pt modelId="{5FD66E08-AA69-43D6-9973-119F6E1A7BEF}" type="pres">
      <dgm:prSet presAssocID="{28631640-AAF6-4D80-87E8-AC0FED993C8B}" presName="parTx" presStyleLbl="node1" presStyleIdx="0" presStyleCnt="4">
        <dgm:presLayoutVars>
          <dgm:chMax val="0"/>
          <dgm:chPref val="0"/>
          <dgm:bulletEnabled val="1"/>
        </dgm:presLayoutVars>
      </dgm:prSet>
      <dgm:spPr/>
    </dgm:pt>
    <dgm:pt modelId="{4E6DC7A0-B037-452B-9FC5-F76C866FC33C}" type="pres">
      <dgm:prSet presAssocID="{28631640-AAF6-4D80-87E8-AC0FED993C8B}" presName="parSh" presStyleLbl="node1" presStyleIdx="1" presStyleCnt="4"/>
      <dgm:spPr/>
    </dgm:pt>
    <dgm:pt modelId="{86424935-0485-4ACB-AB07-6EAE1E7FDD13}" type="pres">
      <dgm:prSet presAssocID="{28631640-AAF6-4D80-87E8-AC0FED993C8B}" presName="desTx" presStyleLbl="fgAcc1" presStyleIdx="1" presStyleCnt="4">
        <dgm:presLayoutVars>
          <dgm:bulletEnabled val="1"/>
        </dgm:presLayoutVars>
      </dgm:prSet>
      <dgm:spPr/>
    </dgm:pt>
    <dgm:pt modelId="{A252EDAB-5825-4540-A7D9-949A41CA04A0}" type="pres">
      <dgm:prSet presAssocID="{0D50912F-D591-4FAC-98E3-25FC372FCE31}" presName="sibTrans" presStyleLbl="sibTrans2D1" presStyleIdx="1" presStyleCnt="3"/>
      <dgm:spPr/>
    </dgm:pt>
    <dgm:pt modelId="{930EC219-5737-4AB5-92B0-E6F636FEF4C0}" type="pres">
      <dgm:prSet presAssocID="{0D50912F-D591-4FAC-98E3-25FC372FCE31}" presName="connTx" presStyleLbl="sibTrans2D1" presStyleIdx="1" presStyleCnt="3"/>
      <dgm:spPr/>
    </dgm:pt>
    <dgm:pt modelId="{EA889CCB-B98E-4DE0-A822-494814958AF4}" type="pres">
      <dgm:prSet presAssocID="{21D28AAB-A9A7-4645-95AD-4E016D089E50}" presName="composite" presStyleCnt="0"/>
      <dgm:spPr/>
    </dgm:pt>
    <dgm:pt modelId="{CE0F2DAE-956A-4078-BA79-07E5162F48BC}" type="pres">
      <dgm:prSet presAssocID="{21D28AAB-A9A7-4645-95AD-4E016D089E50}" presName="parTx" presStyleLbl="node1" presStyleIdx="1" presStyleCnt="4">
        <dgm:presLayoutVars>
          <dgm:chMax val="0"/>
          <dgm:chPref val="0"/>
          <dgm:bulletEnabled val="1"/>
        </dgm:presLayoutVars>
      </dgm:prSet>
      <dgm:spPr/>
    </dgm:pt>
    <dgm:pt modelId="{7F6FEC4C-E76B-42F0-8EE3-0DDC713BC405}" type="pres">
      <dgm:prSet presAssocID="{21D28AAB-A9A7-4645-95AD-4E016D089E50}" presName="parSh" presStyleLbl="node1" presStyleIdx="2" presStyleCnt="4"/>
      <dgm:spPr/>
    </dgm:pt>
    <dgm:pt modelId="{DF118776-124D-4349-86FC-583C21D1009F}" type="pres">
      <dgm:prSet presAssocID="{21D28AAB-A9A7-4645-95AD-4E016D089E50}" presName="desTx" presStyleLbl="fgAcc1" presStyleIdx="2" presStyleCnt="4">
        <dgm:presLayoutVars>
          <dgm:bulletEnabled val="1"/>
        </dgm:presLayoutVars>
      </dgm:prSet>
      <dgm:spPr/>
    </dgm:pt>
    <dgm:pt modelId="{B3815EC5-98BA-4366-ADF6-9A8FBD6A8F1E}" type="pres">
      <dgm:prSet presAssocID="{2A37357D-4C8B-402E-9C9F-CAFCCDBCB141}" presName="sibTrans" presStyleLbl="sibTrans2D1" presStyleIdx="2" presStyleCnt="3"/>
      <dgm:spPr/>
    </dgm:pt>
    <dgm:pt modelId="{76A72D73-B5CC-42E9-BF33-408B4BF34DFB}" type="pres">
      <dgm:prSet presAssocID="{2A37357D-4C8B-402E-9C9F-CAFCCDBCB141}" presName="connTx" presStyleLbl="sibTrans2D1" presStyleIdx="2" presStyleCnt="3"/>
      <dgm:spPr/>
    </dgm:pt>
    <dgm:pt modelId="{A40F627E-16C8-4406-BBF7-4E32D6E79E1C}" type="pres">
      <dgm:prSet presAssocID="{83FE1E37-8E6F-4FB7-ADA9-51F426A9F1D3}" presName="composite" presStyleCnt="0"/>
      <dgm:spPr/>
    </dgm:pt>
    <dgm:pt modelId="{5D1B6CEB-74BD-4D96-AAFC-964C87432CC0}" type="pres">
      <dgm:prSet presAssocID="{83FE1E37-8E6F-4FB7-ADA9-51F426A9F1D3}" presName="parTx" presStyleLbl="node1" presStyleIdx="2" presStyleCnt="4">
        <dgm:presLayoutVars>
          <dgm:chMax val="0"/>
          <dgm:chPref val="0"/>
          <dgm:bulletEnabled val="1"/>
        </dgm:presLayoutVars>
      </dgm:prSet>
      <dgm:spPr/>
    </dgm:pt>
    <dgm:pt modelId="{BD93A2A9-FB5B-408C-A8C5-89E28476D427}" type="pres">
      <dgm:prSet presAssocID="{83FE1E37-8E6F-4FB7-ADA9-51F426A9F1D3}" presName="parSh" presStyleLbl="node1" presStyleIdx="3" presStyleCnt="4"/>
      <dgm:spPr/>
    </dgm:pt>
    <dgm:pt modelId="{6B8F1886-2F43-4AF5-9960-677A33389F32}" type="pres">
      <dgm:prSet presAssocID="{83FE1E37-8E6F-4FB7-ADA9-51F426A9F1D3}" presName="desTx" presStyleLbl="fgAcc1" presStyleIdx="3" presStyleCnt="4">
        <dgm:presLayoutVars>
          <dgm:bulletEnabled val="1"/>
        </dgm:presLayoutVars>
      </dgm:prSet>
      <dgm:spPr/>
    </dgm:pt>
  </dgm:ptLst>
  <dgm:cxnLst>
    <dgm:cxn modelId="{B0FBC40D-F182-43AF-BBFB-6F17F7687A76}" srcId="{21D28AAB-A9A7-4645-95AD-4E016D089E50}" destId="{7FFDEF0C-C998-41F5-B43F-76A4DA82E8B9}" srcOrd="4" destOrd="0" parTransId="{7DD0D25A-A6EA-4B4E-9F43-9E625EABE1A4}" sibTransId="{8B4C34F3-6528-4096-A398-C544B5EA3B52}"/>
    <dgm:cxn modelId="{C066891F-761D-4D1C-81E9-57961E319E58}" type="presOf" srcId="{74A81D0C-88C1-4930-8B06-45B061EDD1B4}" destId="{7CA5AB08-8B2C-430F-AB11-5D112D470D9D}" srcOrd="0" destOrd="0" presId="urn:microsoft.com/office/officeart/2005/8/layout/process3"/>
    <dgm:cxn modelId="{2AD94C26-D632-40F1-8895-3E146D96DF61}" type="presOf" srcId="{80A5D017-1D99-4A96-9534-9B9973663679}" destId="{86424935-0485-4ACB-AB07-6EAE1E7FDD13}" srcOrd="0" destOrd="0" presId="urn:microsoft.com/office/officeart/2005/8/layout/process3"/>
    <dgm:cxn modelId="{4CEE7327-3804-42A6-93B2-3900F9FA9CCB}" srcId="{28631640-AAF6-4D80-87E8-AC0FED993C8B}" destId="{E0BB1611-23FF-4301-AF4A-FF0A8E608D13}" srcOrd="1" destOrd="0" parTransId="{55960934-3E6A-487C-8EA7-B6FCE775B250}" sibTransId="{366D0033-6757-4436-84E7-358B79252013}"/>
    <dgm:cxn modelId="{9E973D29-27DB-4917-8F4F-0475397916A8}" srcId="{21D28AAB-A9A7-4645-95AD-4E016D089E50}" destId="{2A53C71B-2729-49E1-BCC8-1A4191B3C7B3}" srcOrd="3" destOrd="0" parTransId="{6D6A862D-DA03-439B-99AF-B29004653F75}" sibTransId="{F6FD20B8-F543-4D44-A818-6D2263ECAC3B}"/>
    <dgm:cxn modelId="{2578732A-2E5C-4139-AA2F-5149EBA048C8}" type="presOf" srcId="{82E6C8B1-35E7-453B-85C4-198F9C269101}" destId="{EC51FFB6-1F07-464C-A744-C95CCC048612}" srcOrd="1" destOrd="0" presId="urn:microsoft.com/office/officeart/2005/8/layout/process3"/>
    <dgm:cxn modelId="{06F7AA2A-FFDD-43C7-B4D7-C647A5C57260}" type="presOf" srcId="{2A53C71B-2729-49E1-BCC8-1A4191B3C7B3}" destId="{DF118776-124D-4349-86FC-583C21D1009F}" srcOrd="0" destOrd="3" presId="urn:microsoft.com/office/officeart/2005/8/layout/process3"/>
    <dgm:cxn modelId="{518DDC3E-DA39-46EC-B25C-959AA80A7DC8}" srcId="{74A81D0C-88C1-4930-8B06-45B061EDD1B4}" destId="{82E6C8B1-35E7-453B-85C4-198F9C269101}" srcOrd="0" destOrd="0" parTransId="{654F4F67-A3EC-46E7-8741-A77CC8357F7C}" sibTransId="{DA08F52F-2727-4F2B-8A0A-33B9FDF20372}"/>
    <dgm:cxn modelId="{AE01A948-685B-4931-856D-29F09FB8FDA8}" type="presOf" srcId="{2A37357D-4C8B-402E-9C9F-CAFCCDBCB141}" destId="{B3815EC5-98BA-4366-ADF6-9A8FBD6A8F1E}" srcOrd="0" destOrd="0" presId="urn:microsoft.com/office/officeart/2005/8/layout/process3"/>
    <dgm:cxn modelId="{62C15949-8ED3-4115-A144-A20B435B1E73}" type="presOf" srcId="{28631640-AAF6-4D80-87E8-AC0FED993C8B}" destId="{5FD66E08-AA69-43D6-9973-119F6E1A7BEF}" srcOrd="0" destOrd="0" presId="urn:microsoft.com/office/officeart/2005/8/layout/process3"/>
    <dgm:cxn modelId="{6739BD6A-4D9B-4A19-B787-30A71D0371A2}" type="presOf" srcId="{28631640-AAF6-4D80-87E8-AC0FED993C8B}" destId="{4E6DC7A0-B037-452B-9FC5-F76C866FC33C}" srcOrd="1" destOrd="0" presId="urn:microsoft.com/office/officeart/2005/8/layout/process3"/>
    <dgm:cxn modelId="{1EF9D04A-CDF0-49BD-BA1A-07DD43E72F85}" srcId="{28631640-AAF6-4D80-87E8-AC0FED993C8B}" destId="{3926EB57-DB79-4CBA-8F89-5DC67063B13A}" srcOrd="3" destOrd="0" parTransId="{7F851865-F422-4B4C-AAD2-50E9A4DEDFBF}" sibTransId="{0F99D301-BC04-461E-9AC1-DFCAB5060698}"/>
    <dgm:cxn modelId="{A394836C-CB9E-4409-8884-BB000105AC54}" type="presOf" srcId="{701039B5-C437-49B0-86DF-A8911DCC7420}" destId="{6B8F1886-2F43-4AF5-9960-677A33389F32}" srcOrd="0" destOrd="2" presId="urn:microsoft.com/office/officeart/2005/8/layout/process3"/>
    <dgm:cxn modelId="{30BD396F-ECD7-4BC4-8021-3C00214FF10A}" type="presOf" srcId="{2A37357D-4C8B-402E-9C9F-CAFCCDBCB141}" destId="{76A72D73-B5CC-42E9-BF33-408B4BF34DFB}" srcOrd="1" destOrd="0" presId="urn:microsoft.com/office/officeart/2005/8/layout/process3"/>
    <dgm:cxn modelId="{FF6BCF70-146C-4CAB-94E8-C20DC412B714}" type="presOf" srcId="{21D28AAB-A9A7-4645-95AD-4E016D089E50}" destId="{7F6FEC4C-E76B-42F0-8EE3-0DDC713BC405}" srcOrd="1" destOrd="0" presId="urn:microsoft.com/office/officeart/2005/8/layout/process3"/>
    <dgm:cxn modelId="{C0311251-AD14-44D7-BC15-25C62A02C1F3}" type="presOf" srcId="{A1ED9454-C7C9-474E-8DFA-0427B561161F}" destId="{DF118776-124D-4349-86FC-583C21D1009F}" srcOrd="0" destOrd="1" presId="urn:microsoft.com/office/officeart/2005/8/layout/process3"/>
    <dgm:cxn modelId="{17F47B52-99EF-4387-AD03-844271EEE1A3}" srcId="{74A81D0C-88C1-4930-8B06-45B061EDD1B4}" destId="{21D28AAB-A9A7-4645-95AD-4E016D089E50}" srcOrd="2" destOrd="0" parTransId="{8055E136-1E80-4211-A82F-5B1157A1C9C0}" sibTransId="{2A37357D-4C8B-402E-9C9F-CAFCCDBCB141}"/>
    <dgm:cxn modelId="{FD5D5F75-0030-466F-BE47-3801DFCB67B2}" srcId="{21D28AAB-A9A7-4645-95AD-4E016D089E50}" destId="{99409434-145C-441F-AFA4-3DD39FEA4BEA}" srcOrd="2" destOrd="0" parTransId="{BD9A9626-9075-41B2-B002-FB12BA2DE2FE}" sibTransId="{62264533-D746-4357-A25F-3026DB76085C}"/>
    <dgm:cxn modelId="{F8D7AF76-E3CC-4A68-A511-A71D346BCEF5}" type="presOf" srcId="{E0BB1611-23FF-4301-AF4A-FF0A8E608D13}" destId="{86424935-0485-4ACB-AB07-6EAE1E7FDD13}" srcOrd="0" destOrd="1" presId="urn:microsoft.com/office/officeart/2005/8/layout/process3"/>
    <dgm:cxn modelId="{87BF8057-7FDB-4C4C-820B-F3C8DF248397}" type="presOf" srcId="{6324B7B7-D006-4B06-B1C0-208A478FED8E}" destId="{86424935-0485-4ACB-AB07-6EAE1E7FDD13}" srcOrd="0" destOrd="4" presId="urn:microsoft.com/office/officeart/2005/8/layout/process3"/>
    <dgm:cxn modelId="{FE95785A-2587-4551-9A5B-4B8EE3C158A4}" type="presOf" srcId="{0D50912F-D591-4FAC-98E3-25FC372FCE31}" destId="{930EC219-5737-4AB5-92B0-E6F636FEF4C0}" srcOrd="1" destOrd="0" presId="urn:microsoft.com/office/officeart/2005/8/layout/process3"/>
    <dgm:cxn modelId="{3015BF7E-5074-4F86-A35D-5CF26662494F}" type="presOf" srcId="{0D50912F-D591-4FAC-98E3-25FC372FCE31}" destId="{A252EDAB-5825-4540-A7D9-949A41CA04A0}" srcOrd="0" destOrd="0" presId="urn:microsoft.com/office/officeart/2005/8/layout/process3"/>
    <dgm:cxn modelId="{A3DE227F-134C-4C2E-92B9-1136201D698A}" srcId="{28631640-AAF6-4D80-87E8-AC0FED993C8B}" destId="{6324B7B7-D006-4B06-B1C0-208A478FED8E}" srcOrd="4" destOrd="0" parTransId="{A6D91E9E-695E-4397-A6A6-5ABBBA1FC4CD}" sibTransId="{BF9E8ACF-601F-4E11-BD5F-A241A34CB374}"/>
    <dgm:cxn modelId="{CB771286-EF73-4EB9-9A55-068E06C3320F}" type="presOf" srcId="{7FFDEF0C-C998-41F5-B43F-76A4DA82E8B9}" destId="{DF118776-124D-4349-86FC-583C21D1009F}" srcOrd="0" destOrd="4" presId="urn:microsoft.com/office/officeart/2005/8/layout/process3"/>
    <dgm:cxn modelId="{B1C21D8C-FF88-47D2-AE2D-A9895524760B}" srcId="{28631640-AAF6-4D80-87E8-AC0FED993C8B}" destId="{80A5D017-1D99-4A96-9534-9B9973663679}" srcOrd="0" destOrd="0" parTransId="{11542A0D-B1CE-4F40-B58F-844AEFCE32A4}" sibTransId="{44F44A7B-D183-4975-9956-5F6F913C5887}"/>
    <dgm:cxn modelId="{B619D192-D79C-484E-9E28-EB04CEF7D6D2}" type="presOf" srcId="{83FE1E37-8E6F-4FB7-ADA9-51F426A9F1D3}" destId="{5D1B6CEB-74BD-4D96-AAFC-964C87432CC0}" srcOrd="0" destOrd="0" presId="urn:microsoft.com/office/officeart/2005/8/layout/process3"/>
    <dgm:cxn modelId="{CBC29193-579A-41BC-99C4-E49A89DD925C}" type="presOf" srcId="{21D28AAB-A9A7-4645-95AD-4E016D089E50}" destId="{CE0F2DAE-956A-4078-BA79-07E5162F48BC}" srcOrd="0" destOrd="0" presId="urn:microsoft.com/office/officeart/2005/8/layout/process3"/>
    <dgm:cxn modelId="{84130A99-9DB4-443F-9285-F5570DE8F99D}" type="presOf" srcId="{3926EB57-DB79-4CBA-8F89-5DC67063B13A}" destId="{86424935-0485-4ACB-AB07-6EAE1E7FDD13}" srcOrd="0" destOrd="3" presId="urn:microsoft.com/office/officeart/2005/8/layout/process3"/>
    <dgm:cxn modelId="{1571B8A1-B5E6-45B8-BF17-DBD9CB7C93D1}" type="presOf" srcId="{99409434-145C-441F-AFA4-3DD39FEA4BEA}" destId="{DF118776-124D-4349-86FC-583C21D1009F}" srcOrd="0" destOrd="2" presId="urn:microsoft.com/office/officeart/2005/8/layout/process3"/>
    <dgm:cxn modelId="{56CD96AC-5B07-4775-841C-67C345923511}" srcId="{74A81D0C-88C1-4930-8B06-45B061EDD1B4}" destId="{28631640-AAF6-4D80-87E8-AC0FED993C8B}" srcOrd="1" destOrd="0" parTransId="{DD7C00C1-B2E5-46A4-8FCA-CE7AEC9A438F}" sibTransId="{0D50912F-D591-4FAC-98E3-25FC372FCE31}"/>
    <dgm:cxn modelId="{D118F1AC-D8C0-42CA-B6CC-0DDE2ED22962}" type="presOf" srcId="{F127BF26-ED98-4BAB-B679-0C455FD3DE7F}" destId="{6B8F1886-2F43-4AF5-9960-677A33389F32}" srcOrd="0" destOrd="1" presId="urn:microsoft.com/office/officeart/2005/8/layout/process3"/>
    <dgm:cxn modelId="{0AA4B7AE-B369-4FB4-A6A7-7F2992AE1A96}" srcId="{21D28AAB-A9A7-4645-95AD-4E016D089E50}" destId="{A1ED9454-C7C9-474E-8DFA-0427B561161F}" srcOrd="1" destOrd="0" parTransId="{2D921CD5-E79C-4AB9-8ACC-10AB0E98200A}" sibTransId="{EA24882F-036C-4D24-B4B2-F03B97F999C1}"/>
    <dgm:cxn modelId="{23C210B0-BBE7-4176-AB0F-78B5F5813C37}" type="presOf" srcId="{DA08F52F-2727-4F2B-8A0A-33B9FDF20372}" destId="{39A9559F-8C0B-42C9-B0C8-2C09D510E433}" srcOrd="0" destOrd="0" presId="urn:microsoft.com/office/officeart/2005/8/layout/process3"/>
    <dgm:cxn modelId="{33514CB2-E894-433A-8793-5705CA10D255}" type="presOf" srcId="{82E6C8B1-35E7-453B-85C4-198F9C269101}" destId="{B9C232F2-21BD-47FE-B630-1F1ACBA084DC}" srcOrd="0" destOrd="0" presId="urn:microsoft.com/office/officeart/2005/8/layout/process3"/>
    <dgm:cxn modelId="{D82DE1B7-3FB7-46F5-80ED-0A72066A244F}" srcId="{83FE1E37-8E6F-4FB7-ADA9-51F426A9F1D3}" destId="{7EC78651-2B74-441C-8274-89CEE0205647}" srcOrd="0" destOrd="0" parTransId="{4B3A83E2-8C98-4334-90C1-2B47650617FC}" sibTransId="{4CA2CCBC-D0C8-40A9-B028-09D1904B01B5}"/>
    <dgm:cxn modelId="{DB0F68C3-00CA-482C-B8BD-C94287BC700A}" srcId="{82E6C8B1-35E7-453B-85C4-198F9C269101}" destId="{7BA71323-D519-494C-8047-C8FCE9425229}" srcOrd="0" destOrd="0" parTransId="{40F42585-915D-484D-B8B7-551B940DE8A2}" sibTransId="{8F89DC4E-65C9-4607-A49C-AC7891C99E2F}"/>
    <dgm:cxn modelId="{2FF491CA-B9EB-4069-A4A4-B6DF478C3262}" type="presOf" srcId="{1B6BEA08-25A0-4F03-9992-BAE341211D6B}" destId="{DF118776-124D-4349-86FC-583C21D1009F}" srcOrd="0" destOrd="0" presId="urn:microsoft.com/office/officeart/2005/8/layout/process3"/>
    <dgm:cxn modelId="{9133F6DD-4D88-4AE4-AD40-EB191EBA466C}" srcId="{28631640-AAF6-4D80-87E8-AC0FED993C8B}" destId="{1316D2F7-AAA2-4D34-A12A-A232EABE6A4B}" srcOrd="2" destOrd="0" parTransId="{7ED3E620-A9C8-461E-B614-9FF2165B049A}" sibTransId="{3E082CAC-44E7-4C38-B30A-8D15A4E5425D}"/>
    <dgm:cxn modelId="{05D5DBDE-6ABA-4619-87E5-1420ABB7F171}" srcId="{21D28AAB-A9A7-4645-95AD-4E016D089E50}" destId="{1B6BEA08-25A0-4F03-9992-BAE341211D6B}" srcOrd="0" destOrd="0" parTransId="{49B014AA-B08E-442D-9104-9797D9C43343}" sibTransId="{FF6F1084-F5EC-433A-8506-DCA8649292E7}"/>
    <dgm:cxn modelId="{B5A2C1E0-6BC1-4F2E-88D7-170A16D3D9FD}" type="presOf" srcId="{DA08F52F-2727-4F2B-8A0A-33B9FDF20372}" destId="{F9FC7960-DAC7-4289-9D5C-AA8756A8F757}" srcOrd="1" destOrd="0" presId="urn:microsoft.com/office/officeart/2005/8/layout/process3"/>
    <dgm:cxn modelId="{76ACF8EC-40C7-4326-A928-64AB4E86AD9D}" type="presOf" srcId="{83FE1E37-8E6F-4FB7-ADA9-51F426A9F1D3}" destId="{BD93A2A9-FB5B-408C-A8C5-89E28476D427}" srcOrd="1" destOrd="0" presId="urn:microsoft.com/office/officeart/2005/8/layout/process3"/>
    <dgm:cxn modelId="{2DD33EF3-93C3-43AE-B131-F1787B7AFCC7}" type="presOf" srcId="{1316D2F7-AAA2-4D34-A12A-A232EABE6A4B}" destId="{86424935-0485-4ACB-AB07-6EAE1E7FDD13}" srcOrd="0" destOrd="2" presId="urn:microsoft.com/office/officeart/2005/8/layout/process3"/>
    <dgm:cxn modelId="{468977F3-4E2E-4400-BD6A-9BEFEC0E8EB1}" srcId="{83FE1E37-8E6F-4FB7-ADA9-51F426A9F1D3}" destId="{F127BF26-ED98-4BAB-B679-0C455FD3DE7F}" srcOrd="1" destOrd="0" parTransId="{C15A1395-B6D0-449D-80B9-21CA678E9C0D}" sibTransId="{BFF075B7-29A0-47FE-B60A-56A231FAA5C9}"/>
    <dgm:cxn modelId="{CDFA26F5-B1CE-4AAB-8FAA-BB8C42633720}" type="presOf" srcId="{7EC78651-2B74-441C-8274-89CEE0205647}" destId="{6B8F1886-2F43-4AF5-9960-677A33389F32}" srcOrd="0" destOrd="0" presId="urn:microsoft.com/office/officeart/2005/8/layout/process3"/>
    <dgm:cxn modelId="{8EF550F7-B0C2-4705-8497-BEF7C0F0ED12}" type="presOf" srcId="{7BA71323-D519-494C-8047-C8FCE9425229}" destId="{06C5A764-2B00-40AF-9D30-A43053DC21F4}" srcOrd="0" destOrd="0" presId="urn:microsoft.com/office/officeart/2005/8/layout/process3"/>
    <dgm:cxn modelId="{565B59F9-F085-4453-A91E-07F9B5385613}" srcId="{83FE1E37-8E6F-4FB7-ADA9-51F426A9F1D3}" destId="{701039B5-C437-49B0-86DF-A8911DCC7420}" srcOrd="2" destOrd="0" parTransId="{2CF49C74-7294-4FA5-9183-CF947C8EF1B9}" sibTransId="{CB7294AA-B79B-4B1D-8DD1-AD8FBE26AE97}"/>
    <dgm:cxn modelId="{A5C89DFC-196B-4876-9EB5-842A983EED7C}" srcId="{74A81D0C-88C1-4930-8B06-45B061EDD1B4}" destId="{83FE1E37-8E6F-4FB7-ADA9-51F426A9F1D3}" srcOrd="3" destOrd="0" parTransId="{956FC88D-D986-40B2-8DF6-C2AC9BF2B720}" sibTransId="{A7199C35-8BE2-41C1-9167-25A378CBF978}"/>
    <dgm:cxn modelId="{53B73184-15E1-47E6-B856-717B78634859}" type="presParOf" srcId="{7CA5AB08-8B2C-430F-AB11-5D112D470D9D}" destId="{786FDC66-347A-466D-B938-0C0F4BF05825}" srcOrd="0" destOrd="0" presId="urn:microsoft.com/office/officeart/2005/8/layout/process3"/>
    <dgm:cxn modelId="{F63460A4-2DA0-471F-B846-174E07C428E2}" type="presParOf" srcId="{786FDC66-347A-466D-B938-0C0F4BF05825}" destId="{B9C232F2-21BD-47FE-B630-1F1ACBA084DC}" srcOrd="0" destOrd="0" presId="urn:microsoft.com/office/officeart/2005/8/layout/process3"/>
    <dgm:cxn modelId="{50F6213B-690A-4DA5-9ED1-DDA57B2F4145}" type="presParOf" srcId="{786FDC66-347A-466D-B938-0C0F4BF05825}" destId="{EC51FFB6-1F07-464C-A744-C95CCC048612}" srcOrd="1" destOrd="0" presId="urn:microsoft.com/office/officeart/2005/8/layout/process3"/>
    <dgm:cxn modelId="{EA9B64E5-2371-41B4-8E49-86B620825003}" type="presParOf" srcId="{786FDC66-347A-466D-B938-0C0F4BF05825}" destId="{06C5A764-2B00-40AF-9D30-A43053DC21F4}" srcOrd="2" destOrd="0" presId="urn:microsoft.com/office/officeart/2005/8/layout/process3"/>
    <dgm:cxn modelId="{098AEF16-0337-4074-B155-0872C2F99171}" type="presParOf" srcId="{7CA5AB08-8B2C-430F-AB11-5D112D470D9D}" destId="{39A9559F-8C0B-42C9-B0C8-2C09D510E433}" srcOrd="1" destOrd="0" presId="urn:microsoft.com/office/officeart/2005/8/layout/process3"/>
    <dgm:cxn modelId="{F3A0E6C1-6F39-400E-B95A-161B38FC23FA}" type="presParOf" srcId="{39A9559F-8C0B-42C9-B0C8-2C09D510E433}" destId="{F9FC7960-DAC7-4289-9D5C-AA8756A8F757}" srcOrd="0" destOrd="0" presId="urn:microsoft.com/office/officeart/2005/8/layout/process3"/>
    <dgm:cxn modelId="{F2037CBC-66EA-4562-9D50-FF062C0A3B18}" type="presParOf" srcId="{7CA5AB08-8B2C-430F-AB11-5D112D470D9D}" destId="{590156FD-09AC-4CAA-8B18-4A603D683D3C}" srcOrd="2" destOrd="0" presId="urn:microsoft.com/office/officeart/2005/8/layout/process3"/>
    <dgm:cxn modelId="{83FA0675-4196-4FF0-AD58-50DD39241E04}" type="presParOf" srcId="{590156FD-09AC-4CAA-8B18-4A603D683D3C}" destId="{5FD66E08-AA69-43D6-9973-119F6E1A7BEF}" srcOrd="0" destOrd="0" presId="urn:microsoft.com/office/officeart/2005/8/layout/process3"/>
    <dgm:cxn modelId="{A37EF061-169A-47A9-9883-6850B109C17C}" type="presParOf" srcId="{590156FD-09AC-4CAA-8B18-4A603D683D3C}" destId="{4E6DC7A0-B037-452B-9FC5-F76C866FC33C}" srcOrd="1" destOrd="0" presId="urn:microsoft.com/office/officeart/2005/8/layout/process3"/>
    <dgm:cxn modelId="{5B8A169A-69FB-4A10-A08C-C022B568D5E9}" type="presParOf" srcId="{590156FD-09AC-4CAA-8B18-4A603D683D3C}" destId="{86424935-0485-4ACB-AB07-6EAE1E7FDD13}" srcOrd="2" destOrd="0" presId="urn:microsoft.com/office/officeart/2005/8/layout/process3"/>
    <dgm:cxn modelId="{EA2C4B9E-26DB-40EF-9BCA-68D2FEC49FDE}" type="presParOf" srcId="{7CA5AB08-8B2C-430F-AB11-5D112D470D9D}" destId="{A252EDAB-5825-4540-A7D9-949A41CA04A0}" srcOrd="3" destOrd="0" presId="urn:microsoft.com/office/officeart/2005/8/layout/process3"/>
    <dgm:cxn modelId="{31231FC0-360C-4148-861A-4FB45946883F}" type="presParOf" srcId="{A252EDAB-5825-4540-A7D9-949A41CA04A0}" destId="{930EC219-5737-4AB5-92B0-E6F636FEF4C0}" srcOrd="0" destOrd="0" presId="urn:microsoft.com/office/officeart/2005/8/layout/process3"/>
    <dgm:cxn modelId="{8C948384-0A55-492D-A855-C455BC7DCD8E}" type="presParOf" srcId="{7CA5AB08-8B2C-430F-AB11-5D112D470D9D}" destId="{EA889CCB-B98E-4DE0-A822-494814958AF4}" srcOrd="4" destOrd="0" presId="urn:microsoft.com/office/officeart/2005/8/layout/process3"/>
    <dgm:cxn modelId="{42E122CD-2B44-4478-996A-687DF717150F}" type="presParOf" srcId="{EA889CCB-B98E-4DE0-A822-494814958AF4}" destId="{CE0F2DAE-956A-4078-BA79-07E5162F48BC}" srcOrd="0" destOrd="0" presId="urn:microsoft.com/office/officeart/2005/8/layout/process3"/>
    <dgm:cxn modelId="{BFF71F07-9F10-474D-BFC2-D4AE540BF69E}" type="presParOf" srcId="{EA889CCB-B98E-4DE0-A822-494814958AF4}" destId="{7F6FEC4C-E76B-42F0-8EE3-0DDC713BC405}" srcOrd="1" destOrd="0" presId="urn:microsoft.com/office/officeart/2005/8/layout/process3"/>
    <dgm:cxn modelId="{0F20B437-5448-409E-BB3F-73E8BCE2F926}" type="presParOf" srcId="{EA889CCB-B98E-4DE0-A822-494814958AF4}" destId="{DF118776-124D-4349-86FC-583C21D1009F}" srcOrd="2" destOrd="0" presId="urn:microsoft.com/office/officeart/2005/8/layout/process3"/>
    <dgm:cxn modelId="{CAE4A4E1-A833-4E2F-B8A6-026F57E2D850}" type="presParOf" srcId="{7CA5AB08-8B2C-430F-AB11-5D112D470D9D}" destId="{B3815EC5-98BA-4366-ADF6-9A8FBD6A8F1E}" srcOrd="5" destOrd="0" presId="urn:microsoft.com/office/officeart/2005/8/layout/process3"/>
    <dgm:cxn modelId="{34AE5CD2-1DD2-4EFB-B073-00396C91A384}" type="presParOf" srcId="{B3815EC5-98BA-4366-ADF6-9A8FBD6A8F1E}" destId="{76A72D73-B5CC-42E9-BF33-408B4BF34DFB}" srcOrd="0" destOrd="0" presId="urn:microsoft.com/office/officeart/2005/8/layout/process3"/>
    <dgm:cxn modelId="{6FB36343-6324-4235-AA7C-B73A719156AA}" type="presParOf" srcId="{7CA5AB08-8B2C-430F-AB11-5D112D470D9D}" destId="{A40F627E-16C8-4406-BBF7-4E32D6E79E1C}" srcOrd="6" destOrd="0" presId="urn:microsoft.com/office/officeart/2005/8/layout/process3"/>
    <dgm:cxn modelId="{E41AE527-843F-460F-922E-5657118CFF68}" type="presParOf" srcId="{A40F627E-16C8-4406-BBF7-4E32D6E79E1C}" destId="{5D1B6CEB-74BD-4D96-AAFC-964C87432CC0}" srcOrd="0" destOrd="0" presId="urn:microsoft.com/office/officeart/2005/8/layout/process3"/>
    <dgm:cxn modelId="{44E07518-2266-428D-A64B-999E6550FF07}" type="presParOf" srcId="{A40F627E-16C8-4406-BBF7-4E32D6E79E1C}" destId="{BD93A2A9-FB5B-408C-A8C5-89E28476D427}" srcOrd="1" destOrd="0" presId="urn:microsoft.com/office/officeart/2005/8/layout/process3"/>
    <dgm:cxn modelId="{9E057C68-30F5-46EB-BF51-87023EC3AD19}" type="presParOf" srcId="{A40F627E-16C8-4406-BBF7-4E32D6E79E1C}" destId="{6B8F1886-2F43-4AF5-9960-677A33389F3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FF1C2C-002D-4DA4-B0CE-6D7FAB105146}" type="doc">
      <dgm:prSet loTypeId="urn:microsoft.com/office/officeart/2005/8/layout/hProcess4" loCatId="process" qsTypeId="urn:microsoft.com/office/officeart/2005/8/quickstyle/3d3" qsCatId="3D" csTypeId="urn:microsoft.com/office/officeart/2005/8/colors/accent1_2" csCatId="accent1" phldr="1"/>
      <dgm:spPr/>
      <dgm:t>
        <a:bodyPr/>
        <a:lstStyle/>
        <a:p>
          <a:endParaRPr lang="en-NZ"/>
        </a:p>
      </dgm:t>
    </dgm:pt>
    <dgm:pt modelId="{B9456A98-A9FE-4722-9A20-924C4078B2C3}">
      <dgm:prSet phldrT="[Text]"/>
      <dgm:spPr/>
      <dgm:t>
        <a:bodyPr/>
        <a:lstStyle/>
        <a:p>
          <a:r>
            <a:rPr lang="en-NZ" dirty="0"/>
            <a:t>Stage 1</a:t>
          </a:r>
        </a:p>
      </dgm:t>
    </dgm:pt>
    <dgm:pt modelId="{E1BFE497-CB3F-42E4-9AF1-B6E7B27A0161}" type="parTrans" cxnId="{D5F4401B-7593-4D86-B5F2-7352C66ED64C}">
      <dgm:prSet/>
      <dgm:spPr/>
      <dgm:t>
        <a:bodyPr/>
        <a:lstStyle/>
        <a:p>
          <a:endParaRPr lang="en-NZ"/>
        </a:p>
      </dgm:t>
    </dgm:pt>
    <dgm:pt modelId="{C3E4CDD9-1672-4426-8999-D3BCFF2F8CFF}" type="sibTrans" cxnId="{D5F4401B-7593-4D86-B5F2-7352C66ED64C}">
      <dgm:prSet/>
      <dgm:spPr/>
      <dgm:t>
        <a:bodyPr/>
        <a:lstStyle/>
        <a:p>
          <a:endParaRPr lang="en-NZ"/>
        </a:p>
      </dgm:t>
    </dgm:pt>
    <dgm:pt modelId="{2288E802-FFA7-4C54-8A6E-55178EF6E19F}">
      <dgm:prSet phldrT="[Text]"/>
      <dgm:spPr/>
      <dgm:t>
        <a:bodyPr/>
        <a:lstStyle/>
        <a:p>
          <a:r>
            <a:rPr lang="en-NZ" dirty="0"/>
            <a:t>Outside the classroom</a:t>
          </a:r>
        </a:p>
      </dgm:t>
    </dgm:pt>
    <dgm:pt modelId="{44D498E2-29C1-458F-9BBC-BCEA038A4DBE}" type="parTrans" cxnId="{94FE3F36-0C68-42A0-B018-2917813A955A}">
      <dgm:prSet/>
      <dgm:spPr/>
      <dgm:t>
        <a:bodyPr/>
        <a:lstStyle/>
        <a:p>
          <a:endParaRPr lang="en-NZ"/>
        </a:p>
      </dgm:t>
    </dgm:pt>
    <dgm:pt modelId="{71EAC8C6-9F1B-47E9-9D85-2216E8A8AF48}" type="sibTrans" cxnId="{94FE3F36-0C68-42A0-B018-2917813A955A}">
      <dgm:prSet/>
      <dgm:spPr/>
      <dgm:t>
        <a:bodyPr/>
        <a:lstStyle/>
        <a:p>
          <a:endParaRPr lang="en-NZ"/>
        </a:p>
      </dgm:t>
    </dgm:pt>
    <dgm:pt modelId="{8B775C2C-265B-44FD-8FF8-FB70B0355E71}">
      <dgm:prSet phldrT="[Text]"/>
      <dgm:spPr/>
      <dgm:t>
        <a:bodyPr/>
        <a:lstStyle/>
        <a:p>
          <a:r>
            <a:rPr lang="en-NZ" dirty="0"/>
            <a:t>Familiarise with basic content</a:t>
          </a:r>
        </a:p>
      </dgm:t>
    </dgm:pt>
    <dgm:pt modelId="{77DC5621-9BE6-40EA-A052-3668DAFA7901}" type="parTrans" cxnId="{2D15DDC8-B721-4988-8BA8-F9085A4106E4}">
      <dgm:prSet/>
      <dgm:spPr/>
      <dgm:t>
        <a:bodyPr/>
        <a:lstStyle/>
        <a:p>
          <a:endParaRPr lang="en-NZ"/>
        </a:p>
      </dgm:t>
    </dgm:pt>
    <dgm:pt modelId="{CC64EAC7-A977-4B67-AAAF-23695D7EBF10}" type="sibTrans" cxnId="{2D15DDC8-B721-4988-8BA8-F9085A4106E4}">
      <dgm:prSet/>
      <dgm:spPr/>
      <dgm:t>
        <a:bodyPr/>
        <a:lstStyle/>
        <a:p>
          <a:endParaRPr lang="en-NZ"/>
        </a:p>
      </dgm:t>
    </dgm:pt>
    <dgm:pt modelId="{574B7844-5A9B-41A0-A5CB-7413EC9359BB}">
      <dgm:prSet phldrT="[Text]"/>
      <dgm:spPr/>
      <dgm:t>
        <a:bodyPr/>
        <a:lstStyle/>
        <a:p>
          <a:r>
            <a:rPr lang="en-NZ" dirty="0"/>
            <a:t>Stage 2</a:t>
          </a:r>
        </a:p>
      </dgm:t>
    </dgm:pt>
    <dgm:pt modelId="{C36D06EE-2BE4-44E9-942A-4CBB52C37B72}" type="parTrans" cxnId="{32460C6B-91B8-4355-9060-2813EEC49045}">
      <dgm:prSet/>
      <dgm:spPr/>
      <dgm:t>
        <a:bodyPr/>
        <a:lstStyle/>
        <a:p>
          <a:endParaRPr lang="en-NZ"/>
        </a:p>
      </dgm:t>
    </dgm:pt>
    <dgm:pt modelId="{8C319293-8002-45FD-B298-3D4A45F30136}" type="sibTrans" cxnId="{32460C6B-91B8-4355-9060-2813EEC49045}">
      <dgm:prSet/>
      <dgm:spPr/>
      <dgm:t>
        <a:bodyPr/>
        <a:lstStyle/>
        <a:p>
          <a:endParaRPr lang="en-NZ"/>
        </a:p>
      </dgm:t>
    </dgm:pt>
    <dgm:pt modelId="{1BF96C24-ED77-4ED8-9D4A-02358B87384E}">
      <dgm:prSet phldrT="[Text]"/>
      <dgm:spPr/>
      <dgm:t>
        <a:bodyPr/>
        <a:lstStyle/>
        <a:p>
          <a:r>
            <a:rPr lang="en-NZ" dirty="0"/>
            <a:t>In the classroom</a:t>
          </a:r>
        </a:p>
      </dgm:t>
    </dgm:pt>
    <dgm:pt modelId="{B52AFE51-E34A-4CA9-87DF-A39165909F20}" type="parTrans" cxnId="{6AB44FBB-7B73-4ADF-B4A3-3AC49E5D1F25}">
      <dgm:prSet/>
      <dgm:spPr/>
      <dgm:t>
        <a:bodyPr/>
        <a:lstStyle/>
        <a:p>
          <a:endParaRPr lang="en-NZ"/>
        </a:p>
      </dgm:t>
    </dgm:pt>
    <dgm:pt modelId="{D8E2EE1A-B85D-4B13-B5C1-1C099275435B}" type="sibTrans" cxnId="{6AB44FBB-7B73-4ADF-B4A3-3AC49E5D1F25}">
      <dgm:prSet/>
      <dgm:spPr/>
      <dgm:t>
        <a:bodyPr/>
        <a:lstStyle/>
        <a:p>
          <a:endParaRPr lang="en-NZ"/>
        </a:p>
      </dgm:t>
    </dgm:pt>
    <dgm:pt modelId="{159D254F-3F9F-4A48-BD5B-D6890F124673}">
      <dgm:prSet phldrT="[Text]"/>
      <dgm:spPr/>
      <dgm:t>
        <a:bodyPr/>
        <a:lstStyle/>
        <a:p>
          <a:r>
            <a:rPr lang="en-NZ" dirty="0"/>
            <a:t>Exploration of content</a:t>
          </a:r>
        </a:p>
      </dgm:t>
    </dgm:pt>
    <dgm:pt modelId="{33BB96A6-2A07-4C20-B7D6-F8AD44D41A99}" type="parTrans" cxnId="{DFCDA31E-CCA2-4938-800C-AE5847D76316}">
      <dgm:prSet/>
      <dgm:spPr/>
      <dgm:t>
        <a:bodyPr/>
        <a:lstStyle/>
        <a:p>
          <a:endParaRPr lang="en-NZ"/>
        </a:p>
      </dgm:t>
    </dgm:pt>
    <dgm:pt modelId="{5763230D-3167-4971-9017-5D9C9E0DAF20}" type="sibTrans" cxnId="{DFCDA31E-CCA2-4938-800C-AE5847D76316}">
      <dgm:prSet/>
      <dgm:spPr/>
      <dgm:t>
        <a:bodyPr/>
        <a:lstStyle/>
        <a:p>
          <a:endParaRPr lang="en-NZ"/>
        </a:p>
      </dgm:t>
    </dgm:pt>
    <dgm:pt modelId="{CA1A8E3F-BDAD-4A50-B98A-F24B883FDBD9}">
      <dgm:prSet phldrT="[Text]"/>
      <dgm:spPr/>
      <dgm:t>
        <a:bodyPr/>
        <a:lstStyle/>
        <a:p>
          <a:r>
            <a:rPr lang="en-NZ" dirty="0"/>
            <a:t>Stage 3</a:t>
          </a:r>
        </a:p>
      </dgm:t>
    </dgm:pt>
    <dgm:pt modelId="{201659BB-462D-46D5-A41F-A0DF6E6EC60C}" type="parTrans" cxnId="{5CCFC214-01AD-4129-A6BF-EF5839D1945E}">
      <dgm:prSet/>
      <dgm:spPr/>
      <dgm:t>
        <a:bodyPr/>
        <a:lstStyle/>
        <a:p>
          <a:endParaRPr lang="en-NZ"/>
        </a:p>
      </dgm:t>
    </dgm:pt>
    <dgm:pt modelId="{D4D55C29-B523-42C7-B8A3-16F12D05C517}" type="sibTrans" cxnId="{5CCFC214-01AD-4129-A6BF-EF5839D1945E}">
      <dgm:prSet/>
      <dgm:spPr/>
      <dgm:t>
        <a:bodyPr/>
        <a:lstStyle/>
        <a:p>
          <a:endParaRPr lang="en-NZ"/>
        </a:p>
      </dgm:t>
    </dgm:pt>
    <dgm:pt modelId="{B6400D85-494F-4027-859C-91DA14898B65}">
      <dgm:prSet phldrT="[Text]"/>
      <dgm:spPr/>
      <dgm:t>
        <a:bodyPr/>
        <a:lstStyle/>
        <a:p>
          <a:r>
            <a:rPr lang="en-NZ" dirty="0"/>
            <a:t>Further independent work</a:t>
          </a:r>
        </a:p>
      </dgm:t>
    </dgm:pt>
    <dgm:pt modelId="{FC1F2F43-AD4D-45A4-9C12-0605216D9744}" type="parTrans" cxnId="{BB1AECAF-8D25-45BF-9BC6-ADDFCEE78F2E}">
      <dgm:prSet/>
      <dgm:spPr/>
      <dgm:t>
        <a:bodyPr/>
        <a:lstStyle/>
        <a:p>
          <a:endParaRPr lang="en-NZ"/>
        </a:p>
      </dgm:t>
    </dgm:pt>
    <dgm:pt modelId="{8CA6276D-FEB2-4C8F-B8F1-7856EA9720CC}" type="sibTrans" cxnId="{BB1AECAF-8D25-45BF-9BC6-ADDFCEE78F2E}">
      <dgm:prSet/>
      <dgm:spPr/>
      <dgm:t>
        <a:bodyPr/>
        <a:lstStyle/>
        <a:p>
          <a:endParaRPr lang="en-NZ"/>
        </a:p>
      </dgm:t>
    </dgm:pt>
    <dgm:pt modelId="{480B4F84-9BCB-411C-9549-AC446125B415}">
      <dgm:prSet phldrT="[Text]" phldr="1"/>
      <dgm:spPr/>
      <dgm:t>
        <a:bodyPr/>
        <a:lstStyle/>
        <a:p>
          <a:endParaRPr lang="en-NZ"/>
        </a:p>
      </dgm:t>
    </dgm:pt>
    <dgm:pt modelId="{96DB3ECF-4D4E-4A74-81A8-E7FDA9776ED2}" type="parTrans" cxnId="{E287E71C-1E7A-42E6-A010-54E7127881E8}">
      <dgm:prSet/>
      <dgm:spPr/>
      <dgm:t>
        <a:bodyPr/>
        <a:lstStyle/>
        <a:p>
          <a:endParaRPr lang="en-NZ"/>
        </a:p>
      </dgm:t>
    </dgm:pt>
    <dgm:pt modelId="{8FBA404C-3BB2-4F65-965F-F3761ED85146}" type="sibTrans" cxnId="{E287E71C-1E7A-42E6-A010-54E7127881E8}">
      <dgm:prSet/>
      <dgm:spPr/>
      <dgm:t>
        <a:bodyPr/>
        <a:lstStyle/>
        <a:p>
          <a:endParaRPr lang="en-NZ"/>
        </a:p>
      </dgm:t>
    </dgm:pt>
    <dgm:pt modelId="{6936672F-FB9F-454F-9D76-D51471AA603B}" type="pres">
      <dgm:prSet presAssocID="{73FF1C2C-002D-4DA4-B0CE-6D7FAB105146}" presName="Name0" presStyleCnt="0">
        <dgm:presLayoutVars>
          <dgm:dir/>
          <dgm:animLvl val="lvl"/>
          <dgm:resizeHandles val="exact"/>
        </dgm:presLayoutVars>
      </dgm:prSet>
      <dgm:spPr/>
    </dgm:pt>
    <dgm:pt modelId="{DB6416B9-453B-4557-BB43-B37DE8238C3F}" type="pres">
      <dgm:prSet presAssocID="{73FF1C2C-002D-4DA4-B0CE-6D7FAB105146}" presName="tSp" presStyleCnt="0"/>
      <dgm:spPr/>
    </dgm:pt>
    <dgm:pt modelId="{84BBA4C9-0620-4A63-AD46-65E25D0F91D5}" type="pres">
      <dgm:prSet presAssocID="{73FF1C2C-002D-4DA4-B0CE-6D7FAB105146}" presName="bSp" presStyleCnt="0"/>
      <dgm:spPr/>
    </dgm:pt>
    <dgm:pt modelId="{9F7C9FE2-4F85-491B-9F54-6AFE5863775E}" type="pres">
      <dgm:prSet presAssocID="{73FF1C2C-002D-4DA4-B0CE-6D7FAB105146}" presName="process" presStyleCnt="0"/>
      <dgm:spPr/>
    </dgm:pt>
    <dgm:pt modelId="{797D5DE2-28FF-468F-9B4E-901C46F11773}" type="pres">
      <dgm:prSet presAssocID="{B9456A98-A9FE-4722-9A20-924C4078B2C3}" presName="composite1" presStyleCnt="0"/>
      <dgm:spPr/>
    </dgm:pt>
    <dgm:pt modelId="{299A4DCE-A3E0-4E36-A64D-C5ACEF111D87}" type="pres">
      <dgm:prSet presAssocID="{B9456A98-A9FE-4722-9A20-924C4078B2C3}" presName="dummyNode1" presStyleLbl="node1" presStyleIdx="0" presStyleCnt="3"/>
      <dgm:spPr/>
    </dgm:pt>
    <dgm:pt modelId="{D574DE77-B13B-405A-AE67-26D5AD244701}" type="pres">
      <dgm:prSet presAssocID="{B9456A98-A9FE-4722-9A20-924C4078B2C3}" presName="childNode1" presStyleLbl="bgAcc1" presStyleIdx="0" presStyleCnt="3">
        <dgm:presLayoutVars>
          <dgm:bulletEnabled val="1"/>
        </dgm:presLayoutVars>
      </dgm:prSet>
      <dgm:spPr/>
    </dgm:pt>
    <dgm:pt modelId="{0C283305-E780-492F-A824-F7A83AF9664D}" type="pres">
      <dgm:prSet presAssocID="{B9456A98-A9FE-4722-9A20-924C4078B2C3}" presName="childNode1tx" presStyleLbl="bgAcc1" presStyleIdx="0" presStyleCnt="3">
        <dgm:presLayoutVars>
          <dgm:bulletEnabled val="1"/>
        </dgm:presLayoutVars>
      </dgm:prSet>
      <dgm:spPr/>
    </dgm:pt>
    <dgm:pt modelId="{DD81FD6A-3179-45FC-8616-15021AF70959}" type="pres">
      <dgm:prSet presAssocID="{B9456A98-A9FE-4722-9A20-924C4078B2C3}" presName="parentNode1" presStyleLbl="node1" presStyleIdx="0" presStyleCnt="3">
        <dgm:presLayoutVars>
          <dgm:chMax val="1"/>
          <dgm:bulletEnabled val="1"/>
        </dgm:presLayoutVars>
      </dgm:prSet>
      <dgm:spPr/>
    </dgm:pt>
    <dgm:pt modelId="{C92C9EFB-B00D-41C7-B610-B1687FA45562}" type="pres">
      <dgm:prSet presAssocID="{B9456A98-A9FE-4722-9A20-924C4078B2C3}" presName="connSite1" presStyleCnt="0"/>
      <dgm:spPr/>
    </dgm:pt>
    <dgm:pt modelId="{13285CDD-1E55-4906-B198-176954C803C0}" type="pres">
      <dgm:prSet presAssocID="{C3E4CDD9-1672-4426-8999-D3BCFF2F8CFF}" presName="Name9" presStyleLbl="sibTrans2D1" presStyleIdx="0" presStyleCnt="2"/>
      <dgm:spPr/>
    </dgm:pt>
    <dgm:pt modelId="{54B80EA2-1A4C-472F-BDF5-44BB824E70D6}" type="pres">
      <dgm:prSet presAssocID="{574B7844-5A9B-41A0-A5CB-7413EC9359BB}" presName="composite2" presStyleCnt="0"/>
      <dgm:spPr/>
    </dgm:pt>
    <dgm:pt modelId="{BFABC58B-C5A9-47AB-947B-3A41B12DD488}" type="pres">
      <dgm:prSet presAssocID="{574B7844-5A9B-41A0-A5CB-7413EC9359BB}" presName="dummyNode2" presStyleLbl="node1" presStyleIdx="0" presStyleCnt="3"/>
      <dgm:spPr/>
    </dgm:pt>
    <dgm:pt modelId="{4868F488-3B63-487A-935E-32786A6573BB}" type="pres">
      <dgm:prSet presAssocID="{574B7844-5A9B-41A0-A5CB-7413EC9359BB}" presName="childNode2" presStyleLbl="bgAcc1" presStyleIdx="1" presStyleCnt="3">
        <dgm:presLayoutVars>
          <dgm:bulletEnabled val="1"/>
        </dgm:presLayoutVars>
      </dgm:prSet>
      <dgm:spPr/>
    </dgm:pt>
    <dgm:pt modelId="{27597B52-8C40-449C-AF51-E9F19086C9A8}" type="pres">
      <dgm:prSet presAssocID="{574B7844-5A9B-41A0-A5CB-7413EC9359BB}" presName="childNode2tx" presStyleLbl="bgAcc1" presStyleIdx="1" presStyleCnt="3">
        <dgm:presLayoutVars>
          <dgm:bulletEnabled val="1"/>
        </dgm:presLayoutVars>
      </dgm:prSet>
      <dgm:spPr/>
    </dgm:pt>
    <dgm:pt modelId="{049FFAAA-EA29-42E8-A236-D700CBB58E95}" type="pres">
      <dgm:prSet presAssocID="{574B7844-5A9B-41A0-A5CB-7413EC9359BB}" presName="parentNode2" presStyleLbl="node1" presStyleIdx="1" presStyleCnt="3">
        <dgm:presLayoutVars>
          <dgm:chMax val="0"/>
          <dgm:bulletEnabled val="1"/>
        </dgm:presLayoutVars>
      </dgm:prSet>
      <dgm:spPr/>
    </dgm:pt>
    <dgm:pt modelId="{B680A5EB-9F43-4C45-8AAD-F9D821ED5920}" type="pres">
      <dgm:prSet presAssocID="{574B7844-5A9B-41A0-A5CB-7413EC9359BB}" presName="connSite2" presStyleCnt="0"/>
      <dgm:spPr/>
    </dgm:pt>
    <dgm:pt modelId="{EA6D4995-8DB8-4837-9D85-6EE682E85915}" type="pres">
      <dgm:prSet presAssocID="{8C319293-8002-45FD-B298-3D4A45F30136}" presName="Name18" presStyleLbl="sibTrans2D1" presStyleIdx="1" presStyleCnt="2"/>
      <dgm:spPr/>
    </dgm:pt>
    <dgm:pt modelId="{395FBA4E-2550-404E-9E0B-198A9D5EE864}" type="pres">
      <dgm:prSet presAssocID="{CA1A8E3F-BDAD-4A50-B98A-F24B883FDBD9}" presName="composite1" presStyleCnt="0"/>
      <dgm:spPr/>
    </dgm:pt>
    <dgm:pt modelId="{0839225A-3F04-44C5-B4DD-C8D037F3C3ED}" type="pres">
      <dgm:prSet presAssocID="{CA1A8E3F-BDAD-4A50-B98A-F24B883FDBD9}" presName="dummyNode1" presStyleLbl="node1" presStyleIdx="1" presStyleCnt="3"/>
      <dgm:spPr/>
    </dgm:pt>
    <dgm:pt modelId="{474012B5-E7C9-41B8-9C3E-B3B770543A35}" type="pres">
      <dgm:prSet presAssocID="{CA1A8E3F-BDAD-4A50-B98A-F24B883FDBD9}" presName="childNode1" presStyleLbl="bgAcc1" presStyleIdx="2" presStyleCnt="3">
        <dgm:presLayoutVars>
          <dgm:bulletEnabled val="1"/>
        </dgm:presLayoutVars>
      </dgm:prSet>
      <dgm:spPr/>
    </dgm:pt>
    <dgm:pt modelId="{C51A10D1-6F93-465B-ADDF-5D41F350F52C}" type="pres">
      <dgm:prSet presAssocID="{CA1A8E3F-BDAD-4A50-B98A-F24B883FDBD9}" presName="childNode1tx" presStyleLbl="bgAcc1" presStyleIdx="2" presStyleCnt="3">
        <dgm:presLayoutVars>
          <dgm:bulletEnabled val="1"/>
        </dgm:presLayoutVars>
      </dgm:prSet>
      <dgm:spPr/>
    </dgm:pt>
    <dgm:pt modelId="{11AF22AC-949B-4E70-8BA5-B662E98C627D}" type="pres">
      <dgm:prSet presAssocID="{CA1A8E3F-BDAD-4A50-B98A-F24B883FDBD9}" presName="parentNode1" presStyleLbl="node1" presStyleIdx="2" presStyleCnt="3">
        <dgm:presLayoutVars>
          <dgm:chMax val="1"/>
          <dgm:bulletEnabled val="1"/>
        </dgm:presLayoutVars>
      </dgm:prSet>
      <dgm:spPr/>
    </dgm:pt>
    <dgm:pt modelId="{08446848-419E-40BD-9FA7-AF743E311973}" type="pres">
      <dgm:prSet presAssocID="{CA1A8E3F-BDAD-4A50-B98A-F24B883FDBD9}" presName="connSite1" presStyleCnt="0"/>
      <dgm:spPr/>
    </dgm:pt>
  </dgm:ptLst>
  <dgm:cxnLst>
    <dgm:cxn modelId="{EF5C5D07-2F97-4461-9226-65A5FB3E16E0}" type="presOf" srcId="{CA1A8E3F-BDAD-4A50-B98A-F24B883FDBD9}" destId="{11AF22AC-949B-4E70-8BA5-B662E98C627D}" srcOrd="0" destOrd="0" presId="urn:microsoft.com/office/officeart/2005/8/layout/hProcess4"/>
    <dgm:cxn modelId="{5CCFC214-01AD-4129-A6BF-EF5839D1945E}" srcId="{73FF1C2C-002D-4DA4-B0CE-6D7FAB105146}" destId="{CA1A8E3F-BDAD-4A50-B98A-F24B883FDBD9}" srcOrd="2" destOrd="0" parTransId="{201659BB-462D-46D5-A41F-A0DF6E6EC60C}" sibTransId="{D4D55C29-B523-42C7-B8A3-16F12D05C517}"/>
    <dgm:cxn modelId="{FA21C719-43F4-47F5-979C-7DF70E45ECEE}" type="presOf" srcId="{8B775C2C-265B-44FD-8FF8-FB70B0355E71}" destId="{0C283305-E780-492F-A824-F7A83AF9664D}" srcOrd="1" destOrd="1" presId="urn:microsoft.com/office/officeart/2005/8/layout/hProcess4"/>
    <dgm:cxn modelId="{D5F4401B-7593-4D86-B5F2-7352C66ED64C}" srcId="{73FF1C2C-002D-4DA4-B0CE-6D7FAB105146}" destId="{B9456A98-A9FE-4722-9A20-924C4078B2C3}" srcOrd="0" destOrd="0" parTransId="{E1BFE497-CB3F-42E4-9AF1-B6E7B27A0161}" sibTransId="{C3E4CDD9-1672-4426-8999-D3BCFF2F8CFF}"/>
    <dgm:cxn modelId="{30F0C41B-A6CA-4929-A623-8D37FEF2FA61}" type="presOf" srcId="{480B4F84-9BCB-411C-9549-AC446125B415}" destId="{C51A10D1-6F93-465B-ADDF-5D41F350F52C}" srcOrd="1" destOrd="1" presId="urn:microsoft.com/office/officeart/2005/8/layout/hProcess4"/>
    <dgm:cxn modelId="{E287E71C-1E7A-42E6-A010-54E7127881E8}" srcId="{CA1A8E3F-BDAD-4A50-B98A-F24B883FDBD9}" destId="{480B4F84-9BCB-411C-9549-AC446125B415}" srcOrd="1" destOrd="0" parTransId="{96DB3ECF-4D4E-4A74-81A8-E7FDA9776ED2}" sibTransId="{8FBA404C-3BB2-4F65-965F-F3761ED85146}"/>
    <dgm:cxn modelId="{DFCDA31E-CCA2-4938-800C-AE5847D76316}" srcId="{1BF96C24-ED77-4ED8-9D4A-02358B87384E}" destId="{159D254F-3F9F-4A48-BD5B-D6890F124673}" srcOrd="0" destOrd="0" parTransId="{33BB96A6-2A07-4C20-B7D6-F8AD44D41A99}" sibTransId="{5763230D-3167-4971-9017-5D9C9E0DAF20}"/>
    <dgm:cxn modelId="{3F28DD20-78D5-408C-B7E2-916079B71C20}" type="presOf" srcId="{C3E4CDD9-1672-4426-8999-D3BCFF2F8CFF}" destId="{13285CDD-1E55-4906-B198-176954C803C0}" srcOrd="0" destOrd="0" presId="urn:microsoft.com/office/officeart/2005/8/layout/hProcess4"/>
    <dgm:cxn modelId="{19618A28-B727-4293-A475-92DF0A4C9E57}" type="presOf" srcId="{159D254F-3F9F-4A48-BD5B-D6890F124673}" destId="{27597B52-8C40-449C-AF51-E9F19086C9A8}" srcOrd="1" destOrd="1" presId="urn:microsoft.com/office/officeart/2005/8/layout/hProcess4"/>
    <dgm:cxn modelId="{6AC5D434-9BFF-44BF-BDC3-489401235C00}" type="presOf" srcId="{B9456A98-A9FE-4722-9A20-924C4078B2C3}" destId="{DD81FD6A-3179-45FC-8616-15021AF70959}" srcOrd="0" destOrd="0" presId="urn:microsoft.com/office/officeart/2005/8/layout/hProcess4"/>
    <dgm:cxn modelId="{7644CF35-979E-46F6-A60F-7CCE46E6CFAD}" type="presOf" srcId="{73FF1C2C-002D-4DA4-B0CE-6D7FAB105146}" destId="{6936672F-FB9F-454F-9D76-D51471AA603B}" srcOrd="0" destOrd="0" presId="urn:microsoft.com/office/officeart/2005/8/layout/hProcess4"/>
    <dgm:cxn modelId="{94FE3F36-0C68-42A0-B018-2917813A955A}" srcId="{B9456A98-A9FE-4722-9A20-924C4078B2C3}" destId="{2288E802-FFA7-4C54-8A6E-55178EF6E19F}" srcOrd="0" destOrd="0" parTransId="{44D498E2-29C1-458F-9BBC-BCEA038A4DBE}" sibTransId="{71EAC8C6-9F1B-47E9-9D85-2216E8A8AF48}"/>
    <dgm:cxn modelId="{DD6F084A-B06E-4D98-A05E-D0CA231BF8BA}" type="presOf" srcId="{159D254F-3F9F-4A48-BD5B-D6890F124673}" destId="{4868F488-3B63-487A-935E-32786A6573BB}" srcOrd="0" destOrd="1" presId="urn:microsoft.com/office/officeart/2005/8/layout/hProcess4"/>
    <dgm:cxn modelId="{32460C6B-91B8-4355-9060-2813EEC49045}" srcId="{73FF1C2C-002D-4DA4-B0CE-6D7FAB105146}" destId="{574B7844-5A9B-41A0-A5CB-7413EC9359BB}" srcOrd="1" destOrd="0" parTransId="{C36D06EE-2BE4-44E9-942A-4CBB52C37B72}" sibTransId="{8C319293-8002-45FD-B298-3D4A45F30136}"/>
    <dgm:cxn modelId="{BCCCCF7B-81EA-4C7A-8447-88949C7FEDBD}" type="presOf" srcId="{574B7844-5A9B-41A0-A5CB-7413EC9359BB}" destId="{049FFAAA-EA29-42E8-A236-D700CBB58E95}" srcOrd="0" destOrd="0" presId="urn:microsoft.com/office/officeart/2005/8/layout/hProcess4"/>
    <dgm:cxn modelId="{2980A47C-DD9D-4039-A8DF-40D05C454507}" type="presOf" srcId="{2288E802-FFA7-4C54-8A6E-55178EF6E19F}" destId="{0C283305-E780-492F-A824-F7A83AF9664D}" srcOrd="1" destOrd="0" presId="urn:microsoft.com/office/officeart/2005/8/layout/hProcess4"/>
    <dgm:cxn modelId="{6C446681-0E80-47C7-B403-11D691B75948}" type="presOf" srcId="{2288E802-FFA7-4C54-8A6E-55178EF6E19F}" destId="{D574DE77-B13B-405A-AE67-26D5AD244701}" srcOrd="0" destOrd="0" presId="urn:microsoft.com/office/officeart/2005/8/layout/hProcess4"/>
    <dgm:cxn modelId="{066D5890-C88B-4D5D-B607-F6FCED66661D}" type="presOf" srcId="{1BF96C24-ED77-4ED8-9D4A-02358B87384E}" destId="{27597B52-8C40-449C-AF51-E9F19086C9A8}" srcOrd="1" destOrd="0" presId="urn:microsoft.com/office/officeart/2005/8/layout/hProcess4"/>
    <dgm:cxn modelId="{FB82F99B-5AB1-4F26-8654-62174822B1ED}" type="presOf" srcId="{B6400D85-494F-4027-859C-91DA14898B65}" destId="{C51A10D1-6F93-465B-ADDF-5D41F350F52C}" srcOrd="1" destOrd="0" presId="urn:microsoft.com/office/officeart/2005/8/layout/hProcess4"/>
    <dgm:cxn modelId="{BB1AECAF-8D25-45BF-9BC6-ADDFCEE78F2E}" srcId="{CA1A8E3F-BDAD-4A50-B98A-F24B883FDBD9}" destId="{B6400D85-494F-4027-859C-91DA14898B65}" srcOrd="0" destOrd="0" parTransId="{FC1F2F43-AD4D-45A4-9C12-0605216D9744}" sibTransId="{8CA6276D-FEB2-4C8F-B8F1-7856EA9720CC}"/>
    <dgm:cxn modelId="{6AB44FBB-7B73-4ADF-B4A3-3AC49E5D1F25}" srcId="{574B7844-5A9B-41A0-A5CB-7413EC9359BB}" destId="{1BF96C24-ED77-4ED8-9D4A-02358B87384E}" srcOrd="0" destOrd="0" parTransId="{B52AFE51-E34A-4CA9-87DF-A39165909F20}" sibTransId="{D8E2EE1A-B85D-4B13-B5C1-1C099275435B}"/>
    <dgm:cxn modelId="{B9DA9EC3-2F35-49A6-BA9E-A9DB707533A7}" type="presOf" srcId="{1BF96C24-ED77-4ED8-9D4A-02358B87384E}" destId="{4868F488-3B63-487A-935E-32786A6573BB}" srcOrd="0" destOrd="0" presId="urn:microsoft.com/office/officeart/2005/8/layout/hProcess4"/>
    <dgm:cxn modelId="{84E5C5C8-554A-4B74-8AC7-4C9245FCF0B1}" type="presOf" srcId="{480B4F84-9BCB-411C-9549-AC446125B415}" destId="{474012B5-E7C9-41B8-9C3E-B3B770543A35}" srcOrd="0" destOrd="1" presId="urn:microsoft.com/office/officeart/2005/8/layout/hProcess4"/>
    <dgm:cxn modelId="{2D15DDC8-B721-4988-8BA8-F9085A4106E4}" srcId="{2288E802-FFA7-4C54-8A6E-55178EF6E19F}" destId="{8B775C2C-265B-44FD-8FF8-FB70B0355E71}" srcOrd="0" destOrd="0" parTransId="{77DC5621-9BE6-40EA-A052-3668DAFA7901}" sibTransId="{CC64EAC7-A977-4B67-AAAF-23695D7EBF10}"/>
    <dgm:cxn modelId="{342514DA-7B79-4755-8C26-B32CE46F12E3}" type="presOf" srcId="{8B775C2C-265B-44FD-8FF8-FB70B0355E71}" destId="{D574DE77-B13B-405A-AE67-26D5AD244701}" srcOrd="0" destOrd="1" presId="urn:microsoft.com/office/officeart/2005/8/layout/hProcess4"/>
    <dgm:cxn modelId="{03BFFAE7-43FC-434A-9B12-72EDF9C68EDD}" type="presOf" srcId="{B6400D85-494F-4027-859C-91DA14898B65}" destId="{474012B5-E7C9-41B8-9C3E-B3B770543A35}" srcOrd="0" destOrd="0" presId="urn:microsoft.com/office/officeart/2005/8/layout/hProcess4"/>
    <dgm:cxn modelId="{65D2F6F4-4FDA-474C-BBF7-97361A3483E9}" type="presOf" srcId="{8C319293-8002-45FD-B298-3D4A45F30136}" destId="{EA6D4995-8DB8-4837-9D85-6EE682E85915}" srcOrd="0" destOrd="0" presId="urn:microsoft.com/office/officeart/2005/8/layout/hProcess4"/>
    <dgm:cxn modelId="{E9F0E44A-B08A-4ED4-8847-5EFD9C1CA873}" type="presParOf" srcId="{6936672F-FB9F-454F-9D76-D51471AA603B}" destId="{DB6416B9-453B-4557-BB43-B37DE8238C3F}" srcOrd="0" destOrd="0" presId="urn:microsoft.com/office/officeart/2005/8/layout/hProcess4"/>
    <dgm:cxn modelId="{BF886175-AABD-413B-B71B-6AF22DCE4E3A}" type="presParOf" srcId="{6936672F-FB9F-454F-9D76-D51471AA603B}" destId="{84BBA4C9-0620-4A63-AD46-65E25D0F91D5}" srcOrd="1" destOrd="0" presId="urn:microsoft.com/office/officeart/2005/8/layout/hProcess4"/>
    <dgm:cxn modelId="{EF73AA22-647D-4567-91DF-0BB6675AEEBA}" type="presParOf" srcId="{6936672F-FB9F-454F-9D76-D51471AA603B}" destId="{9F7C9FE2-4F85-491B-9F54-6AFE5863775E}" srcOrd="2" destOrd="0" presId="urn:microsoft.com/office/officeart/2005/8/layout/hProcess4"/>
    <dgm:cxn modelId="{1C826E07-80FE-4F21-BC6C-1B3D606DB4B1}" type="presParOf" srcId="{9F7C9FE2-4F85-491B-9F54-6AFE5863775E}" destId="{797D5DE2-28FF-468F-9B4E-901C46F11773}" srcOrd="0" destOrd="0" presId="urn:microsoft.com/office/officeart/2005/8/layout/hProcess4"/>
    <dgm:cxn modelId="{1EB5F841-7726-4AAD-A0B6-035B25222EF3}" type="presParOf" srcId="{797D5DE2-28FF-468F-9B4E-901C46F11773}" destId="{299A4DCE-A3E0-4E36-A64D-C5ACEF111D87}" srcOrd="0" destOrd="0" presId="urn:microsoft.com/office/officeart/2005/8/layout/hProcess4"/>
    <dgm:cxn modelId="{9EB06B16-BC4A-4CEF-A239-C83921C95216}" type="presParOf" srcId="{797D5DE2-28FF-468F-9B4E-901C46F11773}" destId="{D574DE77-B13B-405A-AE67-26D5AD244701}" srcOrd="1" destOrd="0" presId="urn:microsoft.com/office/officeart/2005/8/layout/hProcess4"/>
    <dgm:cxn modelId="{FE07D2F8-A0AB-4F86-806E-B405BE388542}" type="presParOf" srcId="{797D5DE2-28FF-468F-9B4E-901C46F11773}" destId="{0C283305-E780-492F-A824-F7A83AF9664D}" srcOrd="2" destOrd="0" presId="urn:microsoft.com/office/officeart/2005/8/layout/hProcess4"/>
    <dgm:cxn modelId="{F57A15CB-65D9-44D4-9ABE-45F23204BB35}" type="presParOf" srcId="{797D5DE2-28FF-468F-9B4E-901C46F11773}" destId="{DD81FD6A-3179-45FC-8616-15021AF70959}" srcOrd="3" destOrd="0" presId="urn:microsoft.com/office/officeart/2005/8/layout/hProcess4"/>
    <dgm:cxn modelId="{F0E954A2-30EE-4B48-A326-C0A9D22C6E9B}" type="presParOf" srcId="{797D5DE2-28FF-468F-9B4E-901C46F11773}" destId="{C92C9EFB-B00D-41C7-B610-B1687FA45562}" srcOrd="4" destOrd="0" presId="urn:microsoft.com/office/officeart/2005/8/layout/hProcess4"/>
    <dgm:cxn modelId="{C1FE5BD7-CF24-4CA7-92EA-81721A847008}" type="presParOf" srcId="{9F7C9FE2-4F85-491B-9F54-6AFE5863775E}" destId="{13285CDD-1E55-4906-B198-176954C803C0}" srcOrd="1" destOrd="0" presId="urn:microsoft.com/office/officeart/2005/8/layout/hProcess4"/>
    <dgm:cxn modelId="{AD49B065-9BC3-4D26-B3AC-2BFC5581CB34}" type="presParOf" srcId="{9F7C9FE2-4F85-491B-9F54-6AFE5863775E}" destId="{54B80EA2-1A4C-472F-BDF5-44BB824E70D6}" srcOrd="2" destOrd="0" presId="urn:microsoft.com/office/officeart/2005/8/layout/hProcess4"/>
    <dgm:cxn modelId="{08CCFD94-78A3-4357-A383-2BBC06369156}" type="presParOf" srcId="{54B80EA2-1A4C-472F-BDF5-44BB824E70D6}" destId="{BFABC58B-C5A9-47AB-947B-3A41B12DD488}" srcOrd="0" destOrd="0" presId="urn:microsoft.com/office/officeart/2005/8/layout/hProcess4"/>
    <dgm:cxn modelId="{D5FFAFF6-B6D6-4DC4-88A2-777362E7D09B}" type="presParOf" srcId="{54B80EA2-1A4C-472F-BDF5-44BB824E70D6}" destId="{4868F488-3B63-487A-935E-32786A6573BB}" srcOrd="1" destOrd="0" presId="urn:microsoft.com/office/officeart/2005/8/layout/hProcess4"/>
    <dgm:cxn modelId="{3EBEEDED-53AB-4004-83EB-14EDB40D5229}" type="presParOf" srcId="{54B80EA2-1A4C-472F-BDF5-44BB824E70D6}" destId="{27597B52-8C40-449C-AF51-E9F19086C9A8}" srcOrd="2" destOrd="0" presId="urn:microsoft.com/office/officeart/2005/8/layout/hProcess4"/>
    <dgm:cxn modelId="{A7084F5A-7F2F-4298-ACA2-A9F10F18BD47}" type="presParOf" srcId="{54B80EA2-1A4C-472F-BDF5-44BB824E70D6}" destId="{049FFAAA-EA29-42E8-A236-D700CBB58E95}" srcOrd="3" destOrd="0" presId="urn:microsoft.com/office/officeart/2005/8/layout/hProcess4"/>
    <dgm:cxn modelId="{FDEDDCBF-C288-415D-AF48-993C10B4E0E8}" type="presParOf" srcId="{54B80EA2-1A4C-472F-BDF5-44BB824E70D6}" destId="{B680A5EB-9F43-4C45-8AAD-F9D821ED5920}" srcOrd="4" destOrd="0" presId="urn:microsoft.com/office/officeart/2005/8/layout/hProcess4"/>
    <dgm:cxn modelId="{1DD2F975-1AC4-4EC3-980E-A54F29DE4388}" type="presParOf" srcId="{9F7C9FE2-4F85-491B-9F54-6AFE5863775E}" destId="{EA6D4995-8DB8-4837-9D85-6EE682E85915}" srcOrd="3" destOrd="0" presId="urn:microsoft.com/office/officeart/2005/8/layout/hProcess4"/>
    <dgm:cxn modelId="{EFC4B031-B4D6-485B-8F34-C9D35AA91669}" type="presParOf" srcId="{9F7C9FE2-4F85-491B-9F54-6AFE5863775E}" destId="{395FBA4E-2550-404E-9E0B-198A9D5EE864}" srcOrd="4" destOrd="0" presId="urn:microsoft.com/office/officeart/2005/8/layout/hProcess4"/>
    <dgm:cxn modelId="{CA3FFA81-BA91-4827-93A8-A25133376405}" type="presParOf" srcId="{395FBA4E-2550-404E-9E0B-198A9D5EE864}" destId="{0839225A-3F04-44C5-B4DD-C8D037F3C3ED}" srcOrd="0" destOrd="0" presId="urn:microsoft.com/office/officeart/2005/8/layout/hProcess4"/>
    <dgm:cxn modelId="{E30D33D9-D0FE-4C18-82E3-C69F634BAF80}" type="presParOf" srcId="{395FBA4E-2550-404E-9E0B-198A9D5EE864}" destId="{474012B5-E7C9-41B8-9C3E-B3B770543A35}" srcOrd="1" destOrd="0" presId="urn:microsoft.com/office/officeart/2005/8/layout/hProcess4"/>
    <dgm:cxn modelId="{2B0A65FD-175B-427B-A5BC-A8A2159005A8}" type="presParOf" srcId="{395FBA4E-2550-404E-9E0B-198A9D5EE864}" destId="{C51A10D1-6F93-465B-ADDF-5D41F350F52C}" srcOrd="2" destOrd="0" presId="urn:microsoft.com/office/officeart/2005/8/layout/hProcess4"/>
    <dgm:cxn modelId="{3C305970-6D7C-4B2D-A1BE-918148F35AA4}" type="presParOf" srcId="{395FBA4E-2550-404E-9E0B-198A9D5EE864}" destId="{11AF22AC-949B-4E70-8BA5-B662E98C627D}" srcOrd="3" destOrd="0" presId="urn:microsoft.com/office/officeart/2005/8/layout/hProcess4"/>
    <dgm:cxn modelId="{6918CDFA-326C-4C7A-89EF-7CD1FB285D80}" type="presParOf" srcId="{395FBA4E-2550-404E-9E0B-198A9D5EE864}" destId="{08446848-419E-40BD-9FA7-AF743E31197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D9D291-A1D7-4D0A-A257-6DDB09FBBE42}" type="doc">
      <dgm:prSet loTypeId="urn:microsoft.com/office/officeart/2009/3/layout/DescendingProcess" loCatId="process" qsTypeId="urn:microsoft.com/office/officeart/2005/8/quickstyle/simple4" qsCatId="simple" csTypeId="urn:microsoft.com/office/officeart/2005/8/colors/colorful2" csCatId="colorful" phldr="1"/>
      <dgm:spPr/>
      <dgm:t>
        <a:bodyPr/>
        <a:lstStyle/>
        <a:p>
          <a:endParaRPr lang="en-NZ"/>
        </a:p>
      </dgm:t>
    </dgm:pt>
    <dgm:pt modelId="{5A3AB5C8-AADE-447B-AE7F-B4BE9B435401}">
      <dgm:prSet phldrT="[Text]"/>
      <dgm:spPr/>
      <dgm:t>
        <a:bodyPr/>
        <a:lstStyle/>
        <a:p>
          <a:r>
            <a:rPr lang="en-NZ"/>
            <a:t>Graduate profile</a:t>
          </a:r>
        </a:p>
      </dgm:t>
    </dgm:pt>
    <dgm:pt modelId="{4CE64C6A-0850-413D-90C3-3B3F9903C8E2}" type="parTrans" cxnId="{569CA23E-3451-4BA3-B68B-9852CD265A98}">
      <dgm:prSet/>
      <dgm:spPr/>
      <dgm:t>
        <a:bodyPr/>
        <a:lstStyle/>
        <a:p>
          <a:endParaRPr lang="en-NZ"/>
        </a:p>
      </dgm:t>
    </dgm:pt>
    <dgm:pt modelId="{EFD1BCCC-F0DE-4366-8540-6480B8D2111F}" type="sibTrans" cxnId="{569CA23E-3451-4BA3-B68B-9852CD265A98}">
      <dgm:prSet/>
      <dgm:spPr/>
      <dgm:t>
        <a:bodyPr/>
        <a:lstStyle/>
        <a:p>
          <a:endParaRPr lang="en-NZ"/>
        </a:p>
      </dgm:t>
    </dgm:pt>
    <dgm:pt modelId="{6330D220-8BE8-4A2F-A958-C6D897F6AB83}">
      <dgm:prSet phldrT="[Text]"/>
      <dgm:spPr/>
      <dgm:t>
        <a:bodyPr/>
        <a:lstStyle/>
        <a:p>
          <a:r>
            <a:rPr lang="en-NZ"/>
            <a:t>Course outline</a:t>
          </a:r>
        </a:p>
      </dgm:t>
    </dgm:pt>
    <dgm:pt modelId="{42A3EB79-9A01-4232-9F29-5686481362C1}" type="parTrans" cxnId="{5D6B88B5-5AD6-46EA-8558-BA507393E31F}">
      <dgm:prSet/>
      <dgm:spPr/>
      <dgm:t>
        <a:bodyPr/>
        <a:lstStyle/>
        <a:p>
          <a:endParaRPr lang="en-NZ"/>
        </a:p>
      </dgm:t>
    </dgm:pt>
    <dgm:pt modelId="{7FAB36E6-B746-4ADA-ACA4-30E3D3FDBE84}" type="sibTrans" cxnId="{5D6B88B5-5AD6-46EA-8558-BA507393E31F}">
      <dgm:prSet/>
      <dgm:spPr/>
      <dgm:t>
        <a:bodyPr/>
        <a:lstStyle/>
        <a:p>
          <a:endParaRPr lang="en-NZ"/>
        </a:p>
      </dgm:t>
    </dgm:pt>
    <dgm:pt modelId="{A1CC30A1-A6B0-4E96-991F-7A3E65D48F69}">
      <dgm:prSet phldrT="[Text]"/>
      <dgm:spPr/>
      <dgm:t>
        <a:bodyPr/>
        <a:lstStyle/>
        <a:p>
          <a:r>
            <a:rPr lang="en-NZ"/>
            <a:t>Learning outcomes</a:t>
          </a:r>
        </a:p>
      </dgm:t>
    </dgm:pt>
    <dgm:pt modelId="{3432EC9C-4B22-4408-A21B-43B39385B44C}" type="parTrans" cxnId="{EE924A8E-E088-4089-ABB0-C2D70028CF21}">
      <dgm:prSet/>
      <dgm:spPr/>
      <dgm:t>
        <a:bodyPr/>
        <a:lstStyle/>
        <a:p>
          <a:endParaRPr lang="en-NZ"/>
        </a:p>
      </dgm:t>
    </dgm:pt>
    <dgm:pt modelId="{BDAB89E6-BCF5-4A0F-AA0F-3ECB9EE0A797}" type="sibTrans" cxnId="{EE924A8E-E088-4089-ABB0-C2D70028CF21}">
      <dgm:prSet/>
      <dgm:spPr/>
      <dgm:t>
        <a:bodyPr/>
        <a:lstStyle/>
        <a:p>
          <a:endParaRPr lang="en-NZ"/>
        </a:p>
      </dgm:t>
    </dgm:pt>
    <dgm:pt modelId="{BB859967-7601-4769-963C-610D53CDAE5F}">
      <dgm:prSet phldrT="[Text]"/>
      <dgm:spPr/>
      <dgm:t>
        <a:bodyPr/>
        <a:lstStyle/>
        <a:p>
          <a:r>
            <a:rPr lang="en-NZ"/>
            <a:t>Lesson plans</a:t>
          </a:r>
        </a:p>
      </dgm:t>
    </dgm:pt>
    <dgm:pt modelId="{3412A936-5CF1-4AD0-AB2C-F348F39E6D1A}" type="parTrans" cxnId="{D30F9477-A5A6-4C00-90BA-8B727FA5A068}">
      <dgm:prSet/>
      <dgm:spPr/>
      <dgm:t>
        <a:bodyPr/>
        <a:lstStyle/>
        <a:p>
          <a:endParaRPr lang="en-NZ"/>
        </a:p>
      </dgm:t>
    </dgm:pt>
    <dgm:pt modelId="{10AD4964-DA48-4091-823D-E849C46E97B9}" type="sibTrans" cxnId="{D30F9477-A5A6-4C00-90BA-8B727FA5A068}">
      <dgm:prSet/>
      <dgm:spPr/>
      <dgm:t>
        <a:bodyPr/>
        <a:lstStyle/>
        <a:p>
          <a:endParaRPr lang="en-NZ"/>
        </a:p>
      </dgm:t>
    </dgm:pt>
    <dgm:pt modelId="{A7247FF2-1B3B-4DE8-A387-492E1F70EE33}">
      <dgm:prSet/>
      <dgm:spPr/>
      <dgm:t>
        <a:bodyPr/>
        <a:lstStyle/>
        <a:p>
          <a:endParaRPr lang="en-NZ"/>
        </a:p>
      </dgm:t>
    </dgm:pt>
    <dgm:pt modelId="{4342563A-7518-4792-A62D-52DA357CDFD3}" type="parTrans" cxnId="{BC17D5BE-EE0E-4C4E-AB24-4C5D46076B71}">
      <dgm:prSet/>
      <dgm:spPr/>
      <dgm:t>
        <a:bodyPr/>
        <a:lstStyle/>
        <a:p>
          <a:endParaRPr lang="en-NZ"/>
        </a:p>
      </dgm:t>
    </dgm:pt>
    <dgm:pt modelId="{5E62C9F0-06C0-4DC5-BC26-E45750B7779B}" type="sibTrans" cxnId="{BC17D5BE-EE0E-4C4E-AB24-4C5D46076B71}">
      <dgm:prSet custLinFactY="62139" custLinFactNeighborX="29958" custLinFactNeighborY="100000"/>
      <dgm:spPr/>
      <dgm:t>
        <a:bodyPr/>
        <a:lstStyle/>
        <a:p>
          <a:endParaRPr lang="en-NZ"/>
        </a:p>
      </dgm:t>
    </dgm:pt>
    <dgm:pt modelId="{FD4FED5D-2AC6-4E11-A5BA-F546BBAEEA6D}" type="pres">
      <dgm:prSet presAssocID="{22D9D291-A1D7-4D0A-A257-6DDB09FBBE42}" presName="Name0" presStyleCnt="0">
        <dgm:presLayoutVars>
          <dgm:chMax val="7"/>
          <dgm:chPref val="5"/>
        </dgm:presLayoutVars>
      </dgm:prSet>
      <dgm:spPr/>
    </dgm:pt>
    <dgm:pt modelId="{2D0D17C0-87AB-4760-91BD-51235406120F}" type="pres">
      <dgm:prSet presAssocID="{22D9D291-A1D7-4D0A-A257-6DDB09FBBE42}" presName="arrowNode" presStyleLbl="node1" presStyleIdx="0" presStyleCnt="1" custAng="21116456" custScaleX="104276" custLinFactNeighborX="666" custLinFactNeighborY="294"/>
      <dgm:spPr/>
    </dgm:pt>
    <dgm:pt modelId="{B7FCA9EC-B70B-4496-AF55-795E3ADBA9FA}" type="pres">
      <dgm:prSet presAssocID="{5A3AB5C8-AADE-447B-AE7F-B4BE9B435401}" presName="txNode1" presStyleLbl="revTx" presStyleIdx="0" presStyleCnt="5" custLinFactNeighborX="-52501" custLinFactNeighborY="51242">
        <dgm:presLayoutVars>
          <dgm:bulletEnabled val="1"/>
        </dgm:presLayoutVars>
      </dgm:prSet>
      <dgm:spPr/>
    </dgm:pt>
    <dgm:pt modelId="{2C72AC55-E74C-4991-902C-ACDE8DCEA2A5}" type="pres">
      <dgm:prSet presAssocID="{6330D220-8BE8-4A2F-A958-C6D897F6AB83}" presName="txNode2" presStyleLbl="revTx" presStyleIdx="1" presStyleCnt="5" custLinFactNeighborX="-10222" custLinFactNeighborY="25022">
        <dgm:presLayoutVars>
          <dgm:bulletEnabled val="1"/>
        </dgm:presLayoutVars>
      </dgm:prSet>
      <dgm:spPr/>
    </dgm:pt>
    <dgm:pt modelId="{DD90A98D-A52A-43B9-9773-95C35A7A6DCB}" type="pres">
      <dgm:prSet presAssocID="{7FAB36E6-B746-4ADA-ACA4-30E3D3FDBE84}" presName="dotNode2" presStyleCnt="0"/>
      <dgm:spPr/>
    </dgm:pt>
    <dgm:pt modelId="{7CD9D5DE-9CFE-4A95-9E54-84F7572B35DD}" type="pres">
      <dgm:prSet presAssocID="{7FAB36E6-B746-4ADA-ACA4-30E3D3FDBE84}" presName="dotRepeatNode" presStyleLbl="fgShp" presStyleIdx="0" presStyleCnt="3" custLinFactY="62139" custLinFactNeighborX="29958" custLinFactNeighborY="100000"/>
      <dgm:spPr/>
    </dgm:pt>
    <dgm:pt modelId="{7B935921-25BB-42FC-8190-214E9D14757E}" type="pres">
      <dgm:prSet presAssocID="{A1CC30A1-A6B0-4E96-991F-7A3E65D48F69}" presName="txNode3" presStyleLbl="revTx" presStyleIdx="2" presStyleCnt="5" custScaleX="168940" custLinFactNeighborX="-16806" custLinFactNeighborY="76090">
        <dgm:presLayoutVars>
          <dgm:bulletEnabled val="1"/>
        </dgm:presLayoutVars>
      </dgm:prSet>
      <dgm:spPr/>
    </dgm:pt>
    <dgm:pt modelId="{855E5E8C-2961-4E04-BC02-76CEEA2DA0BB}" type="pres">
      <dgm:prSet presAssocID="{BDAB89E6-BCF5-4A0F-AA0F-3ECB9EE0A797}" presName="dotNode3" presStyleCnt="0"/>
      <dgm:spPr/>
    </dgm:pt>
    <dgm:pt modelId="{DC577EDD-012C-4115-8AD3-30ED42ADF114}" type="pres">
      <dgm:prSet presAssocID="{BDAB89E6-BCF5-4A0F-AA0F-3ECB9EE0A797}" presName="dotRepeatNode" presStyleLbl="fgShp" presStyleIdx="1" presStyleCnt="3" custLinFactX="100000" custLinFactY="263136" custLinFactNeighborX="101732" custLinFactNeighborY="300000"/>
      <dgm:spPr/>
    </dgm:pt>
    <dgm:pt modelId="{47FB414A-EB11-48B5-A0F0-A53BC58DC785}" type="pres">
      <dgm:prSet presAssocID="{BB859967-7601-4769-963C-610D53CDAE5F}" presName="txNode4" presStyleLbl="revTx" presStyleIdx="3" presStyleCnt="5" custLinFactY="100000" custLinFactNeighborX="-23955" custLinFactNeighborY="145342">
        <dgm:presLayoutVars>
          <dgm:bulletEnabled val="1"/>
        </dgm:presLayoutVars>
      </dgm:prSet>
      <dgm:spPr/>
    </dgm:pt>
    <dgm:pt modelId="{7A8D3C07-44DD-46D8-8CAF-EA5DDC545BB5}" type="pres">
      <dgm:prSet presAssocID="{10AD4964-DA48-4091-823D-E849C46E97B9}" presName="dotNode4" presStyleCnt="0"/>
      <dgm:spPr/>
    </dgm:pt>
    <dgm:pt modelId="{2966AD9D-7BBC-48AF-B1DD-F8B1E81D1007}" type="pres">
      <dgm:prSet presAssocID="{10AD4964-DA48-4091-823D-E849C46E97B9}" presName="dotRepeatNode" presStyleLbl="fgShp" presStyleIdx="2" presStyleCnt="3" custLinFactX="-1200000" custLinFactY="-855086" custLinFactNeighborX="-1227488" custLinFactNeighborY="-900000"/>
      <dgm:spPr/>
    </dgm:pt>
    <dgm:pt modelId="{DD9914E8-BA9C-4DB3-ABEF-21C725564FD3}" type="pres">
      <dgm:prSet presAssocID="{A7247FF2-1B3B-4DE8-A387-492E1F70EE33}" presName="txNode5" presStyleLbl="revTx" presStyleIdx="4" presStyleCnt="5" custLinFactNeighborX="-10222" custLinFactNeighborY="25022">
        <dgm:presLayoutVars>
          <dgm:bulletEnabled val="1"/>
        </dgm:presLayoutVars>
      </dgm:prSet>
      <dgm:spPr/>
    </dgm:pt>
  </dgm:ptLst>
  <dgm:cxnLst>
    <dgm:cxn modelId="{FEA7FC1C-5639-B34E-B40B-36306719F2D8}" type="presOf" srcId="{A7247FF2-1B3B-4DE8-A387-492E1F70EE33}" destId="{DD9914E8-BA9C-4DB3-ABEF-21C725564FD3}" srcOrd="0" destOrd="0" presId="urn:microsoft.com/office/officeart/2009/3/layout/DescendingProcess"/>
    <dgm:cxn modelId="{5655262F-5D20-544B-8EC7-74BA90173471}" type="presOf" srcId="{BB859967-7601-4769-963C-610D53CDAE5F}" destId="{47FB414A-EB11-48B5-A0F0-A53BC58DC785}" srcOrd="0" destOrd="0" presId="urn:microsoft.com/office/officeart/2009/3/layout/DescendingProcess"/>
    <dgm:cxn modelId="{34272332-375F-F34F-981E-9720E2069C21}" type="presOf" srcId="{6330D220-8BE8-4A2F-A958-C6D897F6AB83}" destId="{2C72AC55-E74C-4991-902C-ACDE8DCEA2A5}" srcOrd="0" destOrd="0" presId="urn:microsoft.com/office/officeart/2009/3/layout/DescendingProcess"/>
    <dgm:cxn modelId="{569CA23E-3451-4BA3-B68B-9852CD265A98}" srcId="{22D9D291-A1D7-4D0A-A257-6DDB09FBBE42}" destId="{5A3AB5C8-AADE-447B-AE7F-B4BE9B435401}" srcOrd="0" destOrd="0" parTransId="{4CE64C6A-0850-413D-90C3-3B3F9903C8E2}" sibTransId="{EFD1BCCC-F0DE-4366-8540-6480B8D2111F}"/>
    <dgm:cxn modelId="{D30F9477-A5A6-4C00-90BA-8B727FA5A068}" srcId="{22D9D291-A1D7-4D0A-A257-6DDB09FBBE42}" destId="{BB859967-7601-4769-963C-610D53CDAE5F}" srcOrd="3" destOrd="0" parTransId="{3412A936-5CF1-4AD0-AB2C-F348F39E6D1A}" sibTransId="{10AD4964-DA48-4091-823D-E849C46E97B9}"/>
    <dgm:cxn modelId="{EE924A8E-E088-4089-ABB0-C2D70028CF21}" srcId="{22D9D291-A1D7-4D0A-A257-6DDB09FBBE42}" destId="{A1CC30A1-A6B0-4E96-991F-7A3E65D48F69}" srcOrd="2" destOrd="0" parTransId="{3432EC9C-4B22-4408-A21B-43B39385B44C}" sibTransId="{BDAB89E6-BCF5-4A0F-AA0F-3ECB9EE0A797}"/>
    <dgm:cxn modelId="{4E486FB5-97DC-F049-BBD7-4802F7E055D2}" type="presOf" srcId="{7FAB36E6-B746-4ADA-ACA4-30E3D3FDBE84}" destId="{7CD9D5DE-9CFE-4A95-9E54-84F7572B35DD}" srcOrd="0" destOrd="0" presId="urn:microsoft.com/office/officeart/2009/3/layout/DescendingProcess"/>
    <dgm:cxn modelId="{5D6B88B5-5AD6-46EA-8558-BA507393E31F}" srcId="{22D9D291-A1D7-4D0A-A257-6DDB09FBBE42}" destId="{6330D220-8BE8-4A2F-A958-C6D897F6AB83}" srcOrd="1" destOrd="0" parTransId="{42A3EB79-9A01-4232-9F29-5686481362C1}" sibTransId="{7FAB36E6-B746-4ADA-ACA4-30E3D3FDBE84}"/>
    <dgm:cxn modelId="{BC17D5BE-EE0E-4C4E-AB24-4C5D46076B71}" srcId="{22D9D291-A1D7-4D0A-A257-6DDB09FBBE42}" destId="{A7247FF2-1B3B-4DE8-A387-492E1F70EE33}" srcOrd="4" destOrd="0" parTransId="{4342563A-7518-4792-A62D-52DA357CDFD3}" sibTransId="{5E62C9F0-06C0-4DC5-BC26-E45750B7779B}"/>
    <dgm:cxn modelId="{68E4A3CC-290E-5548-BBA3-946E6B706495}" type="presOf" srcId="{BDAB89E6-BCF5-4A0F-AA0F-3ECB9EE0A797}" destId="{DC577EDD-012C-4115-8AD3-30ED42ADF114}" srcOrd="0" destOrd="0" presId="urn:microsoft.com/office/officeart/2009/3/layout/DescendingProcess"/>
    <dgm:cxn modelId="{A5F880F1-3590-BD4F-B408-21C914BCF51F}" type="presOf" srcId="{5A3AB5C8-AADE-447B-AE7F-B4BE9B435401}" destId="{B7FCA9EC-B70B-4496-AF55-795E3ADBA9FA}" srcOrd="0" destOrd="0" presId="urn:microsoft.com/office/officeart/2009/3/layout/DescendingProcess"/>
    <dgm:cxn modelId="{7E33ACF7-6343-6E45-BC2A-878EB4E27371}" type="presOf" srcId="{10AD4964-DA48-4091-823D-E849C46E97B9}" destId="{2966AD9D-7BBC-48AF-B1DD-F8B1E81D1007}" srcOrd="0" destOrd="0" presId="urn:microsoft.com/office/officeart/2009/3/layout/DescendingProcess"/>
    <dgm:cxn modelId="{1D8D46F8-6874-7942-9AAD-267F935A0DE7}" type="presOf" srcId="{A1CC30A1-A6B0-4E96-991F-7A3E65D48F69}" destId="{7B935921-25BB-42FC-8190-214E9D14757E}" srcOrd="0" destOrd="0" presId="urn:microsoft.com/office/officeart/2009/3/layout/DescendingProcess"/>
    <dgm:cxn modelId="{743A42F9-1270-8143-BC83-E1379686516E}" type="presOf" srcId="{22D9D291-A1D7-4D0A-A257-6DDB09FBBE42}" destId="{FD4FED5D-2AC6-4E11-A5BA-F546BBAEEA6D}" srcOrd="0" destOrd="0" presId="urn:microsoft.com/office/officeart/2009/3/layout/DescendingProcess"/>
    <dgm:cxn modelId="{42F69E34-B9D0-9E42-AA0A-610951A2F886}" type="presParOf" srcId="{FD4FED5D-2AC6-4E11-A5BA-F546BBAEEA6D}" destId="{2D0D17C0-87AB-4760-91BD-51235406120F}" srcOrd="0" destOrd="0" presId="urn:microsoft.com/office/officeart/2009/3/layout/DescendingProcess"/>
    <dgm:cxn modelId="{8F6F1A1D-0A02-6849-A9AB-E3122C1260A3}" type="presParOf" srcId="{FD4FED5D-2AC6-4E11-A5BA-F546BBAEEA6D}" destId="{B7FCA9EC-B70B-4496-AF55-795E3ADBA9FA}" srcOrd="1" destOrd="0" presId="urn:microsoft.com/office/officeart/2009/3/layout/DescendingProcess"/>
    <dgm:cxn modelId="{B282A7F7-F34C-2445-AB0A-97DF08F29656}" type="presParOf" srcId="{FD4FED5D-2AC6-4E11-A5BA-F546BBAEEA6D}" destId="{2C72AC55-E74C-4991-902C-ACDE8DCEA2A5}" srcOrd="2" destOrd="0" presId="urn:microsoft.com/office/officeart/2009/3/layout/DescendingProcess"/>
    <dgm:cxn modelId="{5CE79DE3-419C-1C46-B493-0BB4327DD2D3}" type="presParOf" srcId="{FD4FED5D-2AC6-4E11-A5BA-F546BBAEEA6D}" destId="{DD90A98D-A52A-43B9-9773-95C35A7A6DCB}" srcOrd="3" destOrd="0" presId="urn:microsoft.com/office/officeart/2009/3/layout/DescendingProcess"/>
    <dgm:cxn modelId="{EA60596C-A520-EB44-9201-16EA94D4AC4A}" type="presParOf" srcId="{DD90A98D-A52A-43B9-9773-95C35A7A6DCB}" destId="{7CD9D5DE-9CFE-4A95-9E54-84F7572B35DD}" srcOrd="0" destOrd="0" presId="urn:microsoft.com/office/officeart/2009/3/layout/DescendingProcess"/>
    <dgm:cxn modelId="{8EF29F2B-D89B-1549-B6DA-E7DF84F7F8D7}" type="presParOf" srcId="{FD4FED5D-2AC6-4E11-A5BA-F546BBAEEA6D}" destId="{7B935921-25BB-42FC-8190-214E9D14757E}" srcOrd="4" destOrd="0" presId="urn:microsoft.com/office/officeart/2009/3/layout/DescendingProcess"/>
    <dgm:cxn modelId="{91DF5FEA-7ECB-944E-BDFF-0D5DE68D1648}" type="presParOf" srcId="{FD4FED5D-2AC6-4E11-A5BA-F546BBAEEA6D}" destId="{855E5E8C-2961-4E04-BC02-76CEEA2DA0BB}" srcOrd="5" destOrd="0" presId="urn:microsoft.com/office/officeart/2009/3/layout/DescendingProcess"/>
    <dgm:cxn modelId="{0430641C-082A-9B45-801C-A38B5378A407}" type="presParOf" srcId="{855E5E8C-2961-4E04-BC02-76CEEA2DA0BB}" destId="{DC577EDD-012C-4115-8AD3-30ED42ADF114}" srcOrd="0" destOrd="0" presId="urn:microsoft.com/office/officeart/2009/3/layout/DescendingProcess"/>
    <dgm:cxn modelId="{3F278247-1927-8242-B07F-09304352CFE9}" type="presParOf" srcId="{FD4FED5D-2AC6-4E11-A5BA-F546BBAEEA6D}" destId="{47FB414A-EB11-48B5-A0F0-A53BC58DC785}" srcOrd="6" destOrd="0" presId="urn:microsoft.com/office/officeart/2009/3/layout/DescendingProcess"/>
    <dgm:cxn modelId="{1F5520BD-7596-A344-ABCD-B719B3E183E0}" type="presParOf" srcId="{FD4FED5D-2AC6-4E11-A5BA-F546BBAEEA6D}" destId="{7A8D3C07-44DD-46D8-8CAF-EA5DDC545BB5}" srcOrd="7" destOrd="0" presId="urn:microsoft.com/office/officeart/2009/3/layout/DescendingProcess"/>
    <dgm:cxn modelId="{FAA766F4-2059-8C48-A87B-1447DDD9A245}" type="presParOf" srcId="{7A8D3C07-44DD-46D8-8CAF-EA5DDC545BB5}" destId="{2966AD9D-7BBC-48AF-B1DD-F8B1E81D1007}" srcOrd="0" destOrd="0" presId="urn:microsoft.com/office/officeart/2009/3/layout/DescendingProcess"/>
    <dgm:cxn modelId="{9606A360-9E30-2247-B2FC-594D312E9FE3}" type="presParOf" srcId="{FD4FED5D-2AC6-4E11-A5BA-F546BBAEEA6D}" destId="{DD9914E8-BA9C-4DB3-ABEF-21C725564FD3}" srcOrd="8" destOrd="0" presId="urn:microsoft.com/office/officeart/2009/3/layout/Descending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F4C563-97F6-4EBC-853B-67EF12196D07}" type="doc">
      <dgm:prSet loTypeId="urn:microsoft.com/office/officeart/2009/3/layout/StepUpProcess" loCatId="process" qsTypeId="urn:microsoft.com/office/officeart/2005/8/quickstyle/3d3" qsCatId="3D" csTypeId="urn:microsoft.com/office/officeart/2005/8/colors/colorful4" csCatId="colorful" phldr="1"/>
      <dgm:spPr/>
      <dgm:t>
        <a:bodyPr/>
        <a:lstStyle/>
        <a:p>
          <a:endParaRPr lang="en-NZ"/>
        </a:p>
      </dgm:t>
    </dgm:pt>
    <dgm:pt modelId="{66EB47C1-4BAE-4B12-8F8D-D4C7B6F54BBE}">
      <dgm:prSet phldrT="[Text]"/>
      <dgm:spPr/>
      <dgm:t>
        <a:bodyPr/>
        <a:lstStyle/>
        <a:p>
          <a:r>
            <a:rPr lang="en-NZ" dirty="0"/>
            <a:t>Establish LOs</a:t>
          </a:r>
        </a:p>
      </dgm:t>
    </dgm:pt>
    <dgm:pt modelId="{F67D06E2-6CA7-46AC-9C49-EBCA0899D468}" type="parTrans" cxnId="{9ED1EB6A-5875-4E70-93DF-431B7BB631F5}">
      <dgm:prSet/>
      <dgm:spPr/>
      <dgm:t>
        <a:bodyPr/>
        <a:lstStyle/>
        <a:p>
          <a:endParaRPr lang="en-NZ"/>
        </a:p>
      </dgm:t>
    </dgm:pt>
    <dgm:pt modelId="{89296DBF-B8E2-447D-85D8-6A7CEF68042E}" type="sibTrans" cxnId="{9ED1EB6A-5875-4E70-93DF-431B7BB631F5}">
      <dgm:prSet/>
      <dgm:spPr/>
      <dgm:t>
        <a:bodyPr/>
        <a:lstStyle/>
        <a:p>
          <a:endParaRPr lang="en-NZ"/>
        </a:p>
      </dgm:t>
    </dgm:pt>
    <dgm:pt modelId="{07E7501D-4543-4963-8359-4A6A6F4C085D}">
      <dgm:prSet phldrT="[Text]"/>
      <dgm:spPr/>
      <dgm:t>
        <a:bodyPr/>
        <a:lstStyle/>
        <a:p>
          <a:r>
            <a:rPr lang="en-NZ" dirty="0"/>
            <a:t>Decide on content/sequence</a:t>
          </a:r>
        </a:p>
      </dgm:t>
    </dgm:pt>
    <dgm:pt modelId="{C8BED88F-4E94-4D0B-9975-E98D5F252D70}" type="parTrans" cxnId="{9EA85F88-1BC9-497F-BF5C-B3E80E2FA6D7}">
      <dgm:prSet/>
      <dgm:spPr/>
      <dgm:t>
        <a:bodyPr/>
        <a:lstStyle/>
        <a:p>
          <a:endParaRPr lang="en-NZ"/>
        </a:p>
      </dgm:t>
    </dgm:pt>
    <dgm:pt modelId="{6827DB0A-D16A-4A34-896E-059C9C450C29}" type="sibTrans" cxnId="{9EA85F88-1BC9-497F-BF5C-B3E80E2FA6D7}">
      <dgm:prSet/>
      <dgm:spPr/>
      <dgm:t>
        <a:bodyPr/>
        <a:lstStyle/>
        <a:p>
          <a:endParaRPr lang="en-NZ"/>
        </a:p>
      </dgm:t>
    </dgm:pt>
    <dgm:pt modelId="{1EDB5E4F-B23F-4EEE-8D78-BFEC213AF804}">
      <dgm:prSet phldrT="[Text]"/>
      <dgm:spPr/>
      <dgm:t>
        <a:bodyPr/>
        <a:lstStyle/>
        <a:p>
          <a:r>
            <a:rPr lang="en-NZ" dirty="0"/>
            <a:t>Decide on methods</a:t>
          </a:r>
        </a:p>
      </dgm:t>
    </dgm:pt>
    <dgm:pt modelId="{C46C69EB-11FA-454B-BF72-6E2EEA200629}" type="parTrans" cxnId="{1FBA30DF-4E42-444F-89FA-869B53786649}">
      <dgm:prSet/>
      <dgm:spPr/>
      <dgm:t>
        <a:bodyPr/>
        <a:lstStyle/>
        <a:p>
          <a:endParaRPr lang="en-NZ"/>
        </a:p>
      </dgm:t>
    </dgm:pt>
    <dgm:pt modelId="{49E63614-9016-4D25-AB58-3452CF2B68CE}" type="sibTrans" cxnId="{1FBA30DF-4E42-444F-89FA-869B53786649}">
      <dgm:prSet/>
      <dgm:spPr/>
      <dgm:t>
        <a:bodyPr/>
        <a:lstStyle/>
        <a:p>
          <a:endParaRPr lang="en-NZ"/>
        </a:p>
      </dgm:t>
    </dgm:pt>
    <dgm:pt modelId="{6C95DA8F-9564-4317-8784-DEF13FB59F9A}">
      <dgm:prSet phldrT="[Text]"/>
      <dgm:spPr/>
      <dgm:t>
        <a:bodyPr/>
        <a:lstStyle/>
        <a:p>
          <a:r>
            <a:rPr lang="en-NZ" dirty="0"/>
            <a:t>Evaluate</a:t>
          </a:r>
        </a:p>
      </dgm:t>
    </dgm:pt>
    <dgm:pt modelId="{5B608ED5-DDEB-4A1B-A8E1-A0A11633F5D3}" type="parTrans" cxnId="{58BA5191-9A46-4857-B482-090C9E31653A}">
      <dgm:prSet/>
      <dgm:spPr/>
      <dgm:t>
        <a:bodyPr/>
        <a:lstStyle/>
        <a:p>
          <a:endParaRPr lang="en-NZ"/>
        </a:p>
      </dgm:t>
    </dgm:pt>
    <dgm:pt modelId="{09F96C3C-7FB0-4BCF-A117-6C6EABCC4665}" type="sibTrans" cxnId="{58BA5191-9A46-4857-B482-090C9E31653A}">
      <dgm:prSet/>
      <dgm:spPr/>
      <dgm:t>
        <a:bodyPr/>
        <a:lstStyle/>
        <a:p>
          <a:endParaRPr lang="en-NZ"/>
        </a:p>
      </dgm:t>
    </dgm:pt>
    <dgm:pt modelId="{3227F5A6-3CC6-472F-B3BC-A3F655996202}">
      <dgm:prSet phldrT="[Text]"/>
      <dgm:spPr/>
      <dgm:t>
        <a:bodyPr/>
        <a:lstStyle/>
        <a:p>
          <a:r>
            <a:rPr lang="en-NZ" dirty="0"/>
            <a:t>Reflection</a:t>
          </a:r>
        </a:p>
      </dgm:t>
    </dgm:pt>
    <dgm:pt modelId="{7F6F2871-2DF3-4960-8BB2-9F60DB164108}" type="parTrans" cxnId="{68EB567A-35FD-49AE-A41E-D8A4B5E655F0}">
      <dgm:prSet/>
      <dgm:spPr/>
      <dgm:t>
        <a:bodyPr/>
        <a:lstStyle/>
        <a:p>
          <a:endParaRPr lang="en-NZ"/>
        </a:p>
      </dgm:t>
    </dgm:pt>
    <dgm:pt modelId="{021A48CB-555F-4307-A56F-B72F3B6263B1}" type="sibTrans" cxnId="{68EB567A-35FD-49AE-A41E-D8A4B5E655F0}">
      <dgm:prSet/>
      <dgm:spPr/>
      <dgm:t>
        <a:bodyPr/>
        <a:lstStyle/>
        <a:p>
          <a:endParaRPr lang="en-NZ"/>
        </a:p>
      </dgm:t>
    </dgm:pt>
    <dgm:pt modelId="{8A629AFE-B65E-464A-AA07-7D169752A5E9}" type="pres">
      <dgm:prSet presAssocID="{85F4C563-97F6-4EBC-853B-67EF12196D07}" presName="rootnode" presStyleCnt="0">
        <dgm:presLayoutVars>
          <dgm:chMax/>
          <dgm:chPref/>
          <dgm:dir/>
          <dgm:animLvl val="lvl"/>
        </dgm:presLayoutVars>
      </dgm:prSet>
      <dgm:spPr/>
    </dgm:pt>
    <dgm:pt modelId="{0F800A69-D1EF-417B-9C31-A83D17DC5370}" type="pres">
      <dgm:prSet presAssocID="{66EB47C1-4BAE-4B12-8F8D-D4C7B6F54BBE}" presName="composite" presStyleCnt="0"/>
      <dgm:spPr/>
    </dgm:pt>
    <dgm:pt modelId="{822DBBC3-80A4-4DAB-BC05-B358D7DEFC64}" type="pres">
      <dgm:prSet presAssocID="{66EB47C1-4BAE-4B12-8F8D-D4C7B6F54BBE}" presName="LShape" presStyleLbl="alignNode1" presStyleIdx="0" presStyleCnt="9"/>
      <dgm:spPr/>
    </dgm:pt>
    <dgm:pt modelId="{50F8601A-F958-4961-8234-0C878FEEA405}" type="pres">
      <dgm:prSet presAssocID="{66EB47C1-4BAE-4B12-8F8D-D4C7B6F54BBE}" presName="ParentText" presStyleLbl="revTx" presStyleIdx="0" presStyleCnt="5">
        <dgm:presLayoutVars>
          <dgm:chMax val="0"/>
          <dgm:chPref val="0"/>
          <dgm:bulletEnabled val="1"/>
        </dgm:presLayoutVars>
      </dgm:prSet>
      <dgm:spPr/>
    </dgm:pt>
    <dgm:pt modelId="{450BDB2E-7BA7-421C-B042-2674C690D4BC}" type="pres">
      <dgm:prSet presAssocID="{66EB47C1-4BAE-4B12-8F8D-D4C7B6F54BBE}" presName="Triangle" presStyleLbl="alignNode1" presStyleIdx="1" presStyleCnt="9"/>
      <dgm:spPr/>
    </dgm:pt>
    <dgm:pt modelId="{C6FC303B-C0BA-4599-AFB0-9752912A28F2}" type="pres">
      <dgm:prSet presAssocID="{89296DBF-B8E2-447D-85D8-6A7CEF68042E}" presName="sibTrans" presStyleCnt="0"/>
      <dgm:spPr/>
    </dgm:pt>
    <dgm:pt modelId="{3FDB2724-781E-4A06-A062-63F30349D8F8}" type="pres">
      <dgm:prSet presAssocID="{89296DBF-B8E2-447D-85D8-6A7CEF68042E}" presName="space" presStyleCnt="0"/>
      <dgm:spPr/>
    </dgm:pt>
    <dgm:pt modelId="{17950956-B794-4BA3-9D82-69168D07E78D}" type="pres">
      <dgm:prSet presAssocID="{07E7501D-4543-4963-8359-4A6A6F4C085D}" presName="composite" presStyleCnt="0"/>
      <dgm:spPr/>
    </dgm:pt>
    <dgm:pt modelId="{3E270611-7854-4388-9C42-1C89415E834F}" type="pres">
      <dgm:prSet presAssocID="{07E7501D-4543-4963-8359-4A6A6F4C085D}" presName="LShape" presStyleLbl="alignNode1" presStyleIdx="2" presStyleCnt="9"/>
      <dgm:spPr/>
    </dgm:pt>
    <dgm:pt modelId="{F254BFC7-A353-4C5C-B4C3-7ECF1938F481}" type="pres">
      <dgm:prSet presAssocID="{07E7501D-4543-4963-8359-4A6A6F4C085D}" presName="ParentText" presStyleLbl="revTx" presStyleIdx="1" presStyleCnt="5">
        <dgm:presLayoutVars>
          <dgm:chMax val="0"/>
          <dgm:chPref val="0"/>
          <dgm:bulletEnabled val="1"/>
        </dgm:presLayoutVars>
      </dgm:prSet>
      <dgm:spPr/>
    </dgm:pt>
    <dgm:pt modelId="{BDB50C51-C72E-478F-B6ED-BEBE3DF4EC5F}" type="pres">
      <dgm:prSet presAssocID="{07E7501D-4543-4963-8359-4A6A6F4C085D}" presName="Triangle" presStyleLbl="alignNode1" presStyleIdx="3" presStyleCnt="9"/>
      <dgm:spPr/>
    </dgm:pt>
    <dgm:pt modelId="{F77D4810-04FF-4C03-9EC5-AD4690C02D13}" type="pres">
      <dgm:prSet presAssocID="{6827DB0A-D16A-4A34-896E-059C9C450C29}" presName="sibTrans" presStyleCnt="0"/>
      <dgm:spPr/>
    </dgm:pt>
    <dgm:pt modelId="{BA7E8081-2EF8-4AD3-B022-821290B8C1A3}" type="pres">
      <dgm:prSet presAssocID="{6827DB0A-D16A-4A34-896E-059C9C450C29}" presName="space" presStyleCnt="0"/>
      <dgm:spPr/>
    </dgm:pt>
    <dgm:pt modelId="{7528CC6E-C62A-44D4-B970-5A67E54A0424}" type="pres">
      <dgm:prSet presAssocID="{1EDB5E4F-B23F-4EEE-8D78-BFEC213AF804}" presName="composite" presStyleCnt="0"/>
      <dgm:spPr/>
    </dgm:pt>
    <dgm:pt modelId="{3416DC37-DF97-48AC-8FAF-C8277A9844C5}" type="pres">
      <dgm:prSet presAssocID="{1EDB5E4F-B23F-4EEE-8D78-BFEC213AF804}" presName="LShape" presStyleLbl="alignNode1" presStyleIdx="4" presStyleCnt="9"/>
      <dgm:spPr/>
    </dgm:pt>
    <dgm:pt modelId="{7A4F501E-88B4-459C-A257-26F57FB91A3F}" type="pres">
      <dgm:prSet presAssocID="{1EDB5E4F-B23F-4EEE-8D78-BFEC213AF804}" presName="ParentText" presStyleLbl="revTx" presStyleIdx="2" presStyleCnt="5">
        <dgm:presLayoutVars>
          <dgm:chMax val="0"/>
          <dgm:chPref val="0"/>
          <dgm:bulletEnabled val="1"/>
        </dgm:presLayoutVars>
      </dgm:prSet>
      <dgm:spPr/>
    </dgm:pt>
    <dgm:pt modelId="{DA523CF9-381E-4C04-AB5F-4F437A445F6A}" type="pres">
      <dgm:prSet presAssocID="{1EDB5E4F-B23F-4EEE-8D78-BFEC213AF804}" presName="Triangle" presStyleLbl="alignNode1" presStyleIdx="5" presStyleCnt="9"/>
      <dgm:spPr/>
    </dgm:pt>
    <dgm:pt modelId="{55501163-2116-4621-A87A-B0EEE544D03C}" type="pres">
      <dgm:prSet presAssocID="{49E63614-9016-4D25-AB58-3452CF2B68CE}" presName="sibTrans" presStyleCnt="0"/>
      <dgm:spPr/>
    </dgm:pt>
    <dgm:pt modelId="{2711AC61-2C66-4502-AEB9-D93840733E4E}" type="pres">
      <dgm:prSet presAssocID="{49E63614-9016-4D25-AB58-3452CF2B68CE}" presName="space" presStyleCnt="0"/>
      <dgm:spPr/>
    </dgm:pt>
    <dgm:pt modelId="{52007DEB-EB01-40D0-A25E-BF224EE65240}" type="pres">
      <dgm:prSet presAssocID="{6C95DA8F-9564-4317-8784-DEF13FB59F9A}" presName="composite" presStyleCnt="0"/>
      <dgm:spPr/>
    </dgm:pt>
    <dgm:pt modelId="{592CF97B-0D11-49C9-8F35-B1A80EA7B6FF}" type="pres">
      <dgm:prSet presAssocID="{6C95DA8F-9564-4317-8784-DEF13FB59F9A}" presName="LShape" presStyleLbl="alignNode1" presStyleIdx="6" presStyleCnt="9"/>
      <dgm:spPr/>
    </dgm:pt>
    <dgm:pt modelId="{B7A66EC3-51E1-43FD-B7CF-48A1332FA400}" type="pres">
      <dgm:prSet presAssocID="{6C95DA8F-9564-4317-8784-DEF13FB59F9A}" presName="ParentText" presStyleLbl="revTx" presStyleIdx="3" presStyleCnt="5">
        <dgm:presLayoutVars>
          <dgm:chMax val="0"/>
          <dgm:chPref val="0"/>
          <dgm:bulletEnabled val="1"/>
        </dgm:presLayoutVars>
      </dgm:prSet>
      <dgm:spPr/>
    </dgm:pt>
    <dgm:pt modelId="{EA34E2F2-6A6D-4833-81AA-6D8008177C65}" type="pres">
      <dgm:prSet presAssocID="{6C95DA8F-9564-4317-8784-DEF13FB59F9A}" presName="Triangle" presStyleLbl="alignNode1" presStyleIdx="7" presStyleCnt="9"/>
      <dgm:spPr/>
    </dgm:pt>
    <dgm:pt modelId="{A5E59971-1D45-446F-8D82-E581B7DB13A9}" type="pres">
      <dgm:prSet presAssocID="{09F96C3C-7FB0-4BCF-A117-6C6EABCC4665}" presName="sibTrans" presStyleCnt="0"/>
      <dgm:spPr/>
    </dgm:pt>
    <dgm:pt modelId="{D87F2963-C8A4-40A3-BDB9-B01DDF4C83D9}" type="pres">
      <dgm:prSet presAssocID="{09F96C3C-7FB0-4BCF-A117-6C6EABCC4665}" presName="space" presStyleCnt="0"/>
      <dgm:spPr/>
    </dgm:pt>
    <dgm:pt modelId="{43969C8E-8125-4A5E-A558-3A27BDD3E5E8}" type="pres">
      <dgm:prSet presAssocID="{3227F5A6-3CC6-472F-B3BC-A3F655996202}" presName="composite" presStyleCnt="0"/>
      <dgm:spPr/>
    </dgm:pt>
    <dgm:pt modelId="{26628079-B1A8-4B6B-A984-7C7052A13785}" type="pres">
      <dgm:prSet presAssocID="{3227F5A6-3CC6-472F-B3BC-A3F655996202}" presName="LShape" presStyleLbl="alignNode1" presStyleIdx="8" presStyleCnt="9"/>
      <dgm:spPr/>
    </dgm:pt>
    <dgm:pt modelId="{FF1CD863-4FF6-4283-8659-6461B713482C}" type="pres">
      <dgm:prSet presAssocID="{3227F5A6-3CC6-472F-B3BC-A3F655996202}" presName="ParentText" presStyleLbl="revTx" presStyleIdx="4" presStyleCnt="5">
        <dgm:presLayoutVars>
          <dgm:chMax val="0"/>
          <dgm:chPref val="0"/>
          <dgm:bulletEnabled val="1"/>
        </dgm:presLayoutVars>
      </dgm:prSet>
      <dgm:spPr/>
    </dgm:pt>
  </dgm:ptLst>
  <dgm:cxnLst>
    <dgm:cxn modelId="{660E3F31-696F-4A68-B4F8-B1C49F758CF2}" type="presOf" srcId="{3227F5A6-3CC6-472F-B3BC-A3F655996202}" destId="{FF1CD863-4FF6-4283-8659-6461B713482C}" srcOrd="0" destOrd="0" presId="urn:microsoft.com/office/officeart/2009/3/layout/StepUpProcess"/>
    <dgm:cxn modelId="{9ED1EB6A-5875-4E70-93DF-431B7BB631F5}" srcId="{85F4C563-97F6-4EBC-853B-67EF12196D07}" destId="{66EB47C1-4BAE-4B12-8F8D-D4C7B6F54BBE}" srcOrd="0" destOrd="0" parTransId="{F67D06E2-6CA7-46AC-9C49-EBCA0899D468}" sibTransId="{89296DBF-B8E2-447D-85D8-6A7CEF68042E}"/>
    <dgm:cxn modelId="{2F0DF94A-FB0B-4150-9AA6-83459715D532}" type="presOf" srcId="{66EB47C1-4BAE-4B12-8F8D-D4C7B6F54BBE}" destId="{50F8601A-F958-4961-8234-0C878FEEA405}" srcOrd="0" destOrd="0" presId="urn:microsoft.com/office/officeart/2009/3/layout/StepUpProcess"/>
    <dgm:cxn modelId="{68EB567A-35FD-49AE-A41E-D8A4B5E655F0}" srcId="{85F4C563-97F6-4EBC-853B-67EF12196D07}" destId="{3227F5A6-3CC6-472F-B3BC-A3F655996202}" srcOrd="4" destOrd="0" parTransId="{7F6F2871-2DF3-4960-8BB2-9F60DB164108}" sibTransId="{021A48CB-555F-4307-A56F-B72F3B6263B1}"/>
    <dgm:cxn modelId="{9EA85F88-1BC9-497F-BF5C-B3E80E2FA6D7}" srcId="{85F4C563-97F6-4EBC-853B-67EF12196D07}" destId="{07E7501D-4543-4963-8359-4A6A6F4C085D}" srcOrd="1" destOrd="0" parTransId="{C8BED88F-4E94-4D0B-9975-E98D5F252D70}" sibTransId="{6827DB0A-D16A-4A34-896E-059C9C450C29}"/>
    <dgm:cxn modelId="{58BA5191-9A46-4857-B482-090C9E31653A}" srcId="{85F4C563-97F6-4EBC-853B-67EF12196D07}" destId="{6C95DA8F-9564-4317-8784-DEF13FB59F9A}" srcOrd="3" destOrd="0" parTransId="{5B608ED5-DDEB-4A1B-A8E1-A0A11633F5D3}" sibTransId="{09F96C3C-7FB0-4BCF-A117-6C6EABCC4665}"/>
    <dgm:cxn modelId="{C50C1994-5DEE-4A27-9629-AAF2F26B6965}" type="presOf" srcId="{1EDB5E4F-B23F-4EEE-8D78-BFEC213AF804}" destId="{7A4F501E-88B4-459C-A257-26F57FB91A3F}" srcOrd="0" destOrd="0" presId="urn:microsoft.com/office/officeart/2009/3/layout/StepUpProcess"/>
    <dgm:cxn modelId="{4CFB8EBB-34DE-42CF-BE9C-97055A7186CC}" type="presOf" srcId="{85F4C563-97F6-4EBC-853B-67EF12196D07}" destId="{8A629AFE-B65E-464A-AA07-7D169752A5E9}" srcOrd="0" destOrd="0" presId="urn:microsoft.com/office/officeart/2009/3/layout/StepUpProcess"/>
    <dgm:cxn modelId="{347013C0-83AD-40A1-A45F-B4EFB6A346FC}" type="presOf" srcId="{07E7501D-4543-4963-8359-4A6A6F4C085D}" destId="{F254BFC7-A353-4C5C-B4C3-7ECF1938F481}" srcOrd="0" destOrd="0" presId="urn:microsoft.com/office/officeart/2009/3/layout/StepUpProcess"/>
    <dgm:cxn modelId="{1FBA30DF-4E42-444F-89FA-869B53786649}" srcId="{85F4C563-97F6-4EBC-853B-67EF12196D07}" destId="{1EDB5E4F-B23F-4EEE-8D78-BFEC213AF804}" srcOrd="2" destOrd="0" parTransId="{C46C69EB-11FA-454B-BF72-6E2EEA200629}" sibTransId="{49E63614-9016-4D25-AB58-3452CF2B68CE}"/>
    <dgm:cxn modelId="{75CFEAF6-3391-464D-893B-8C1EFDCAE2CE}" type="presOf" srcId="{6C95DA8F-9564-4317-8784-DEF13FB59F9A}" destId="{B7A66EC3-51E1-43FD-B7CF-48A1332FA400}" srcOrd="0" destOrd="0" presId="urn:microsoft.com/office/officeart/2009/3/layout/StepUpProcess"/>
    <dgm:cxn modelId="{BB732338-2CC2-48AE-8FD5-72E32DB7FA05}" type="presParOf" srcId="{8A629AFE-B65E-464A-AA07-7D169752A5E9}" destId="{0F800A69-D1EF-417B-9C31-A83D17DC5370}" srcOrd="0" destOrd="0" presId="urn:microsoft.com/office/officeart/2009/3/layout/StepUpProcess"/>
    <dgm:cxn modelId="{BB21B97F-2AE4-419D-BFB8-A7C1B1348DC1}" type="presParOf" srcId="{0F800A69-D1EF-417B-9C31-A83D17DC5370}" destId="{822DBBC3-80A4-4DAB-BC05-B358D7DEFC64}" srcOrd="0" destOrd="0" presId="urn:microsoft.com/office/officeart/2009/3/layout/StepUpProcess"/>
    <dgm:cxn modelId="{1A0EE706-5C78-44C1-AE93-D072D10A13FC}" type="presParOf" srcId="{0F800A69-D1EF-417B-9C31-A83D17DC5370}" destId="{50F8601A-F958-4961-8234-0C878FEEA405}" srcOrd="1" destOrd="0" presId="urn:microsoft.com/office/officeart/2009/3/layout/StepUpProcess"/>
    <dgm:cxn modelId="{603C31B2-BF08-48A5-ABA3-CA9D2ADA06B0}" type="presParOf" srcId="{0F800A69-D1EF-417B-9C31-A83D17DC5370}" destId="{450BDB2E-7BA7-421C-B042-2674C690D4BC}" srcOrd="2" destOrd="0" presId="urn:microsoft.com/office/officeart/2009/3/layout/StepUpProcess"/>
    <dgm:cxn modelId="{1ABE9988-B316-4591-BBF9-F5BE896AB28E}" type="presParOf" srcId="{8A629AFE-B65E-464A-AA07-7D169752A5E9}" destId="{C6FC303B-C0BA-4599-AFB0-9752912A28F2}" srcOrd="1" destOrd="0" presId="urn:microsoft.com/office/officeart/2009/3/layout/StepUpProcess"/>
    <dgm:cxn modelId="{219181BE-D0A4-457E-8C1A-76812D8696CF}" type="presParOf" srcId="{C6FC303B-C0BA-4599-AFB0-9752912A28F2}" destId="{3FDB2724-781E-4A06-A062-63F30349D8F8}" srcOrd="0" destOrd="0" presId="urn:microsoft.com/office/officeart/2009/3/layout/StepUpProcess"/>
    <dgm:cxn modelId="{120A103B-0633-4051-8A06-30C6E002D600}" type="presParOf" srcId="{8A629AFE-B65E-464A-AA07-7D169752A5E9}" destId="{17950956-B794-4BA3-9D82-69168D07E78D}" srcOrd="2" destOrd="0" presId="urn:microsoft.com/office/officeart/2009/3/layout/StepUpProcess"/>
    <dgm:cxn modelId="{6A5164A5-44C2-44C3-A5E7-408B8B06DFF5}" type="presParOf" srcId="{17950956-B794-4BA3-9D82-69168D07E78D}" destId="{3E270611-7854-4388-9C42-1C89415E834F}" srcOrd="0" destOrd="0" presId="urn:microsoft.com/office/officeart/2009/3/layout/StepUpProcess"/>
    <dgm:cxn modelId="{8C29926C-1FC5-433B-8535-004B117C6299}" type="presParOf" srcId="{17950956-B794-4BA3-9D82-69168D07E78D}" destId="{F254BFC7-A353-4C5C-B4C3-7ECF1938F481}" srcOrd="1" destOrd="0" presId="urn:microsoft.com/office/officeart/2009/3/layout/StepUpProcess"/>
    <dgm:cxn modelId="{205D4C73-D1C1-40EA-B53E-27760D476F40}" type="presParOf" srcId="{17950956-B794-4BA3-9D82-69168D07E78D}" destId="{BDB50C51-C72E-478F-B6ED-BEBE3DF4EC5F}" srcOrd="2" destOrd="0" presId="urn:microsoft.com/office/officeart/2009/3/layout/StepUpProcess"/>
    <dgm:cxn modelId="{8CADBE75-3448-499F-BC2A-E40741049E17}" type="presParOf" srcId="{8A629AFE-B65E-464A-AA07-7D169752A5E9}" destId="{F77D4810-04FF-4C03-9EC5-AD4690C02D13}" srcOrd="3" destOrd="0" presId="urn:microsoft.com/office/officeart/2009/3/layout/StepUpProcess"/>
    <dgm:cxn modelId="{83B15F48-C2ED-4C6D-A665-5C5ED159C66A}" type="presParOf" srcId="{F77D4810-04FF-4C03-9EC5-AD4690C02D13}" destId="{BA7E8081-2EF8-4AD3-B022-821290B8C1A3}" srcOrd="0" destOrd="0" presId="urn:microsoft.com/office/officeart/2009/3/layout/StepUpProcess"/>
    <dgm:cxn modelId="{3C0CF59B-ABEA-44EB-B921-A88D42E25727}" type="presParOf" srcId="{8A629AFE-B65E-464A-AA07-7D169752A5E9}" destId="{7528CC6E-C62A-44D4-B970-5A67E54A0424}" srcOrd="4" destOrd="0" presId="urn:microsoft.com/office/officeart/2009/3/layout/StepUpProcess"/>
    <dgm:cxn modelId="{3405D76F-32DF-408E-B185-8552257492D8}" type="presParOf" srcId="{7528CC6E-C62A-44D4-B970-5A67E54A0424}" destId="{3416DC37-DF97-48AC-8FAF-C8277A9844C5}" srcOrd="0" destOrd="0" presId="urn:microsoft.com/office/officeart/2009/3/layout/StepUpProcess"/>
    <dgm:cxn modelId="{8560673C-7994-4371-AEE1-CEA574152A80}" type="presParOf" srcId="{7528CC6E-C62A-44D4-B970-5A67E54A0424}" destId="{7A4F501E-88B4-459C-A257-26F57FB91A3F}" srcOrd="1" destOrd="0" presId="urn:microsoft.com/office/officeart/2009/3/layout/StepUpProcess"/>
    <dgm:cxn modelId="{87D44750-44D8-4EF0-8F95-B270A5FFBFAC}" type="presParOf" srcId="{7528CC6E-C62A-44D4-B970-5A67E54A0424}" destId="{DA523CF9-381E-4C04-AB5F-4F437A445F6A}" srcOrd="2" destOrd="0" presId="urn:microsoft.com/office/officeart/2009/3/layout/StepUpProcess"/>
    <dgm:cxn modelId="{FAACAC15-B9D5-474F-AED0-ACB2BCE0237E}" type="presParOf" srcId="{8A629AFE-B65E-464A-AA07-7D169752A5E9}" destId="{55501163-2116-4621-A87A-B0EEE544D03C}" srcOrd="5" destOrd="0" presId="urn:microsoft.com/office/officeart/2009/3/layout/StepUpProcess"/>
    <dgm:cxn modelId="{46AD2857-BAA2-4ABE-B709-2B42071E3047}" type="presParOf" srcId="{55501163-2116-4621-A87A-B0EEE544D03C}" destId="{2711AC61-2C66-4502-AEB9-D93840733E4E}" srcOrd="0" destOrd="0" presId="urn:microsoft.com/office/officeart/2009/3/layout/StepUpProcess"/>
    <dgm:cxn modelId="{3A180027-D132-4D2A-A2EA-C452B405C9C8}" type="presParOf" srcId="{8A629AFE-B65E-464A-AA07-7D169752A5E9}" destId="{52007DEB-EB01-40D0-A25E-BF224EE65240}" srcOrd="6" destOrd="0" presId="urn:microsoft.com/office/officeart/2009/3/layout/StepUpProcess"/>
    <dgm:cxn modelId="{31FC5FF1-92BB-40A8-8EB2-B01CF7CF3C97}" type="presParOf" srcId="{52007DEB-EB01-40D0-A25E-BF224EE65240}" destId="{592CF97B-0D11-49C9-8F35-B1A80EA7B6FF}" srcOrd="0" destOrd="0" presId="urn:microsoft.com/office/officeart/2009/3/layout/StepUpProcess"/>
    <dgm:cxn modelId="{1E591B92-02BD-44B0-AF33-D4534E1AD6C5}" type="presParOf" srcId="{52007DEB-EB01-40D0-A25E-BF224EE65240}" destId="{B7A66EC3-51E1-43FD-B7CF-48A1332FA400}" srcOrd="1" destOrd="0" presId="urn:microsoft.com/office/officeart/2009/3/layout/StepUpProcess"/>
    <dgm:cxn modelId="{C29C56FD-F18C-4D11-B95D-12D6F1B579A2}" type="presParOf" srcId="{52007DEB-EB01-40D0-A25E-BF224EE65240}" destId="{EA34E2F2-6A6D-4833-81AA-6D8008177C65}" srcOrd="2" destOrd="0" presId="urn:microsoft.com/office/officeart/2009/3/layout/StepUpProcess"/>
    <dgm:cxn modelId="{46C5C364-5C85-4DD1-83C9-6CBBA61E6051}" type="presParOf" srcId="{8A629AFE-B65E-464A-AA07-7D169752A5E9}" destId="{A5E59971-1D45-446F-8D82-E581B7DB13A9}" srcOrd="7" destOrd="0" presId="urn:microsoft.com/office/officeart/2009/3/layout/StepUpProcess"/>
    <dgm:cxn modelId="{3889627A-2459-49C5-9E68-92F61E3DCC91}" type="presParOf" srcId="{A5E59971-1D45-446F-8D82-E581B7DB13A9}" destId="{D87F2963-C8A4-40A3-BDB9-B01DDF4C83D9}" srcOrd="0" destOrd="0" presId="urn:microsoft.com/office/officeart/2009/3/layout/StepUpProcess"/>
    <dgm:cxn modelId="{FBD1B2C0-D0A3-4741-A405-40766341E313}" type="presParOf" srcId="{8A629AFE-B65E-464A-AA07-7D169752A5E9}" destId="{43969C8E-8125-4A5E-A558-3A27BDD3E5E8}" srcOrd="8" destOrd="0" presId="urn:microsoft.com/office/officeart/2009/3/layout/StepUpProcess"/>
    <dgm:cxn modelId="{527E85DE-0747-4B22-88A8-029A556D0E12}" type="presParOf" srcId="{43969C8E-8125-4A5E-A558-3A27BDD3E5E8}" destId="{26628079-B1A8-4B6B-A984-7C7052A13785}" srcOrd="0" destOrd="0" presId="urn:microsoft.com/office/officeart/2009/3/layout/StepUpProcess"/>
    <dgm:cxn modelId="{B26631B4-179E-4437-B6D5-A874BEE63017}" type="presParOf" srcId="{43969C8E-8125-4A5E-A558-3A27BDD3E5E8}" destId="{FF1CD863-4FF6-4283-8659-6461B713482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D1B40-1728-4C26-842E-9FD13D2C9CF2}" type="doc">
      <dgm:prSet loTypeId="urn:microsoft.com/office/officeart/2005/8/layout/hProcess9" loCatId="process" qsTypeId="urn:microsoft.com/office/officeart/2005/8/quickstyle/3d3" qsCatId="3D" csTypeId="urn:microsoft.com/office/officeart/2005/8/colors/colorful4" csCatId="colorful" phldr="1"/>
      <dgm:spPr/>
      <dgm:t>
        <a:bodyPr/>
        <a:lstStyle/>
        <a:p>
          <a:endParaRPr lang="en-NZ"/>
        </a:p>
      </dgm:t>
    </dgm:pt>
    <dgm:pt modelId="{3A32A67F-2008-4654-AA3D-DEEBFE3E53B5}">
      <dgm:prSet phldrT="[Text]"/>
      <dgm:spPr/>
      <dgm:t>
        <a:bodyPr/>
        <a:lstStyle/>
        <a:p>
          <a:r>
            <a:rPr lang="en-NZ" dirty="0"/>
            <a:t>Define end point</a:t>
          </a:r>
        </a:p>
      </dgm:t>
    </dgm:pt>
    <dgm:pt modelId="{77DD3CF3-8A9F-46E9-80C5-5E8081439EDB}" type="parTrans" cxnId="{AC81D391-B676-4CFE-B446-C6B00231414D}">
      <dgm:prSet/>
      <dgm:spPr/>
      <dgm:t>
        <a:bodyPr/>
        <a:lstStyle/>
        <a:p>
          <a:endParaRPr lang="en-NZ"/>
        </a:p>
      </dgm:t>
    </dgm:pt>
    <dgm:pt modelId="{9DB89085-E73A-49F3-820A-A742C3F2053F}" type="sibTrans" cxnId="{AC81D391-B676-4CFE-B446-C6B00231414D}">
      <dgm:prSet/>
      <dgm:spPr/>
      <dgm:t>
        <a:bodyPr/>
        <a:lstStyle/>
        <a:p>
          <a:endParaRPr lang="en-NZ"/>
        </a:p>
      </dgm:t>
    </dgm:pt>
    <dgm:pt modelId="{E7FDDF1A-2F36-478F-87D5-0B011F62EAF3}">
      <dgm:prSet phldrT="[Text]"/>
      <dgm:spPr/>
      <dgm:t>
        <a:bodyPr/>
        <a:lstStyle/>
        <a:p>
          <a:r>
            <a:rPr lang="en-NZ" dirty="0"/>
            <a:t>Identify authentic experience</a:t>
          </a:r>
        </a:p>
      </dgm:t>
    </dgm:pt>
    <dgm:pt modelId="{608851F0-6C3D-4B93-B15F-253E42C472CA}" type="parTrans" cxnId="{37F42A42-FC64-45FD-A3A4-C99181F7F34E}">
      <dgm:prSet/>
      <dgm:spPr/>
      <dgm:t>
        <a:bodyPr/>
        <a:lstStyle/>
        <a:p>
          <a:endParaRPr lang="en-NZ"/>
        </a:p>
      </dgm:t>
    </dgm:pt>
    <dgm:pt modelId="{36F425AC-881B-4EC5-93C7-011636D5A293}" type="sibTrans" cxnId="{37F42A42-FC64-45FD-A3A4-C99181F7F34E}">
      <dgm:prSet/>
      <dgm:spPr/>
      <dgm:t>
        <a:bodyPr/>
        <a:lstStyle/>
        <a:p>
          <a:endParaRPr lang="en-NZ"/>
        </a:p>
      </dgm:t>
    </dgm:pt>
    <dgm:pt modelId="{87373D51-0E86-4FB4-B6CC-A8BE80B1C4B3}">
      <dgm:prSet phldrT="[Text]"/>
      <dgm:spPr/>
      <dgm:t>
        <a:bodyPr/>
        <a:lstStyle/>
        <a:p>
          <a:r>
            <a:rPr lang="en-NZ" dirty="0"/>
            <a:t>Plan</a:t>
          </a:r>
        </a:p>
      </dgm:t>
    </dgm:pt>
    <dgm:pt modelId="{AA88D94F-0D9E-48A7-A4D2-7265240DEEA0}" type="parTrans" cxnId="{7BF7FF25-E61F-44B5-B041-9A42BAC96ECB}">
      <dgm:prSet/>
      <dgm:spPr/>
      <dgm:t>
        <a:bodyPr/>
        <a:lstStyle/>
        <a:p>
          <a:endParaRPr lang="en-NZ"/>
        </a:p>
      </dgm:t>
    </dgm:pt>
    <dgm:pt modelId="{1A8C7436-3280-4016-B764-7140DF4A951C}" type="sibTrans" cxnId="{7BF7FF25-E61F-44B5-B041-9A42BAC96ECB}">
      <dgm:prSet/>
      <dgm:spPr/>
      <dgm:t>
        <a:bodyPr/>
        <a:lstStyle/>
        <a:p>
          <a:endParaRPr lang="en-NZ"/>
        </a:p>
      </dgm:t>
    </dgm:pt>
    <dgm:pt modelId="{DC9E9679-0FEF-43AC-8A5A-4229C0CA9B5D}">
      <dgm:prSet phldrT="[Text]"/>
      <dgm:spPr/>
      <dgm:t>
        <a:bodyPr/>
        <a:lstStyle/>
        <a:p>
          <a:r>
            <a:rPr lang="en-NZ" dirty="0"/>
            <a:t>Prepare</a:t>
          </a:r>
        </a:p>
      </dgm:t>
    </dgm:pt>
    <dgm:pt modelId="{71109EEF-0FDB-4CD0-AC72-5B9C28EEB45B}" type="parTrans" cxnId="{EF394FC7-D64B-47F3-9568-267FDA44199E}">
      <dgm:prSet/>
      <dgm:spPr/>
      <dgm:t>
        <a:bodyPr/>
        <a:lstStyle/>
        <a:p>
          <a:endParaRPr lang="en-NZ"/>
        </a:p>
      </dgm:t>
    </dgm:pt>
    <dgm:pt modelId="{C0DD5D5A-9C9D-4696-BE93-DCD96033A17A}" type="sibTrans" cxnId="{EF394FC7-D64B-47F3-9568-267FDA44199E}">
      <dgm:prSet/>
      <dgm:spPr/>
      <dgm:t>
        <a:bodyPr/>
        <a:lstStyle/>
        <a:p>
          <a:endParaRPr lang="en-NZ"/>
        </a:p>
      </dgm:t>
    </dgm:pt>
    <dgm:pt modelId="{13A20831-0D5E-45A9-9F8B-04DDCC85E63B}">
      <dgm:prSet phldrT="[Text]"/>
      <dgm:spPr/>
      <dgm:t>
        <a:bodyPr/>
        <a:lstStyle/>
        <a:p>
          <a:r>
            <a:rPr lang="en-NZ" dirty="0"/>
            <a:t>Facilitate</a:t>
          </a:r>
        </a:p>
      </dgm:t>
    </dgm:pt>
    <dgm:pt modelId="{1115904A-2A8D-47C3-8CC9-A41B0DA22098}" type="parTrans" cxnId="{C6CB2D90-AA73-41F3-9130-B1A0BB005E0E}">
      <dgm:prSet/>
      <dgm:spPr/>
      <dgm:t>
        <a:bodyPr/>
        <a:lstStyle/>
        <a:p>
          <a:endParaRPr lang="en-NZ"/>
        </a:p>
      </dgm:t>
    </dgm:pt>
    <dgm:pt modelId="{4BE6CE9D-745B-4FC3-9C97-AE3E09658D57}" type="sibTrans" cxnId="{C6CB2D90-AA73-41F3-9130-B1A0BB005E0E}">
      <dgm:prSet/>
      <dgm:spPr/>
      <dgm:t>
        <a:bodyPr/>
        <a:lstStyle/>
        <a:p>
          <a:endParaRPr lang="en-NZ"/>
        </a:p>
      </dgm:t>
    </dgm:pt>
    <dgm:pt modelId="{0F68F3A1-630F-4384-96CB-6DD74864E2A4}">
      <dgm:prSet phldrT="[Text]"/>
      <dgm:spPr/>
      <dgm:t>
        <a:bodyPr/>
        <a:lstStyle/>
        <a:p>
          <a:r>
            <a:rPr lang="en-NZ" dirty="0"/>
            <a:t>Evaluate</a:t>
          </a:r>
        </a:p>
      </dgm:t>
    </dgm:pt>
    <dgm:pt modelId="{540BF60B-74FF-4713-88AA-B0FC2A560F35}" type="parTrans" cxnId="{074A831A-ED3F-4576-B9AE-114AD7C887D0}">
      <dgm:prSet/>
      <dgm:spPr/>
      <dgm:t>
        <a:bodyPr/>
        <a:lstStyle/>
        <a:p>
          <a:endParaRPr lang="en-NZ"/>
        </a:p>
      </dgm:t>
    </dgm:pt>
    <dgm:pt modelId="{A93AF0F4-1688-4C7B-BB3E-C650EA8B269A}" type="sibTrans" cxnId="{074A831A-ED3F-4576-B9AE-114AD7C887D0}">
      <dgm:prSet/>
      <dgm:spPr/>
      <dgm:t>
        <a:bodyPr/>
        <a:lstStyle/>
        <a:p>
          <a:endParaRPr lang="en-NZ"/>
        </a:p>
      </dgm:t>
    </dgm:pt>
    <dgm:pt modelId="{AE103401-0D63-4DC2-9471-03F5630B0AFD}" type="pres">
      <dgm:prSet presAssocID="{963D1B40-1728-4C26-842E-9FD13D2C9CF2}" presName="CompostProcess" presStyleCnt="0">
        <dgm:presLayoutVars>
          <dgm:dir/>
          <dgm:resizeHandles val="exact"/>
        </dgm:presLayoutVars>
      </dgm:prSet>
      <dgm:spPr/>
    </dgm:pt>
    <dgm:pt modelId="{1AE99806-E4B3-4610-948F-8B2092C51A9F}" type="pres">
      <dgm:prSet presAssocID="{963D1B40-1728-4C26-842E-9FD13D2C9CF2}" presName="arrow" presStyleLbl="bgShp" presStyleIdx="0" presStyleCnt="1"/>
      <dgm:spPr/>
    </dgm:pt>
    <dgm:pt modelId="{3737C4CA-DAB6-4D55-8066-60A86D19D590}" type="pres">
      <dgm:prSet presAssocID="{963D1B40-1728-4C26-842E-9FD13D2C9CF2}" presName="linearProcess" presStyleCnt="0"/>
      <dgm:spPr/>
    </dgm:pt>
    <dgm:pt modelId="{ACF3A80D-AE73-4E50-852C-7C5EA80C0296}" type="pres">
      <dgm:prSet presAssocID="{3A32A67F-2008-4654-AA3D-DEEBFE3E53B5}" presName="textNode" presStyleLbl="node1" presStyleIdx="0" presStyleCnt="6">
        <dgm:presLayoutVars>
          <dgm:bulletEnabled val="1"/>
        </dgm:presLayoutVars>
      </dgm:prSet>
      <dgm:spPr/>
    </dgm:pt>
    <dgm:pt modelId="{6D72423E-D4CC-4AC6-B8D7-41535ACC3393}" type="pres">
      <dgm:prSet presAssocID="{9DB89085-E73A-49F3-820A-A742C3F2053F}" presName="sibTrans" presStyleCnt="0"/>
      <dgm:spPr/>
    </dgm:pt>
    <dgm:pt modelId="{6495C897-5D94-4AF4-AD0B-47281C1323F9}" type="pres">
      <dgm:prSet presAssocID="{E7FDDF1A-2F36-478F-87D5-0B011F62EAF3}" presName="textNode" presStyleLbl="node1" presStyleIdx="1" presStyleCnt="6">
        <dgm:presLayoutVars>
          <dgm:bulletEnabled val="1"/>
        </dgm:presLayoutVars>
      </dgm:prSet>
      <dgm:spPr/>
    </dgm:pt>
    <dgm:pt modelId="{EC1D1A3B-9900-48FA-B840-EFB762AA3879}" type="pres">
      <dgm:prSet presAssocID="{36F425AC-881B-4EC5-93C7-011636D5A293}" presName="sibTrans" presStyleCnt="0"/>
      <dgm:spPr/>
    </dgm:pt>
    <dgm:pt modelId="{0CC59B4E-AA95-424D-A78A-07783AE201E1}" type="pres">
      <dgm:prSet presAssocID="{87373D51-0E86-4FB4-B6CC-A8BE80B1C4B3}" presName="textNode" presStyleLbl="node1" presStyleIdx="2" presStyleCnt="6">
        <dgm:presLayoutVars>
          <dgm:bulletEnabled val="1"/>
        </dgm:presLayoutVars>
      </dgm:prSet>
      <dgm:spPr/>
    </dgm:pt>
    <dgm:pt modelId="{7A5B3C3C-CC76-4FBA-90F6-2E0CED835B42}" type="pres">
      <dgm:prSet presAssocID="{1A8C7436-3280-4016-B764-7140DF4A951C}" presName="sibTrans" presStyleCnt="0"/>
      <dgm:spPr/>
    </dgm:pt>
    <dgm:pt modelId="{EB4E4875-F172-4D9F-BAC1-E383FFE1C683}" type="pres">
      <dgm:prSet presAssocID="{DC9E9679-0FEF-43AC-8A5A-4229C0CA9B5D}" presName="textNode" presStyleLbl="node1" presStyleIdx="3" presStyleCnt="6">
        <dgm:presLayoutVars>
          <dgm:bulletEnabled val="1"/>
        </dgm:presLayoutVars>
      </dgm:prSet>
      <dgm:spPr/>
    </dgm:pt>
    <dgm:pt modelId="{856CECE3-A869-410D-9C18-127C4B319F79}" type="pres">
      <dgm:prSet presAssocID="{C0DD5D5A-9C9D-4696-BE93-DCD96033A17A}" presName="sibTrans" presStyleCnt="0"/>
      <dgm:spPr/>
    </dgm:pt>
    <dgm:pt modelId="{12AA91FF-2CB3-4493-ABB8-3FC06B640E52}" type="pres">
      <dgm:prSet presAssocID="{13A20831-0D5E-45A9-9F8B-04DDCC85E63B}" presName="textNode" presStyleLbl="node1" presStyleIdx="4" presStyleCnt="6">
        <dgm:presLayoutVars>
          <dgm:bulletEnabled val="1"/>
        </dgm:presLayoutVars>
      </dgm:prSet>
      <dgm:spPr/>
    </dgm:pt>
    <dgm:pt modelId="{E7B5FDF8-C9B8-4BF4-876E-0A8F8F24F1A8}" type="pres">
      <dgm:prSet presAssocID="{4BE6CE9D-745B-4FC3-9C97-AE3E09658D57}" presName="sibTrans" presStyleCnt="0"/>
      <dgm:spPr/>
    </dgm:pt>
    <dgm:pt modelId="{D41DD4B7-F021-4423-8DC3-0DB7F6C4ACF1}" type="pres">
      <dgm:prSet presAssocID="{0F68F3A1-630F-4384-96CB-6DD74864E2A4}" presName="textNode" presStyleLbl="node1" presStyleIdx="5" presStyleCnt="6">
        <dgm:presLayoutVars>
          <dgm:bulletEnabled val="1"/>
        </dgm:presLayoutVars>
      </dgm:prSet>
      <dgm:spPr/>
    </dgm:pt>
  </dgm:ptLst>
  <dgm:cxnLst>
    <dgm:cxn modelId="{58F8B710-0BF4-414C-A689-6924C40169E0}" type="presOf" srcId="{3A32A67F-2008-4654-AA3D-DEEBFE3E53B5}" destId="{ACF3A80D-AE73-4E50-852C-7C5EA80C0296}" srcOrd="0" destOrd="0" presId="urn:microsoft.com/office/officeart/2005/8/layout/hProcess9"/>
    <dgm:cxn modelId="{074A831A-ED3F-4576-B9AE-114AD7C887D0}" srcId="{963D1B40-1728-4C26-842E-9FD13D2C9CF2}" destId="{0F68F3A1-630F-4384-96CB-6DD74864E2A4}" srcOrd="5" destOrd="0" parTransId="{540BF60B-74FF-4713-88AA-B0FC2A560F35}" sibTransId="{A93AF0F4-1688-4C7B-BB3E-C650EA8B269A}"/>
    <dgm:cxn modelId="{E94F7425-F66D-44A1-8C1C-C87B021FC577}" type="presOf" srcId="{87373D51-0E86-4FB4-B6CC-A8BE80B1C4B3}" destId="{0CC59B4E-AA95-424D-A78A-07783AE201E1}" srcOrd="0" destOrd="0" presId="urn:microsoft.com/office/officeart/2005/8/layout/hProcess9"/>
    <dgm:cxn modelId="{7BF7FF25-E61F-44B5-B041-9A42BAC96ECB}" srcId="{963D1B40-1728-4C26-842E-9FD13D2C9CF2}" destId="{87373D51-0E86-4FB4-B6CC-A8BE80B1C4B3}" srcOrd="2" destOrd="0" parTransId="{AA88D94F-0D9E-48A7-A4D2-7265240DEEA0}" sibTransId="{1A8C7436-3280-4016-B764-7140DF4A951C}"/>
    <dgm:cxn modelId="{37F42A42-FC64-45FD-A3A4-C99181F7F34E}" srcId="{963D1B40-1728-4C26-842E-9FD13D2C9CF2}" destId="{E7FDDF1A-2F36-478F-87D5-0B011F62EAF3}" srcOrd="1" destOrd="0" parTransId="{608851F0-6C3D-4B93-B15F-253E42C472CA}" sibTransId="{36F425AC-881B-4EC5-93C7-011636D5A293}"/>
    <dgm:cxn modelId="{C6CB2D90-AA73-41F3-9130-B1A0BB005E0E}" srcId="{963D1B40-1728-4C26-842E-9FD13D2C9CF2}" destId="{13A20831-0D5E-45A9-9F8B-04DDCC85E63B}" srcOrd="4" destOrd="0" parTransId="{1115904A-2A8D-47C3-8CC9-A41B0DA22098}" sibTransId="{4BE6CE9D-745B-4FC3-9C97-AE3E09658D57}"/>
    <dgm:cxn modelId="{AC81D391-B676-4CFE-B446-C6B00231414D}" srcId="{963D1B40-1728-4C26-842E-9FD13D2C9CF2}" destId="{3A32A67F-2008-4654-AA3D-DEEBFE3E53B5}" srcOrd="0" destOrd="0" parTransId="{77DD3CF3-8A9F-46E9-80C5-5E8081439EDB}" sibTransId="{9DB89085-E73A-49F3-820A-A742C3F2053F}"/>
    <dgm:cxn modelId="{41C75BC3-4ED2-4B03-8058-B93C19E29283}" type="presOf" srcId="{E7FDDF1A-2F36-478F-87D5-0B011F62EAF3}" destId="{6495C897-5D94-4AF4-AD0B-47281C1323F9}" srcOrd="0" destOrd="0" presId="urn:microsoft.com/office/officeart/2005/8/layout/hProcess9"/>
    <dgm:cxn modelId="{EF394FC7-D64B-47F3-9568-267FDA44199E}" srcId="{963D1B40-1728-4C26-842E-9FD13D2C9CF2}" destId="{DC9E9679-0FEF-43AC-8A5A-4229C0CA9B5D}" srcOrd="3" destOrd="0" parTransId="{71109EEF-0FDB-4CD0-AC72-5B9C28EEB45B}" sibTransId="{C0DD5D5A-9C9D-4696-BE93-DCD96033A17A}"/>
    <dgm:cxn modelId="{712DE8D0-F388-4DE0-84D4-5A60D5880F04}" type="presOf" srcId="{DC9E9679-0FEF-43AC-8A5A-4229C0CA9B5D}" destId="{EB4E4875-F172-4D9F-BAC1-E383FFE1C683}" srcOrd="0" destOrd="0" presId="urn:microsoft.com/office/officeart/2005/8/layout/hProcess9"/>
    <dgm:cxn modelId="{14401FD1-7589-4FB0-A8CD-7C566E0B3D65}" type="presOf" srcId="{963D1B40-1728-4C26-842E-9FD13D2C9CF2}" destId="{AE103401-0D63-4DC2-9471-03F5630B0AFD}" srcOrd="0" destOrd="0" presId="urn:microsoft.com/office/officeart/2005/8/layout/hProcess9"/>
    <dgm:cxn modelId="{3E8477E1-A8B1-47BD-8CD6-B33FC29D4620}" type="presOf" srcId="{13A20831-0D5E-45A9-9F8B-04DDCC85E63B}" destId="{12AA91FF-2CB3-4493-ABB8-3FC06B640E52}" srcOrd="0" destOrd="0" presId="urn:microsoft.com/office/officeart/2005/8/layout/hProcess9"/>
    <dgm:cxn modelId="{FB2023EB-4BEC-4AFE-B282-021B016C8118}" type="presOf" srcId="{0F68F3A1-630F-4384-96CB-6DD74864E2A4}" destId="{D41DD4B7-F021-4423-8DC3-0DB7F6C4ACF1}" srcOrd="0" destOrd="0" presId="urn:microsoft.com/office/officeart/2005/8/layout/hProcess9"/>
    <dgm:cxn modelId="{CD178567-2F2E-43A0-BA83-7DC0B1BDF518}" type="presParOf" srcId="{AE103401-0D63-4DC2-9471-03F5630B0AFD}" destId="{1AE99806-E4B3-4610-948F-8B2092C51A9F}" srcOrd="0" destOrd="0" presId="urn:microsoft.com/office/officeart/2005/8/layout/hProcess9"/>
    <dgm:cxn modelId="{DFCE6DEE-0D65-45E5-9705-BF02D63C7ADB}" type="presParOf" srcId="{AE103401-0D63-4DC2-9471-03F5630B0AFD}" destId="{3737C4CA-DAB6-4D55-8066-60A86D19D590}" srcOrd="1" destOrd="0" presId="urn:microsoft.com/office/officeart/2005/8/layout/hProcess9"/>
    <dgm:cxn modelId="{BE7D4F61-E965-4CBB-B0A3-BFB6CA1A4464}" type="presParOf" srcId="{3737C4CA-DAB6-4D55-8066-60A86D19D590}" destId="{ACF3A80D-AE73-4E50-852C-7C5EA80C0296}" srcOrd="0" destOrd="0" presId="urn:microsoft.com/office/officeart/2005/8/layout/hProcess9"/>
    <dgm:cxn modelId="{9FC45484-7AE7-47C2-B245-F159DAF59926}" type="presParOf" srcId="{3737C4CA-DAB6-4D55-8066-60A86D19D590}" destId="{6D72423E-D4CC-4AC6-B8D7-41535ACC3393}" srcOrd="1" destOrd="0" presId="urn:microsoft.com/office/officeart/2005/8/layout/hProcess9"/>
    <dgm:cxn modelId="{9B411FD0-12DC-452D-A898-0E500C1E6281}" type="presParOf" srcId="{3737C4CA-DAB6-4D55-8066-60A86D19D590}" destId="{6495C897-5D94-4AF4-AD0B-47281C1323F9}" srcOrd="2" destOrd="0" presId="urn:microsoft.com/office/officeart/2005/8/layout/hProcess9"/>
    <dgm:cxn modelId="{DA42F089-DB68-4098-945D-69A3A7DF7F42}" type="presParOf" srcId="{3737C4CA-DAB6-4D55-8066-60A86D19D590}" destId="{EC1D1A3B-9900-48FA-B840-EFB762AA3879}" srcOrd="3" destOrd="0" presId="urn:microsoft.com/office/officeart/2005/8/layout/hProcess9"/>
    <dgm:cxn modelId="{5CE244F2-15DC-4BE8-8D85-AB538CDEC12D}" type="presParOf" srcId="{3737C4CA-DAB6-4D55-8066-60A86D19D590}" destId="{0CC59B4E-AA95-424D-A78A-07783AE201E1}" srcOrd="4" destOrd="0" presId="urn:microsoft.com/office/officeart/2005/8/layout/hProcess9"/>
    <dgm:cxn modelId="{13F2C7D7-F288-4F16-90E4-DCB9A76BE2E3}" type="presParOf" srcId="{3737C4CA-DAB6-4D55-8066-60A86D19D590}" destId="{7A5B3C3C-CC76-4FBA-90F6-2E0CED835B42}" srcOrd="5" destOrd="0" presId="urn:microsoft.com/office/officeart/2005/8/layout/hProcess9"/>
    <dgm:cxn modelId="{775C9854-3F74-4999-B332-1048E2286837}" type="presParOf" srcId="{3737C4CA-DAB6-4D55-8066-60A86D19D590}" destId="{EB4E4875-F172-4D9F-BAC1-E383FFE1C683}" srcOrd="6" destOrd="0" presId="urn:microsoft.com/office/officeart/2005/8/layout/hProcess9"/>
    <dgm:cxn modelId="{E911C7D2-D396-4323-93F4-5498BED071E4}" type="presParOf" srcId="{3737C4CA-DAB6-4D55-8066-60A86D19D590}" destId="{856CECE3-A869-410D-9C18-127C4B319F79}" srcOrd="7" destOrd="0" presId="urn:microsoft.com/office/officeart/2005/8/layout/hProcess9"/>
    <dgm:cxn modelId="{651C3AD3-7409-4926-96B6-9D4595A7E52B}" type="presParOf" srcId="{3737C4CA-DAB6-4D55-8066-60A86D19D590}" destId="{12AA91FF-2CB3-4493-ABB8-3FC06B640E52}" srcOrd="8" destOrd="0" presId="urn:microsoft.com/office/officeart/2005/8/layout/hProcess9"/>
    <dgm:cxn modelId="{E5854617-7D05-4769-B5DD-7D1AF0D2BF44}" type="presParOf" srcId="{3737C4CA-DAB6-4D55-8066-60A86D19D590}" destId="{E7B5FDF8-C9B8-4BF4-876E-0A8F8F24F1A8}" srcOrd="9" destOrd="0" presId="urn:microsoft.com/office/officeart/2005/8/layout/hProcess9"/>
    <dgm:cxn modelId="{32F06F3F-44C4-4F5C-AADC-AB4609931D86}" type="presParOf" srcId="{3737C4CA-DAB6-4D55-8066-60A86D19D590}" destId="{D41DD4B7-F021-4423-8DC3-0DB7F6C4ACF1}"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1FFB6-1F07-464C-A744-C95CCC048612}">
      <dsp:nvSpPr>
        <dsp:cNvPr id="0" name=""/>
        <dsp:cNvSpPr/>
      </dsp:nvSpPr>
      <dsp:spPr>
        <a:xfrm>
          <a:off x="1151" y="495155"/>
          <a:ext cx="1446853" cy="734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Identify the problem</a:t>
          </a:r>
        </a:p>
      </dsp:txBody>
      <dsp:txXfrm>
        <a:off x="1151" y="495155"/>
        <a:ext cx="1446853" cy="489342"/>
      </dsp:txXfrm>
    </dsp:sp>
    <dsp:sp modelId="{06C5A764-2B00-40AF-9D30-A43053DC21F4}">
      <dsp:nvSpPr>
        <dsp:cNvPr id="0" name=""/>
        <dsp:cNvSpPr/>
      </dsp:nvSpPr>
      <dsp:spPr>
        <a:xfrm>
          <a:off x="297494" y="984497"/>
          <a:ext cx="1446853" cy="3159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Describe the eproblem or phenomenon to investigate</a:t>
          </a:r>
        </a:p>
      </dsp:txBody>
      <dsp:txXfrm>
        <a:off x="339871" y="1026874"/>
        <a:ext cx="1362099" cy="3074246"/>
      </dsp:txXfrm>
    </dsp:sp>
    <dsp:sp modelId="{39A9559F-8C0B-42C9-B0C8-2C09D510E433}">
      <dsp:nvSpPr>
        <dsp:cNvPr id="0" name=""/>
        <dsp:cNvSpPr/>
      </dsp:nvSpPr>
      <dsp:spPr>
        <a:xfrm>
          <a:off x="1667343" y="559714"/>
          <a:ext cx="464996" cy="3602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67343" y="631759"/>
        <a:ext cx="356929" cy="216134"/>
      </dsp:txXfrm>
    </dsp:sp>
    <dsp:sp modelId="{4E6DC7A0-B037-452B-9FC5-F76C866FC33C}">
      <dsp:nvSpPr>
        <dsp:cNvPr id="0" name=""/>
        <dsp:cNvSpPr/>
      </dsp:nvSpPr>
      <dsp:spPr>
        <a:xfrm>
          <a:off x="2325356" y="495155"/>
          <a:ext cx="1446853" cy="734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Small group discussion</a:t>
          </a:r>
        </a:p>
      </dsp:txBody>
      <dsp:txXfrm>
        <a:off x="2325356" y="495155"/>
        <a:ext cx="1446853" cy="489342"/>
      </dsp:txXfrm>
    </dsp:sp>
    <dsp:sp modelId="{86424935-0485-4ACB-AB07-6EAE1E7FDD13}">
      <dsp:nvSpPr>
        <dsp:cNvPr id="0" name=""/>
        <dsp:cNvSpPr/>
      </dsp:nvSpPr>
      <dsp:spPr>
        <a:xfrm>
          <a:off x="2621700" y="984497"/>
          <a:ext cx="1446853" cy="3159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Activation of prior knowledge</a:t>
          </a:r>
        </a:p>
        <a:p>
          <a:pPr marL="114300" lvl="1" indent="-114300" algn="l" defTabSz="577850">
            <a:lnSpc>
              <a:spcPct val="90000"/>
            </a:lnSpc>
            <a:spcBef>
              <a:spcPct val="0"/>
            </a:spcBef>
            <a:spcAft>
              <a:spcPct val="15000"/>
            </a:spcAft>
            <a:buChar char="•"/>
          </a:pPr>
          <a:r>
            <a:rPr lang="en-US" sz="1300" kern="1200"/>
            <a:t>Define the problem</a:t>
          </a:r>
        </a:p>
        <a:p>
          <a:pPr marL="114300" lvl="1" indent="-114300" algn="l" defTabSz="577850">
            <a:lnSpc>
              <a:spcPct val="90000"/>
            </a:lnSpc>
            <a:spcBef>
              <a:spcPct val="0"/>
            </a:spcBef>
            <a:spcAft>
              <a:spcPct val="15000"/>
            </a:spcAft>
            <a:buChar char="•"/>
          </a:pPr>
          <a:r>
            <a:rPr lang="en-US" sz="1300" kern="1200"/>
            <a:t>Frame the</a:t>
          </a:r>
        </a:p>
        <a:p>
          <a:pPr marL="114300" lvl="1" indent="-114300" algn="l" defTabSz="577850">
            <a:lnSpc>
              <a:spcPct val="90000"/>
            </a:lnSpc>
            <a:spcBef>
              <a:spcPct val="0"/>
            </a:spcBef>
            <a:spcAft>
              <a:spcPct val="15000"/>
            </a:spcAft>
            <a:buChar char="•"/>
          </a:pPr>
          <a:r>
            <a:rPr lang="en-US" sz="1300" kern="1200"/>
            <a:t>What is already known about the problem? </a:t>
          </a:r>
        </a:p>
        <a:p>
          <a:pPr marL="114300" lvl="1" indent="-114300" algn="l" defTabSz="577850">
            <a:lnSpc>
              <a:spcPct val="90000"/>
            </a:lnSpc>
            <a:spcBef>
              <a:spcPct val="0"/>
            </a:spcBef>
            <a:spcAft>
              <a:spcPct val="15000"/>
            </a:spcAft>
            <a:buChar char="•"/>
          </a:pPr>
          <a:r>
            <a:rPr lang="en-US" sz="1300" kern="1200"/>
            <a:t>What do we still need to know about the problem? (Learning outcomes)</a:t>
          </a:r>
        </a:p>
      </dsp:txBody>
      <dsp:txXfrm>
        <a:off x="2664077" y="1026874"/>
        <a:ext cx="1362099" cy="3074246"/>
      </dsp:txXfrm>
    </dsp:sp>
    <dsp:sp modelId="{A252EDAB-5825-4540-A7D9-949A41CA04A0}">
      <dsp:nvSpPr>
        <dsp:cNvPr id="0" name=""/>
        <dsp:cNvSpPr/>
      </dsp:nvSpPr>
      <dsp:spPr>
        <a:xfrm>
          <a:off x="3991548" y="559714"/>
          <a:ext cx="464996" cy="3602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91548" y="631759"/>
        <a:ext cx="356929" cy="216134"/>
      </dsp:txXfrm>
    </dsp:sp>
    <dsp:sp modelId="{7F6FEC4C-E76B-42F0-8EE3-0DDC713BC405}">
      <dsp:nvSpPr>
        <dsp:cNvPr id="0" name=""/>
        <dsp:cNvSpPr/>
      </dsp:nvSpPr>
      <dsp:spPr>
        <a:xfrm>
          <a:off x="4649561" y="495155"/>
          <a:ext cx="1446853" cy="734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Self-directed study</a:t>
          </a:r>
        </a:p>
      </dsp:txBody>
      <dsp:txXfrm>
        <a:off x="4649561" y="495155"/>
        <a:ext cx="1446853" cy="489342"/>
      </dsp:txXfrm>
    </dsp:sp>
    <dsp:sp modelId="{DF118776-124D-4349-86FC-583C21D1009F}">
      <dsp:nvSpPr>
        <dsp:cNvPr id="0" name=""/>
        <dsp:cNvSpPr/>
      </dsp:nvSpPr>
      <dsp:spPr>
        <a:xfrm>
          <a:off x="4945905" y="984497"/>
          <a:ext cx="1446853" cy="3159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Investigating using variety of learning resources</a:t>
          </a:r>
        </a:p>
        <a:p>
          <a:pPr marL="114300" lvl="1" indent="-114300" algn="l" defTabSz="577850">
            <a:lnSpc>
              <a:spcPct val="90000"/>
            </a:lnSpc>
            <a:spcBef>
              <a:spcPct val="0"/>
            </a:spcBef>
            <a:spcAft>
              <a:spcPct val="15000"/>
            </a:spcAft>
            <a:buChar char="•"/>
          </a:pPr>
          <a:r>
            <a:rPr lang="en-US" sz="1300" kern="1200"/>
            <a:t>Skills to use these resources</a:t>
          </a:r>
        </a:p>
        <a:p>
          <a:pPr marL="114300" lvl="1" indent="-114300" algn="l" defTabSz="577850">
            <a:lnSpc>
              <a:spcPct val="90000"/>
            </a:lnSpc>
            <a:spcBef>
              <a:spcPct val="0"/>
            </a:spcBef>
            <a:spcAft>
              <a:spcPct val="15000"/>
            </a:spcAft>
            <a:buChar char="•"/>
          </a:pPr>
          <a:r>
            <a:rPr lang="en-US" sz="1300" kern="1200"/>
            <a:t>Integration of knowledge from different disciplines</a:t>
          </a:r>
        </a:p>
        <a:p>
          <a:pPr marL="114300" lvl="1" indent="-114300" algn="l" defTabSz="577850">
            <a:lnSpc>
              <a:spcPct val="90000"/>
            </a:lnSpc>
            <a:spcBef>
              <a:spcPct val="0"/>
            </a:spcBef>
            <a:spcAft>
              <a:spcPct val="15000"/>
            </a:spcAft>
            <a:buChar char="•"/>
          </a:pPr>
          <a:r>
            <a:rPr lang="en-US" sz="1300" kern="1200"/>
            <a:t>Finding solutions</a:t>
          </a:r>
        </a:p>
        <a:p>
          <a:pPr marL="114300" lvl="1" indent="-114300" algn="l" defTabSz="577850">
            <a:lnSpc>
              <a:spcPct val="90000"/>
            </a:lnSpc>
            <a:spcBef>
              <a:spcPct val="0"/>
            </a:spcBef>
            <a:spcAft>
              <a:spcPct val="15000"/>
            </a:spcAft>
            <a:buChar char="•"/>
          </a:pPr>
          <a:r>
            <a:rPr lang="en-US" sz="1300" kern="1200"/>
            <a:t>Peer learning</a:t>
          </a:r>
        </a:p>
      </dsp:txBody>
      <dsp:txXfrm>
        <a:off x="4988282" y="1026874"/>
        <a:ext cx="1362099" cy="3074246"/>
      </dsp:txXfrm>
    </dsp:sp>
    <dsp:sp modelId="{B3815EC5-98BA-4366-ADF6-9A8FBD6A8F1E}">
      <dsp:nvSpPr>
        <dsp:cNvPr id="0" name=""/>
        <dsp:cNvSpPr/>
      </dsp:nvSpPr>
      <dsp:spPr>
        <a:xfrm>
          <a:off x="6315753" y="559714"/>
          <a:ext cx="464996" cy="3602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315753" y="631759"/>
        <a:ext cx="356929" cy="216134"/>
      </dsp:txXfrm>
    </dsp:sp>
    <dsp:sp modelId="{BD93A2A9-FB5B-408C-A8C5-89E28476D427}">
      <dsp:nvSpPr>
        <dsp:cNvPr id="0" name=""/>
        <dsp:cNvSpPr/>
      </dsp:nvSpPr>
      <dsp:spPr>
        <a:xfrm>
          <a:off x="6973767" y="495155"/>
          <a:ext cx="1446853" cy="734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Exchange of Information</a:t>
          </a:r>
        </a:p>
      </dsp:txBody>
      <dsp:txXfrm>
        <a:off x="6973767" y="495155"/>
        <a:ext cx="1446853" cy="489342"/>
      </dsp:txXfrm>
    </dsp:sp>
    <dsp:sp modelId="{6B8F1886-2F43-4AF5-9960-677A33389F32}">
      <dsp:nvSpPr>
        <dsp:cNvPr id="0" name=""/>
        <dsp:cNvSpPr/>
      </dsp:nvSpPr>
      <dsp:spPr>
        <a:xfrm>
          <a:off x="7270110" y="984497"/>
          <a:ext cx="1446853" cy="3159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Sharing of ideas</a:t>
          </a:r>
        </a:p>
        <a:p>
          <a:pPr marL="114300" lvl="1" indent="-114300" algn="l" defTabSz="577850">
            <a:lnSpc>
              <a:spcPct val="90000"/>
            </a:lnSpc>
            <a:spcBef>
              <a:spcPct val="0"/>
            </a:spcBef>
            <a:spcAft>
              <a:spcPct val="15000"/>
            </a:spcAft>
            <a:buChar char="•"/>
          </a:pPr>
          <a:r>
            <a:rPr lang="en-US" sz="1300" kern="1200"/>
            <a:t>digital literacies</a:t>
          </a:r>
        </a:p>
        <a:p>
          <a:pPr marL="114300" lvl="1" indent="-114300" algn="l" defTabSz="577850">
            <a:lnSpc>
              <a:spcPct val="90000"/>
            </a:lnSpc>
            <a:spcBef>
              <a:spcPct val="0"/>
            </a:spcBef>
            <a:spcAft>
              <a:spcPct val="15000"/>
            </a:spcAft>
            <a:buChar char="•"/>
          </a:pPr>
          <a:r>
            <a:rPr lang="en-US" sz="1300" kern="1200"/>
            <a:t>Evaluating the information - whether acquired a better understanding of the process involved in the problem</a:t>
          </a:r>
        </a:p>
      </dsp:txBody>
      <dsp:txXfrm>
        <a:off x="7312487" y="1026874"/>
        <a:ext cx="1362099" cy="3074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4DE77-B13B-405A-AE67-26D5AD244701}">
      <dsp:nvSpPr>
        <dsp:cNvPr id="0" name=""/>
        <dsp:cNvSpPr/>
      </dsp:nvSpPr>
      <dsp:spPr>
        <a:xfrm>
          <a:off x="342676" y="865489"/>
          <a:ext cx="2016386" cy="166309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NZ" sz="1700" kern="1200" dirty="0"/>
            <a:t>Outside the classroom</a:t>
          </a:r>
        </a:p>
        <a:p>
          <a:pPr marL="342900" lvl="2" indent="-171450" algn="l" defTabSz="755650">
            <a:lnSpc>
              <a:spcPct val="90000"/>
            </a:lnSpc>
            <a:spcBef>
              <a:spcPct val="0"/>
            </a:spcBef>
            <a:spcAft>
              <a:spcPct val="15000"/>
            </a:spcAft>
            <a:buChar char="•"/>
          </a:pPr>
          <a:r>
            <a:rPr lang="en-NZ" sz="1700" kern="1200" dirty="0"/>
            <a:t>Familiarise with basic content</a:t>
          </a:r>
        </a:p>
      </dsp:txBody>
      <dsp:txXfrm>
        <a:off x="380948" y="903761"/>
        <a:ext cx="1939842" cy="1230174"/>
      </dsp:txXfrm>
    </dsp:sp>
    <dsp:sp modelId="{13285CDD-1E55-4906-B198-176954C803C0}">
      <dsp:nvSpPr>
        <dsp:cNvPr id="0" name=""/>
        <dsp:cNvSpPr/>
      </dsp:nvSpPr>
      <dsp:spPr>
        <a:xfrm>
          <a:off x="1452400" y="1177427"/>
          <a:ext cx="2348028" cy="2348028"/>
        </a:xfrm>
        <a:prstGeom prst="leftCircularArrow">
          <a:avLst>
            <a:gd name="adj1" fmla="val 3680"/>
            <a:gd name="adj2" fmla="val 458593"/>
            <a:gd name="adj3" fmla="val 2234103"/>
            <a:gd name="adj4" fmla="val 9024489"/>
            <a:gd name="adj5" fmla="val 4293"/>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D81FD6A-3179-45FC-8616-15021AF70959}">
      <dsp:nvSpPr>
        <dsp:cNvPr id="0" name=""/>
        <dsp:cNvSpPr/>
      </dsp:nvSpPr>
      <dsp:spPr>
        <a:xfrm>
          <a:off x="790762" y="2172208"/>
          <a:ext cx="1792343" cy="712755"/>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NZ" sz="3600" kern="1200" dirty="0"/>
            <a:t>Stage 1</a:t>
          </a:r>
        </a:p>
      </dsp:txBody>
      <dsp:txXfrm>
        <a:off x="811638" y="2193084"/>
        <a:ext cx="1750591" cy="671003"/>
      </dsp:txXfrm>
    </dsp:sp>
    <dsp:sp modelId="{4868F488-3B63-487A-935E-32786A6573BB}">
      <dsp:nvSpPr>
        <dsp:cNvPr id="0" name=""/>
        <dsp:cNvSpPr/>
      </dsp:nvSpPr>
      <dsp:spPr>
        <a:xfrm>
          <a:off x="2994585" y="865489"/>
          <a:ext cx="2016386" cy="166309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NZ" sz="1700" kern="1200" dirty="0"/>
            <a:t>In the classroom</a:t>
          </a:r>
        </a:p>
        <a:p>
          <a:pPr marL="342900" lvl="2" indent="-171450" algn="l" defTabSz="755650">
            <a:lnSpc>
              <a:spcPct val="90000"/>
            </a:lnSpc>
            <a:spcBef>
              <a:spcPct val="0"/>
            </a:spcBef>
            <a:spcAft>
              <a:spcPct val="15000"/>
            </a:spcAft>
            <a:buChar char="•"/>
          </a:pPr>
          <a:r>
            <a:rPr lang="en-NZ" sz="1700" kern="1200" dirty="0"/>
            <a:t>Exploration of content</a:t>
          </a:r>
        </a:p>
      </dsp:txBody>
      <dsp:txXfrm>
        <a:off x="3032857" y="1260139"/>
        <a:ext cx="1939842" cy="1230174"/>
      </dsp:txXfrm>
    </dsp:sp>
    <dsp:sp modelId="{EA6D4995-8DB8-4837-9D85-6EE682E85915}">
      <dsp:nvSpPr>
        <dsp:cNvPr id="0" name=""/>
        <dsp:cNvSpPr/>
      </dsp:nvSpPr>
      <dsp:spPr>
        <a:xfrm>
          <a:off x="4087505" y="-196589"/>
          <a:ext cx="2605677" cy="2605677"/>
        </a:xfrm>
        <a:prstGeom prst="circularArrow">
          <a:avLst>
            <a:gd name="adj1" fmla="val 3316"/>
            <a:gd name="adj2" fmla="val 409675"/>
            <a:gd name="adj3" fmla="val 19414814"/>
            <a:gd name="adj4" fmla="val 12575511"/>
            <a:gd name="adj5" fmla="val 38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49FFAAA-EA29-42E8-A236-D700CBB58E95}">
      <dsp:nvSpPr>
        <dsp:cNvPr id="0" name=""/>
        <dsp:cNvSpPr/>
      </dsp:nvSpPr>
      <dsp:spPr>
        <a:xfrm>
          <a:off x="3442671" y="509111"/>
          <a:ext cx="1792343" cy="712755"/>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NZ" sz="3600" kern="1200" dirty="0"/>
            <a:t>Stage 2</a:t>
          </a:r>
        </a:p>
      </dsp:txBody>
      <dsp:txXfrm>
        <a:off x="3463547" y="529987"/>
        <a:ext cx="1750591" cy="671003"/>
      </dsp:txXfrm>
    </dsp:sp>
    <dsp:sp modelId="{474012B5-E7C9-41B8-9C3E-B3B770543A35}">
      <dsp:nvSpPr>
        <dsp:cNvPr id="0" name=""/>
        <dsp:cNvSpPr/>
      </dsp:nvSpPr>
      <dsp:spPr>
        <a:xfrm>
          <a:off x="5646494" y="865489"/>
          <a:ext cx="2016386" cy="166309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NZ" sz="1700" kern="1200" dirty="0"/>
            <a:t>Further independent work</a:t>
          </a:r>
        </a:p>
        <a:p>
          <a:pPr marL="171450" lvl="1" indent="-171450" algn="l" defTabSz="755650">
            <a:lnSpc>
              <a:spcPct val="90000"/>
            </a:lnSpc>
            <a:spcBef>
              <a:spcPct val="0"/>
            </a:spcBef>
            <a:spcAft>
              <a:spcPct val="15000"/>
            </a:spcAft>
            <a:buChar char="•"/>
          </a:pPr>
          <a:endParaRPr lang="en-NZ" sz="1700" kern="1200"/>
        </a:p>
      </dsp:txBody>
      <dsp:txXfrm>
        <a:off x="5684766" y="903761"/>
        <a:ext cx="1939842" cy="1230174"/>
      </dsp:txXfrm>
    </dsp:sp>
    <dsp:sp modelId="{11AF22AC-949B-4E70-8BA5-B662E98C627D}">
      <dsp:nvSpPr>
        <dsp:cNvPr id="0" name=""/>
        <dsp:cNvSpPr/>
      </dsp:nvSpPr>
      <dsp:spPr>
        <a:xfrm>
          <a:off x="6094580" y="2172208"/>
          <a:ext cx="1792343" cy="712755"/>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NZ" sz="3600" kern="1200" dirty="0"/>
            <a:t>Stage 3</a:t>
          </a:r>
        </a:p>
      </dsp:txBody>
      <dsp:txXfrm>
        <a:off x="6115456" y="2193084"/>
        <a:ext cx="1750591" cy="671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D17C0-87AB-4760-91BD-51235406120F}">
      <dsp:nvSpPr>
        <dsp:cNvPr id="0" name=""/>
        <dsp:cNvSpPr/>
      </dsp:nvSpPr>
      <dsp:spPr>
        <a:xfrm rot="3912830">
          <a:off x="2760465" y="616654"/>
          <a:ext cx="2888663" cy="2180722"/>
        </a:xfrm>
        <a:prstGeom prst="swooshArrow">
          <a:avLst>
            <a:gd name="adj1" fmla="val 16310"/>
            <a:gd name="adj2" fmla="val 313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D9D5DE-9CFE-4A95-9E54-84F7572B35DD}">
      <dsp:nvSpPr>
        <dsp:cNvPr id="0" name=""/>
        <dsp:cNvSpPr/>
      </dsp:nvSpPr>
      <dsp:spPr>
        <a:xfrm>
          <a:off x="3840906" y="1062163"/>
          <a:ext cx="73990" cy="73990"/>
        </a:xfrm>
        <a:prstGeom prst="ellipse">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DC577EDD-012C-4115-8AD3-30ED42ADF114}">
      <dsp:nvSpPr>
        <dsp:cNvPr id="0" name=""/>
        <dsp:cNvSpPr/>
      </dsp:nvSpPr>
      <dsp:spPr>
        <a:xfrm>
          <a:off x="4474636" y="1767510"/>
          <a:ext cx="73990" cy="73990"/>
        </a:xfrm>
        <a:prstGeom prst="ellipse">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2966AD9D-7BBC-48AF-B1DD-F8B1E81D1007}">
      <dsp:nvSpPr>
        <dsp:cNvPr id="0" name=""/>
        <dsp:cNvSpPr/>
      </dsp:nvSpPr>
      <dsp:spPr>
        <a:xfrm>
          <a:off x="2908950" y="530124"/>
          <a:ext cx="73990" cy="73990"/>
        </a:xfrm>
        <a:prstGeom prst="ellipse">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B7FCA9EC-B70B-4496-AF55-795E3ADBA9FA}">
      <dsp:nvSpPr>
        <dsp:cNvPr id="0" name=""/>
        <dsp:cNvSpPr/>
      </dsp:nvSpPr>
      <dsp:spPr>
        <a:xfrm>
          <a:off x="1799506" y="278270"/>
          <a:ext cx="1381388" cy="54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r>
            <a:rPr lang="en-NZ" sz="1800" kern="1200"/>
            <a:t>Graduate profile</a:t>
          </a:r>
        </a:p>
      </dsp:txBody>
      <dsp:txXfrm>
        <a:off x="1799506" y="278270"/>
        <a:ext cx="1381388" cy="543052"/>
      </dsp:txXfrm>
    </dsp:sp>
    <dsp:sp modelId="{2C72AC55-E74C-4991-902C-ACDE8DCEA2A5}">
      <dsp:nvSpPr>
        <dsp:cNvPr id="0" name=""/>
        <dsp:cNvSpPr/>
      </dsp:nvSpPr>
      <dsp:spPr>
        <a:xfrm>
          <a:off x="4036067" y="843547"/>
          <a:ext cx="2016080" cy="54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NZ" sz="1800" kern="1200"/>
            <a:t>Course outline</a:t>
          </a:r>
        </a:p>
      </dsp:txBody>
      <dsp:txXfrm>
        <a:off x="4036067" y="843547"/>
        <a:ext cx="2016080" cy="543052"/>
      </dsp:txXfrm>
    </dsp:sp>
    <dsp:sp modelId="{7B935921-25BB-42FC-8190-214E9D14757E}">
      <dsp:nvSpPr>
        <dsp:cNvPr id="0" name=""/>
        <dsp:cNvSpPr/>
      </dsp:nvSpPr>
      <dsp:spPr>
        <a:xfrm>
          <a:off x="1701565" y="1529519"/>
          <a:ext cx="2712158" cy="54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r" defTabSz="800100">
            <a:lnSpc>
              <a:spcPct val="90000"/>
            </a:lnSpc>
            <a:spcBef>
              <a:spcPct val="0"/>
            </a:spcBef>
            <a:spcAft>
              <a:spcPct val="35000"/>
            </a:spcAft>
            <a:buNone/>
          </a:pPr>
          <a:r>
            <a:rPr lang="en-NZ" sz="1800" kern="1200"/>
            <a:t>Learning outcomes</a:t>
          </a:r>
        </a:p>
      </dsp:txBody>
      <dsp:txXfrm>
        <a:off x="1701565" y="1529519"/>
        <a:ext cx="2712158" cy="543052"/>
      </dsp:txXfrm>
    </dsp:sp>
    <dsp:sp modelId="{47FB414A-EB11-48B5-A0F0-A53BC58DC785}">
      <dsp:nvSpPr>
        <dsp:cNvPr id="0" name=""/>
        <dsp:cNvSpPr/>
      </dsp:nvSpPr>
      <dsp:spPr>
        <a:xfrm>
          <a:off x="4731044" y="2851023"/>
          <a:ext cx="1232049" cy="54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NZ" sz="1800" kern="1200"/>
            <a:t>Lesson plans</a:t>
          </a:r>
        </a:p>
      </dsp:txBody>
      <dsp:txXfrm>
        <a:off x="4731044" y="2851023"/>
        <a:ext cx="1232049" cy="543052"/>
      </dsp:txXfrm>
    </dsp:sp>
    <dsp:sp modelId="{DD9914E8-BA9C-4DB3-ABEF-21C725564FD3}">
      <dsp:nvSpPr>
        <dsp:cNvPr id="0" name=""/>
        <dsp:cNvSpPr/>
      </dsp:nvSpPr>
      <dsp:spPr>
        <a:xfrm>
          <a:off x="4200671" y="2851023"/>
          <a:ext cx="1866741" cy="54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endParaRPr lang="en-NZ" sz="1800" kern="1200"/>
        </a:p>
      </dsp:txBody>
      <dsp:txXfrm>
        <a:off x="4200671" y="2851023"/>
        <a:ext cx="1866741" cy="543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DBBC3-80A4-4DAB-BC05-B358D7DEFC64}">
      <dsp:nvSpPr>
        <dsp:cNvPr id="0" name=""/>
        <dsp:cNvSpPr/>
      </dsp:nvSpPr>
      <dsp:spPr>
        <a:xfrm rot="5400000">
          <a:off x="308785" y="1548761"/>
          <a:ext cx="910582" cy="1515188"/>
        </a:xfrm>
        <a:prstGeom prst="corner">
          <a:avLst>
            <a:gd name="adj1" fmla="val 16120"/>
            <a:gd name="adj2" fmla="val 1611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0F8601A-F958-4961-8234-0C878FEEA405}">
      <dsp:nvSpPr>
        <dsp:cNvPr id="0" name=""/>
        <dsp:cNvSpPr/>
      </dsp:nvSpPr>
      <dsp:spPr>
        <a:xfrm>
          <a:off x="156786" y="2001476"/>
          <a:ext cx="1367921" cy="119906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NZ" sz="1200" kern="1200" dirty="0"/>
            <a:t>Establish LOs</a:t>
          </a:r>
        </a:p>
      </dsp:txBody>
      <dsp:txXfrm>
        <a:off x="156786" y="2001476"/>
        <a:ext cx="1367921" cy="1199063"/>
      </dsp:txXfrm>
    </dsp:sp>
    <dsp:sp modelId="{450BDB2E-7BA7-421C-B042-2674C690D4BC}">
      <dsp:nvSpPr>
        <dsp:cNvPr id="0" name=""/>
        <dsp:cNvSpPr/>
      </dsp:nvSpPr>
      <dsp:spPr>
        <a:xfrm>
          <a:off x="1266609" y="1437211"/>
          <a:ext cx="258098" cy="258098"/>
        </a:xfrm>
        <a:prstGeom prst="triangle">
          <a:avLst>
            <a:gd name="adj" fmla="val 100000"/>
          </a:avLst>
        </a:prstGeom>
        <a:solidFill>
          <a:schemeClr val="accent4">
            <a:hueOff val="-558096"/>
            <a:satOff val="3362"/>
            <a:lumOff val="27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270611-7854-4388-9C42-1C89415E834F}">
      <dsp:nvSpPr>
        <dsp:cNvPr id="0" name=""/>
        <dsp:cNvSpPr/>
      </dsp:nvSpPr>
      <dsp:spPr>
        <a:xfrm rot="5400000">
          <a:off x="1983387" y="1134378"/>
          <a:ext cx="910582" cy="1515188"/>
        </a:xfrm>
        <a:prstGeom prst="corner">
          <a:avLst>
            <a:gd name="adj1" fmla="val 16120"/>
            <a:gd name="adj2" fmla="val 16110"/>
          </a:avLst>
        </a:prstGeom>
        <a:solidFill>
          <a:schemeClr val="accent4">
            <a:hueOff val="-1116192"/>
            <a:satOff val="6725"/>
            <a:lumOff val="5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54BFC7-A353-4C5C-B4C3-7ECF1938F481}">
      <dsp:nvSpPr>
        <dsp:cNvPr id="0" name=""/>
        <dsp:cNvSpPr/>
      </dsp:nvSpPr>
      <dsp:spPr>
        <a:xfrm>
          <a:off x="1831388" y="1587093"/>
          <a:ext cx="1367921" cy="119906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NZ" sz="1200" kern="1200" dirty="0"/>
            <a:t>Decide on content/sequence</a:t>
          </a:r>
        </a:p>
      </dsp:txBody>
      <dsp:txXfrm>
        <a:off x="1831388" y="1587093"/>
        <a:ext cx="1367921" cy="1199063"/>
      </dsp:txXfrm>
    </dsp:sp>
    <dsp:sp modelId="{BDB50C51-C72E-478F-B6ED-BEBE3DF4EC5F}">
      <dsp:nvSpPr>
        <dsp:cNvPr id="0" name=""/>
        <dsp:cNvSpPr/>
      </dsp:nvSpPr>
      <dsp:spPr>
        <a:xfrm>
          <a:off x="2941211" y="1022829"/>
          <a:ext cx="258098" cy="258098"/>
        </a:xfrm>
        <a:prstGeom prst="triangle">
          <a:avLst>
            <a:gd name="adj" fmla="val 100000"/>
          </a:avLst>
        </a:prstGeom>
        <a:solidFill>
          <a:schemeClr val="accent4">
            <a:hueOff val="-1674289"/>
            <a:satOff val="10087"/>
            <a:lumOff val="80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416DC37-DF97-48AC-8FAF-C8277A9844C5}">
      <dsp:nvSpPr>
        <dsp:cNvPr id="0" name=""/>
        <dsp:cNvSpPr/>
      </dsp:nvSpPr>
      <dsp:spPr>
        <a:xfrm rot="5400000">
          <a:off x="3657990" y="719996"/>
          <a:ext cx="910582" cy="1515188"/>
        </a:xfrm>
        <a:prstGeom prst="corner">
          <a:avLst>
            <a:gd name="adj1" fmla="val 16120"/>
            <a:gd name="adj2" fmla="val 16110"/>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4F501E-88B4-459C-A257-26F57FB91A3F}">
      <dsp:nvSpPr>
        <dsp:cNvPr id="0" name=""/>
        <dsp:cNvSpPr/>
      </dsp:nvSpPr>
      <dsp:spPr>
        <a:xfrm>
          <a:off x="3505991" y="1172711"/>
          <a:ext cx="1367921" cy="119906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NZ" sz="1200" kern="1200" dirty="0"/>
            <a:t>Decide on methods</a:t>
          </a:r>
        </a:p>
      </dsp:txBody>
      <dsp:txXfrm>
        <a:off x="3505991" y="1172711"/>
        <a:ext cx="1367921" cy="1199063"/>
      </dsp:txXfrm>
    </dsp:sp>
    <dsp:sp modelId="{DA523CF9-381E-4C04-AB5F-4F437A445F6A}">
      <dsp:nvSpPr>
        <dsp:cNvPr id="0" name=""/>
        <dsp:cNvSpPr/>
      </dsp:nvSpPr>
      <dsp:spPr>
        <a:xfrm>
          <a:off x="4615814" y="608446"/>
          <a:ext cx="258098" cy="258098"/>
        </a:xfrm>
        <a:prstGeom prst="triangle">
          <a:avLst>
            <a:gd name="adj" fmla="val 100000"/>
          </a:avLst>
        </a:prstGeom>
        <a:solidFill>
          <a:schemeClr val="accent4">
            <a:hueOff val="-2790481"/>
            <a:satOff val="16812"/>
            <a:lumOff val="13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92CF97B-0D11-49C9-8F35-B1A80EA7B6FF}">
      <dsp:nvSpPr>
        <dsp:cNvPr id="0" name=""/>
        <dsp:cNvSpPr/>
      </dsp:nvSpPr>
      <dsp:spPr>
        <a:xfrm rot="5400000">
          <a:off x="5332593" y="305614"/>
          <a:ext cx="910582" cy="1515188"/>
        </a:xfrm>
        <a:prstGeom prst="corner">
          <a:avLst>
            <a:gd name="adj1" fmla="val 16120"/>
            <a:gd name="adj2" fmla="val 16110"/>
          </a:avLst>
        </a:prstGeom>
        <a:solidFill>
          <a:schemeClr val="accent4">
            <a:hueOff val="-3348577"/>
            <a:satOff val="20174"/>
            <a:lumOff val="161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7A66EC3-51E1-43FD-B7CF-48A1332FA400}">
      <dsp:nvSpPr>
        <dsp:cNvPr id="0" name=""/>
        <dsp:cNvSpPr/>
      </dsp:nvSpPr>
      <dsp:spPr>
        <a:xfrm>
          <a:off x="5180594" y="758329"/>
          <a:ext cx="1367921" cy="119906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NZ" sz="1200" kern="1200" dirty="0"/>
            <a:t>Evaluate</a:t>
          </a:r>
        </a:p>
      </dsp:txBody>
      <dsp:txXfrm>
        <a:off x="5180594" y="758329"/>
        <a:ext cx="1367921" cy="1199063"/>
      </dsp:txXfrm>
    </dsp:sp>
    <dsp:sp modelId="{EA34E2F2-6A6D-4833-81AA-6D8008177C65}">
      <dsp:nvSpPr>
        <dsp:cNvPr id="0" name=""/>
        <dsp:cNvSpPr/>
      </dsp:nvSpPr>
      <dsp:spPr>
        <a:xfrm>
          <a:off x="6290417" y="194064"/>
          <a:ext cx="258098" cy="258098"/>
        </a:xfrm>
        <a:prstGeom prst="triangle">
          <a:avLst>
            <a:gd name="adj" fmla="val 100000"/>
          </a:avLst>
        </a:prstGeom>
        <a:solidFill>
          <a:schemeClr val="accent4">
            <a:hueOff val="-3906673"/>
            <a:satOff val="23537"/>
            <a:lumOff val="188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6628079-B1A8-4B6B-A984-7C7052A13785}">
      <dsp:nvSpPr>
        <dsp:cNvPr id="0" name=""/>
        <dsp:cNvSpPr/>
      </dsp:nvSpPr>
      <dsp:spPr>
        <a:xfrm rot="5400000">
          <a:off x="7007195" y="-108767"/>
          <a:ext cx="910582" cy="1515188"/>
        </a:xfrm>
        <a:prstGeom prst="corner">
          <a:avLst>
            <a:gd name="adj1" fmla="val 16120"/>
            <a:gd name="adj2" fmla="val 1611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F1CD863-4FF6-4283-8659-6461B713482C}">
      <dsp:nvSpPr>
        <dsp:cNvPr id="0" name=""/>
        <dsp:cNvSpPr/>
      </dsp:nvSpPr>
      <dsp:spPr>
        <a:xfrm>
          <a:off x="6855196" y="343947"/>
          <a:ext cx="1367921" cy="119906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NZ" sz="1200" kern="1200" dirty="0"/>
            <a:t>Reflection</a:t>
          </a:r>
        </a:p>
      </dsp:txBody>
      <dsp:txXfrm>
        <a:off x="6855196" y="343947"/>
        <a:ext cx="1367921" cy="1199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99806-E4B3-4610-948F-8B2092C51A9F}">
      <dsp:nvSpPr>
        <dsp:cNvPr id="0" name=""/>
        <dsp:cNvSpPr/>
      </dsp:nvSpPr>
      <dsp:spPr>
        <a:xfrm>
          <a:off x="617219" y="0"/>
          <a:ext cx="6995160" cy="3394075"/>
        </a:xfrm>
        <a:prstGeom prst="rightArrow">
          <a:avLst/>
        </a:prstGeom>
        <a:solidFill>
          <a:schemeClr val="accent4">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CF3A80D-AE73-4E50-852C-7C5EA80C0296}">
      <dsp:nvSpPr>
        <dsp:cNvPr id="0" name=""/>
        <dsp:cNvSpPr/>
      </dsp:nvSpPr>
      <dsp:spPr>
        <a:xfrm>
          <a:off x="2260" y="1018222"/>
          <a:ext cx="1316012" cy="135763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Define end point</a:t>
          </a:r>
        </a:p>
      </dsp:txBody>
      <dsp:txXfrm>
        <a:off x="66502" y="1082464"/>
        <a:ext cx="1187528" cy="1229146"/>
      </dsp:txXfrm>
    </dsp:sp>
    <dsp:sp modelId="{6495C897-5D94-4AF4-AD0B-47281C1323F9}">
      <dsp:nvSpPr>
        <dsp:cNvPr id="0" name=""/>
        <dsp:cNvSpPr/>
      </dsp:nvSpPr>
      <dsp:spPr>
        <a:xfrm>
          <a:off x="1384073" y="1018222"/>
          <a:ext cx="1316012" cy="1357630"/>
        </a:xfrm>
        <a:prstGeom prst="roundRect">
          <a:avLst/>
        </a:prstGeom>
        <a:solidFill>
          <a:schemeClr val="accent4">
            <a:hueOff val="-892954"/>
            <a:satOff val="5380"/>
            <a:lumOff val="4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Identify authentic experience</a:t>
          </a:r>
        </a:p>
      </dsp:txBody>
      <dsp:txXfrm>
        <a:off x="1448315" y="1082464"/>
        <a:ext cx="1187528" cy="1229146"/>
      </dsp:txXfrm>
    </dsp:sp>
    <dsp:sp modelId="{0CC59B4E-AA95-424D-A78A-07783AE201E1}">
      <dsp:nvSpPr>
        <dsp:cNvPr id="0" name=""/>
        <dsp:cNvSpPr/>
      </dsp:nvSpPr>
      <dsp:spPr>
        <a:xfrm>
          <a:off x="2765886" y="1018222"/>
          <a:ext cx="1316012" cy="1357630"/>
        </a:xfrm>
        <a:prstGeom prst="roundRect">
          <a:avLst/>
        </a:prstGeom>
        <a:solidFill>
          <a:schemeClr val="accent4">
            <a:hueOff val="-1785908"/>
            <a:satOff val="10760"/>
            <a:lumOff val="86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Plan</a:t>
          </a:r>
        </a:p>
      </dsp:txBody>
      <dsp:txXfrm>
        <a:off x="2830128" y="1082464"/>
        <a:ext cx="1187528" cy="1229146"/>
      </dsp:txXfrm>
    </dsp:sp>
    <dsp:sp modelId="{EB4E4875-F172-4D9F-BAC1-E383FFE1C683}">
      <dsp:nvSpPr>
        <dsp:cNvPr id="0" name=""/>
        <dsp:cNvSpPr/>
      </dsp:nvSpPr>
      <dsp:spPr>
        <a:xfrm>
          <a:off x="4147700" y="1018222"/>
          <a:ext cx="1316012" cy="1357630"/>
        </a:xfrm>
        <a:prstGeom prst="roundRect">
          <a:avLst/>
        </a:prstGeom>
        <a:solidFill>
          <a:schemeClr val="accent4">
            <a:hueOff val="-2678862"/>
            <a:satOff val="16139"/>
            <a:lumOff val="12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Prepare</a:t>
          </a:r>
        </a:p>
      </dsp:txBody>
      <dsp:txXfrm>
        <a:off x="4211942" y="1082464"/>
        <a:ext cx="1187528" cy="1229146"/>
      </dsp:txXfrm>
    </dsp:sp>
    <dsp:sp modelId="{12AA91FF-2CB3-4493-ABB8-3FC06B640E52}">
      <dsp:nvSpPr>
        <dsp:cNvPr id="0" name=""/>
        <dsp:cNvSpPr/>
      </dsp:nvSpPr>
      <dsp:spPr>
        <a:xfrm>
          <a:off x="5529513" y="1018222"/>
          <a:ext cx="1316012" cy="1357630"/>
        </a:xfrm>
        <a:prstGeom prst="roundRect">
          <a:avLst/>
        </a:prstGeom>
        <a:solidFill>
          <a:schemeClr val="accent4">
            <a:hueOff val="-3571816"/>
            <a:satOff val="21519"/>
            <a:lumOff val="1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Facilitate</a:t>
          </a:r>
        </a:p>
      </dsp:txBody>
      <dsp:txXfrm>
        <a:off x="5593755" y="1082464"/>
        <a:ext cx="1187528" cy="1229146"/>
      </dsp:txXfrm>
    </dsp:sp>
    <dsp:sp modelId="{D41DD4B7-F021-4423-8DC3-0DB7F6C4ACF1}">
      <dsp:nvSpPr>
        <dsp:cNvPr id="0" name=""/>
        <dsp:cNvSpPr/>
      </dsp:nvSpPr>
      <dsp:spPr>
        <a:xfrm>
          <a:off x="6911326" y="1018222"/>
          <a:ext cx="1316012" cy="1357630"/>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Evaluate</a:t>
          </a:r>
        </a:p>
      </dsp:txBody>
      <dsp:txXfrm>
        <a:off x="6975568" y="1082464"/>
        <a:ext cx="1187528" cy="12291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808F6F-3BCC-8548-9930-644B1D819996}" type="datetime1">
              <a:rPr lang="en-US" altLang="en-US"/>
              <a:pPr/>
              <a:t>5/13/2019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3E236C0-65DA-174A-BFCE-BE46EE1AB292}" type="slidenum">
              <a:rPr lang="en-US" altLang="en-US"/>
              <a:pPr/>
              <a:t>‹#›</a:t>
            </a:fld>
            <a:endParaRPr lang="en-US" altLang="en-US"/>
          </a:p>
        </p:txBody>
      </p:sp>
    </p:spTree>
    <p:extLst>
      <p:ext uri="{BB962C8B-B14F-4D97-AF65-F5344CB8AC3E}">
        <p14:creationId xmlns:p14="http://schemas.microsoft.com/office/powerpoint/2010/main" val="17881638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7140C2-04DF-794D-9639-7EF0D0A953E0}" type="datetime1">
              <a:rPr lang="en-US" altLang="en-US"/>
              <a:pPr/>
              <a:t>5/13/2019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311DAF-1433-E348-952C-4295ACCD58BE}" type="slidenum">
              <a:rPr lang="en-US" altLang="en-US"/>
              <a:pPr/>
              <a:t>‹#›</a:t>
            </a:fld>
            <a:endParaRPr lang="en-US" altLang="en-US"/>
          </a:p>
        </p:txBody>
      </p:sp>
    </p:spTree>
    <p:extLst>
      <p:ext uri="{BB962C8B-B14F-4D97-AF65-F5344CB8AC3E}">
        <p14:creationId xmlns:p14="http://schemas.microsoft.com/office/powerpoint/2010/main" val="1438832274"/>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ea typeface="ＭＳ Ｐゴシック" charset="-128"/>
            </a:endParaRPr>
          </a:p>
        </p:txBody>
      </p:sp>
      <p:sp>
        <p:nvSpPr>
          <p:cNvPr id="1638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200"/>
          </a:p>
        </p:txBody>
      </p:sp>
    </p:spTree>
    <p:extLst>
      <p:ext uri="{BB962C8B-B14F-4D97-AF65-F5344CB8AC3E}">
        <p14:creationId xmlns:p14="http://schemas.microsoft.com/office/powerpoint/2010/main" val="233679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15461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5894BFF-05E5-2C4D-86FB-D923AE88D33E}" type="datetime1">
              <a:rPr lang="en-US" altLang="en-US"/>
              <a:pPr/>
              <a:t>5/13/2019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C53DB72-F353-3E46-A8A1-408359139BFB}" type="slidenum">
              <a:rPr lang="en-US" altLang="en-US"/>
              <a:pPr/>
              <a:t>‹#›</a:t>
            </a:fld>
            <a:endParaRPr lang="en-US" altLang="en-US"/>
          </a:p>
        </p:txBody>
      </p:sp>
    </p:spTree>
    <p:extLst>
      <p:ext uri="{BB962C8B-B14F-4D97-AF65-F5344CB8AC3E}">
        <p14:creationId xmlns:p14="http://schemas.microsoft.com/office/powerpoint/2010/main" val="166508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C9A44D9-4157-0F4A-AA67-6E48CD28A310}" type="datetime1">
              <a:rPr lang="en-US" altLang="en-US"/>
              <a:pPr/>
              <a:t>5/13/2019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7B4EE690-1A44-854B-AD12-6642A316DA87}" type="slidenum">
              <a:rPr lang="en-US" altLang="en-US"/>
              <a:pPr/>
              <a:t>‹#›</a:t>
            </a:fld>
            <a:endParaRPr lang="en-US" altLang="en-US"/>
          </a:p>
        </p:txBody>
      </p:sp>
    </p:spTree>
    <p:extLst>
      <p:ext uri="{BB962C8B-B14F-4D97-AF65-F5344CB8AC3E}">
        <p14:creationId xmlns:p14="http://schemas.microsoft.com/office/powerpoint/2010/main" val="213080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FA06B46-9F8C-BE43-9590-46E734E9776A}" type="datetime1">
              <a:rPr lang="en-US" altLang="en-US"/>
              <a:pPr/>
              <a:t>5/13/2019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F14F5F57-7FBF-DD44-A335-ACC5AF7B86F7}" type="slidenum">
              <a:rPr lang="en-US" altLang="en-US"/>
              <a:pPr/>
              <a:t>‹#›</a:t>
            </a:fld>
            <a:endParaRPr lang="en-US" altLang="en-US"/>
          </a:p>
        </p:txBody>
      </p:sp>
    </p:spTree>
    <p:extLst>
      <p:ext uri="{BB962C8B-B14F-4D97-AF65-F5344CB8AC3E}">
        <p14:creationId xmlns:p14="http://schemas.microsoft.com/office/powerpoint/2010/main" val="95949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FCC1E22-BD0A-1848-9261-810858117ABF}" type="datetime1">
              <a:rPr lang="en-US" altLang="en-US"/>
              <a:pPr/>
              <a:t>5/13/2019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F1FAF1E-E89D-EB42-A56E-87E7AEFADF4B}" type="slidenum">
              <a:rPr lang="en-US" altLang="en-US"/>
              <a:pPr/>
              <a:t>‹#›</a:t>
            </a:fld>
            <a:endParaRPr lang="en-US" altLang="en-US"/>
          </a:p>
        </p:txBody>
      </p:sp>
    </p:spTree>
    <p:extLst>
      <p:ext uri="{BB962C8B-B14F-4D97-AF65-F5344CB8AC3E}">
        <p14:creationId xmlns:p14="http://schemas.microsoft.com/office/powerpoint/2010/main" val="12069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34AD528-6637-A94B-9705-AADE540ACDE6}" type="datetime1">
              <a:rPr lang="en-US" altLang="en-US"/>
              <a:pPr/>
              <a:t>5/13/2019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189140E-AA30-8C49-B164-470641A874E6}" type="slidenum">
              <a:rPr lang="en-US" altLang="en-US"/>
              <a:pPr/>
              <a:t>‹#›</a:t>
            </a:fld>
            <a:endParaRPr lang="en-US" altLang="en-US"/>
          </a:p>
        </p:txBody>
      </p:sp>
    </p:spTree>
    <p:extLst>
      <p:ext uri="{BB962C8B-B14F-4D97-AF65-F5344CB8AC3E}">
        <p14:creationId xmlns:p14="http://schemas.microsoft.com/office/powerpoint/2010/main" val="87446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DE3896B6-8360-8746-9CFC-1F263391D5DB}" type="datetime1">
              <a:rPr lang="en-US" altLang="en-US"/>
              <a:pPr/>
              <a:t>5/13/2019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36626E52-141E-CC48-9581-C598E20D04C5}" type="slidenum">
              <a:rPr lang="en-US" altLang="en-US"/>
              <a:pPr/>
              <a:t>‹#›</a:t>
            </a:fld>
            <a:endParaRPr lang="en-US" altLang="en-US"/>
          </a:p>
        </p:txBody>
      </p:sp>
    </p:spTree>
    <p:extLst>
      <p:ext uri="{BB962C8B-B14F-4D97-AF65-F5344CB8AC3E}">
        <p14:creationId xmlns:p14="http://schemas.microsoft.com/office/powerpoint/2010/main" val="198185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C093DE6-529B-AD45-97BC-4E88DC47EA84}" type="datetime1">
              <a:rPr lang="en-US" altLang="en-US"/>
              <a:pPr/>
              <a:t>5/13/2019</a:t>
            </a:fld>
            <a:endParaRPr lang="en-US" altLang="en-US"/>
          </a:p>
        </p:txBody>
      </p:sp>
      <p:sp>
        <p:nvSpPr>
          <p:cNvPr id="8"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9"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34AC801-FE54-4D4D-8CBE-BCE744F49B4F}" type="slidenum">
              <a:rPr lang="en-US" altLang="en-US"/>
              <a:pPr/>
              <a:t>‹#›</a:t>
            </a:fld>
            <a:endParaRPr lang="en-US" altLang="en-US"/>
          </a:p>
        </p:txBody>
      </p:sp>
    </p:spTree>
    <p:extLst>
      <p:ext uri="{BB962C8B-B14F-4D97-AF65-F5344CB8AC3E}">
        <p14:creationId xmlns:p14="http://schemas.microsoft.com/office/powerpoint/2010/main" val="153474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830FD3A6-9E88-E746-BC14-AA1218108928}" type="datetime1">
              <a:rPr lang="en-US" altLang="en-US"/>
              <a:pPr/>
              <a:t>5/13/2019</a:t>
            </a:fld>
            <a:endParaRPr lang="en-US" altLang="en-US"/>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644362D-1867-254B-ACB4-FBCE2A9C96F3}" type="slidenum">
              <a:rPr lang="en-US" altLang="en-US"/>
              <a:pPr/>
              <a:t>‹#›</a:t>
            </a:fld>
            <a:endParaRPr lang="en-US" altLang="en-US"/>
          </a:p>
        </p:txBody>
      </p:sp>
    </p:spTree>
    <p:extLst>
      <p:ext uri="{BB962C8B-B14F-4D97-AF65-F5344CB8AC3E}">
        <p14:creationId xmlns:p14="http://schemas.microsoft.com/office/powerpoint/2010/main" val="104272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7F7A5A6-969E-264A-B67A-67D420C5DA46}" type="datetime1">
              <a:rPr lang="en-US" altLang="en-US"/>
              <a:pPr/>
              <a:t>5/13/2019</a:t>
            </a:fld>
            <a:endParaRPr lang="en-US" altLang="en-US"/>
          </a:p>
        </p:txBody>
      </p:sp>
      <p:sp>
        <p:nvSpPr>
          <p:cNvPr id="3"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4"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3359AE5-D10D-2041-AD74-D47BC70A95CF}" type="slidenum">
              <a:rPr lang="en-US" altLang="en-US"/>
              <a:pPr/>
              <a:t>‹#›</a:t>
            </a:fld>
            <a:endParaRPr lang="en-US" altLang="en-US"/>
          </a:p>
        </p:txBody>
      </p:sp>
    </p:spTree>
    <p:extLst>
      <p:ext uri="{BB962C8B-B14F-4D97-AF65-F5344CB8AC3E}">
        <p14:creationId xmlns:p14="http://schemas.microsoft.com/office/powerpoint/2010/main" val="16575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C8A66633-27E4-834F-A0C7-4F7152FC4C9B}" type="datetime1">
              <a:rPr lang="en-US" altLang="en-US"/>
              <a:pPr/>
              <a:t>5/13/2019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25AA12B6-1CA1-484F-89E0-9D46CC94DD8B}" type="slidenum">
              <a:rPr lang="en-US" altLang="en-US"/>
              <a:pPr/>
              <a:t>‹#›</a:t>
            </a:fld>
            <a:endParaRPr lang="en-US" altLang="en-US"/>
          </a:p>
        </p:txBody>
      </p:sp>
    </p:spTree>
    <p:extLst>
      <p:ext uri="{BB962C8B-B14F-4D97-AF65-F5344CB8AC3E}">
        <p14:creationId xmlns:p14="http://schemas.microsoft.com/office/powerpoint/2010/main" val="142347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16BE03FD-574E-EF4F-BC5C-F58172CBAB66}" type="datetime1">
              <a:rPr lang="en-US" altLang="en-US"/>
              <a:pPr/>
              <a:t>5/13/2019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9C9510A-9673-684E-A2C7-44F6D904F6AF}" type="slidenum">
              <a:rPr lang="en-US" altLang="en-US"/>
              <a:pPr/>
              <a:t>‹#›</a:t>
            </a:fld>
            <a:endParaRPr lang="en-US" altLang="en-US"/>
          </a:p>
        </p:txBody>
      </p:sp>
    </p:spTree>
    <p:extLst>
      <p:ext uri="{BB962C8B-B14F-4D97-AF65-F5344CB8AC3E}">
        <p14:creationId xmlns:p14="http://schemas.microsoft.com/office/powerpoint/2010/main" val="130584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J019464 WIN Powerpoint Branding.jp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3240088"/>
            <a:ext cx="91440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bwMode="auto">
          <a:xfrm>
            <a:off x="685800" y="798665"/>
            <a:ext cx="7772400" cy="1101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a:ea typeface="ＭＳ Ｐゴシック" charset="-128"/>
              </a:rPr>
              <a:t>Day11</a:t>
            </a:r>
            <a:br>
              <a:rPr lang="en-US" altLang="en-US" sz="3600" dirty="0">
                <a:ea typeface="ＭＳ Ｐゴシック" charset="-128"/>
              </a:rPr>
            </a:br>
            <a:r>
              <a:rPr lang="en-US" altLang="en-US" sz="3600" dirty="0">
                <a:ea typeface="ＭＳ Ｐゴシック" charset="-128"/>
              </a:rPr>
              <a:t>NZ-Sino 6-Week </a:t>
            </a:r>
            <a:br>
              <a:rPr lang="en-US" altLang="en-US" sz="3600" dirty="0">
                <a:ea typeface="ＭＳ Ｐゴシック" charset="-128"/>
              </a:rPr>
            </a:br>
            <a:r>
              <a:rPr lang="en-US" altLang="en-US" sz="3600" dirty="0">
                <a:ea typeface="ＭＳ Ｐゴシック" charset="-128"/>
              </a:rPr>
              <a:t>Model Programme</a:t>
            </a:r>
          </a:p>
        </p:txBody>
      </p:sp>
      <p:sp>
        <p:nvSpPr>
          <p:cNvPr id="13315" name="Subtitle 2"/>
          <p:cNvSpPr>
            <a:spLocks noGrp="1"/>
          </p:cNvSpPr>
          <p:nvPr>
            <p:ph type="subTitle" idx="1"/>
          </p:nvPr>
        </p:nvSpPr>
        <p:spPr bwMode="auto">
          <a:xfrm>
            <a:off x="1524000" y="3018858"/>
            <a:ext cx="6400800" cy="11449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solidFill>
                  <a:srgbClr val="898989"/>
                </a:solidFill>
                <a:latin typeface="Arial Black" charset="0"/>
                <a:ea typeface="ＭＳ Ｐゴシック" charset="-128"/>
              </a:rPr>
              <a:t>Train the Trainer</a:t>
            </a:r>
          </a:p>
        </p:txBody>
      </p:sp>
    </p:spTree>
    <p:extLst>
      <p:ext uri="{BB962C8B-B14F-4D97-AF65-F5344CB8AC3E}">
        <p14:creationId xmlns:p14="http://schemas.microsoft.com/office/powerpoint/2010/main" val="2823293994"/>
      </p:ext>
    </p:extLst>
  </p:cSld>
  <p:clrMapOvr>
    <a:masterClrMapping/>
  </p:clrMapOvr>
  <p:transition spd="med" advTm="86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Effect transition="in" filter="fade">
                                      <p:cBhvr>
                                        <p:cTn id="11"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D081-51C6-49C4-A072-73974B5A153E}"/>
              </a:ext>
            </a:extLst>
          </p:cNvPr>
          <p:cNvSpPr>
            <a:spLocks noGrp="1"/>
          </p:cNvSpPr>
          <p:nvPr>
            <p:ph type="title"/>
          </p:nvPr>
        </p:nvSpPr>
        <p:spPr/>
        <p:txBody>
          <a:bodyPr/>
          <a:lstStyle/>
          <a:p>
            <a:r>
              <a:rPr lang="en-NZ" sz="3600" dirty="0"/>
              <a:t>Problem based learning (PBL)</a:t>
            </a:r>
          </a:p>
        </p:txBody>
      </p:sp>
      <p:sp>
        <p:nvSpPr>
          <p:cNvPr id="3" name="Content Placeholder 2">
            <a:extLst>
              <a:ext uri="{FF2B5EF4-FFF2-40B4-BE49-F238E27FC236}">
                <a16:creationId xmlns:a16="http://schemas.microsoft.com/office/drawing/2014/main" id="{C3606030-81A9-4CFC-803F-E493B3F0B413}"/>
              </a:ext>
            </a:extLst>
          </p:cNvPr>
          <p:cNvSpPr>
            <a:spLocks noGrp="1"/>
          </p:cNvSpPr>
          <p:nvPr>
            <p:ph idx="1"/>
          </p:nvPr>
        </p:nvSpPr>
        <p:spPr/>
        <p:txBody>
          <a:bodyPr/>
          <a:lstStyle/>
          <a:p>
            <a:pPr marL="0" indent="0">
              <a:buNone/>
            </a:pPr>
            <a:r>
              <a:rPr lang="en-NZ" sz="2400" dirty="0"/>
              <a:t>Problem-based learning is a student-centred learning approach where students work in small groups on a real-world problem or scenario, facilitated by a tutor, with little or no pre-determined answers. The fundamental principle of problem-based learning is the need for students to identify their own learning needs and subject knowledge that they think is important when addressing a problem-based scenario</a:t>
            </a:r>
          </a:p>
        </p:txBody>
      </p:sp>
    </p:spTree>
    <p:extLst>
      <p:ext uri="{BB962C8B-B14F-4D97-AF65-F5344CB8AC3E}">
        <p14:creationId xmlns:p14="http://schemas.microsoft.com/office/powerpoint/2010/main" val="64078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FF5F3C9-F93A-42CA-8B70-EE77C009E018}"/>
              </a:ext>
            </a:extLst>
          </p:cNvPr>
          <p:cNvGraphicFramePr/>
          <p:nvPr>
            <p:extLst>
              <p:ext uri="{D42A27DB-BD31-4B8C-83A1-F6EECF244321}">
                <p14:modId xmlns:p14="http://schemas.microsoft.com/office/powerpoint/2010/main" val="1777873217"/>
              </p:ext>
            </p:extLst>
          </p:nvPr>
        </p:nvGraphicFramePr>
        <p:xfrm>
          <a:off x="150312" y="112734"/>
          <a:ext cx="8718116" cy="4638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74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Problem based learning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732023" y="722907"/>
            <a:ext cx="4783327" cy="3697685"/>
          </a:xfrm>
        </p:spPr>
        <p:txBody>
          <a:bodyPr anchor="ctr">
            <a:normAutofit fontScale="55000" lnSpcReduction="20000"/>
          </a:bodyPr>
          <a:lstStyle/>
          <a:p>
            <a:pPr lvl="0"/>
            <a:r>
              <a:rPr lang="en-US" dirty="0"/>
              <a:t>In Pairs, </a:t>
            </a:r>
          </a:p>
          <a:p>
            <a:pPr lvl="0"/>
            <a:r>
              <a:rPr lang="en-US" dirty="0"/>
              <a:t>Brainstorm some characteristics of problem-based learning. </a:t>
            </a:r>
          </a:p>
          <a:p>
            <a:pPr lvl="0"/>
            <a:r>
              <a:rPr lang="en-US" dirty="0"/>
              <a:t>Write these ideas in the first column of </a:t>
            </a:r>
            <a:r>
              <a:rPr lang="en-US" b="1" dirty="0"/>
              <a:t>Template C: Problem-Based Learning</a:t>
            </a:r>
            <a:r>
              <a:rPr lang="en-US" dirty="0"/>
              <a:t>, labelled as “Characteristics of PBL”.   </a:t>
            </a:r>
            <a:endParaRPr lang="en-NZ" dirty="0"/>
          </a:p>
          <a:p>
            <a:pPr lvl="0"/>
            <a:r>
              <a:rPr lang="en-US" dirty="0"/>
              <a:t>Do some research on the internet and enter your details, explanations, or examples for each characteristic in the second column of the template to articulate your understanding on Problem-based learning. </a:t>
            </a:r>
            <a:endParaRPr lang="en-NZ" dirty="0"/>
          </a:p>
          <a:p>
            <a:r>
              <a:rPr lang="en-NZ" dirty="0"/>
              <a:t>Share with class </a:t>
            </a:r>
            <a:endParaRPr lang="en-NZ" sz="2400" dirty="0"/>
          </a:p>
        </p:txBody>
      </p:sp>
    </p:spTree>
    <p:extLst>
      <p:ext uri="{BB962C8B-B14F-4D97-AF65-F5344CB8AC3E}">
        <p14:creationId xmlns:p14="http://schemas.microsoft.com/office/powerpoint/2010/main" val="395634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Planning PBL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732023" y="722907"/>
            <a:ext cx="4783327" cy="3697685"/>
          </a:xfrm>
        </p:spPr>
        <p:txBody>
          <a:bodyPr anchor="ctr">
            <a:normAutofit fontScale="85000" lnSpcReduction="10000"/>
          </a:bodyPr>
          <a:lstStyle/>
          <a:p>
            <a:pPr marL="0" indent="0">
              <a:buNone/>
            </a:pPr>
            <a:r>
              <a:rPr lang="en-US" dirty="0"/>
              <a:t>In pairs, </a:t>
            </a:r>
            <a:endParaRPr lang="en-NZ" dirty="0"/>
          </a:p>
          <a:p>
            <a:pPr lvl="0"/>
            <a:r>
              <a:rPr lang="en-US" dirty="0"/>
              <a:t>Think of a real-world problem you would like your students to investigate. </a:t>
            </a:r>
            <a:endParaRPr lang="en-NZ" dirty="0"/>
          </a:p>
          <a:p>
            <a:pPr lvl="0"/>
            <a:r>
              <a:rPr lang="en-US" dirty="0"/>
              <a:t>Using </a:t>
            </a:r>
            <a:r>
              <a:rPr lang="en-US" b="1" dirty="0"/>
              <a:t>Template D: Planning PBL</a:t>
            </a:r>
            <a:r>
              <a:rPr lang="en-US" dirty="0"/>
              <a:t>, plan a problem-based learning project for your students. </a:t>
            </a:r>
            <a:endParaRPr lang="en-NZ" dirty="0"/>
          </a:p>
          <a:p>
            <a:pPr lvl="0"/>
            <a:r>
              <a:rPr lang="en-US" dirty="0"/>
              <a:t>Share with class. </a:t>
            </a:r>
            <a:endParaRPr lang="en-NZ" dirty="0"/>
          </a:p>
          <a:p>
            <a:endParaRPr lang="en-NZ" sz="2400" dirty="0"/>
          </a:p>
        </p:txBody>
      </p:sp>
    </p:spTree>
    <p:extLst>
      <p:ext uri="{BB962C8B-B14F-4D97-AF65-F5344CB8AC3E}">
        <p14:creationId xmlns:p14="http://schemas.microsoft.com/office/powerpoint/2010/main" val="379956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7E91-93EA-492F-A5B1-528EE5381FDE}"/>
              </a:ext>
            </a:extLst>
          </p:cNvPr>
          <p:cNvSpPr>
            <a:spLocks noGrp="1"/>
          </p:cNvSpPr>
          <p:nvPr>
            <p:ph type="title"/>
          </p:nvPr>
        </p:nvSpPr>
        <p:spPr/>
        <p:txBody>
          <a:bodyPr/>
          <a:lstStyle/>
          <a:p>
            <a:r>
              <a:rPr lang="en-NZ" dirty="0"/>
              <a:t>Flipped classrooms</a:t>
            </a:r>
          </a:p>
        </p:txBody>
      </p:sp>
      <p:sp>
        <p:nvSpPr>
          <p:cNvPr id="3" name="Content Placeholder 2">
            <a:extLst>
              <a:ext uri="{FF2B5EF4-FFF2-40B4-BE49-F238E27FC236}">
                <a16:creationId xmlns:a16="http://schemas.microsoft.com/office/drawing/2014/main" id="{80B4A496-C2A6-4820-9081-8F6F6D5A9770}"/>
              </a:ext>
            </a:extLst>
          </p:cNvPr>
          <p:cNvSpPr>
            <a:spLocks noGrp="1"/>
          </p:cNvSpPr>
          <p:nvPr>
            <p:ph idx="1"/>
          </p:nvPr>
        </p:nvSpPr>
        <p:spPr/>
        <p:txBody>
          <a:bodyPr/>
          <a:lstStyle/>
          <a:p>
            <a:pPr marL="0" indent="0">
              <a:buNone/>
            </a:pPr>
            <a:r>
              <a:rPr lang="en-US" sz="2400" dirty="0"/>
              <a:t>Flipped learning is a pedagogical approach in which the conventional notion of classroom-based learning is inverted, so that students are introduced to the learning material before class, with classroom time then being used to deepen understanding through discussion with peers and problem-solving activities facilitated by teachers.</a:t>
            </a:r>
          </a:p>
          <a:p>
            <a:pPr marL="0" indent="0">
              <a:buNone/>
            </a:pPr>
            <a:endParaRPr lang="en-US" sz="2400" dirty="0"/>
          </a:p>
          <a:p>
            <a:endParaRPr lang="en-NZ" dirty="0"/>
          </a:p>
        </p:txBody>
      </p:sp>
    </p:spTree>
    <p:extLst>
      <p:ext uri="{BB962C8B-B14F-4D97-AF65-F5344CB8AC3E}">
        <p14:creationId xmlns:p14="http://schemas.microsoft.com/office/powerpoint/2010/main" val="3945176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ED9EE-2B3D-4593-B811-A47834978CA0}"/>
              </a:ext>
            </a:extLst>
          </p:cNvPr>
          <p:cNvSpPr>
            <a:spLocks noGrp="1"/>
          </p:cNvSpPr>
          <p:nvPr>
            <p:ph type="title"/>
          </p:nvPr>
        </p:nvSpPr>
        <p:spPr/>
        <p:txBody>
          <a:bodyPr/>
          <a:lstStyle/>
          <a:p>
            <a:r>
              <a:rPr lang="en-NZ" dirty="0"/>
              <a:t>Flipping your classroom</a:t>
            </a:r>
          </a:p>
        </p:txBody>
      </p:sp>
      <p:graphicFrame>
        <p:nvGraphicFramePr>
          <p:cNvPr id="4" name="Content Placeholder 3">
            <a:extLst>
              <a:ext uri="{FF2B5EF4-FFF2-40B4-BE49-F238E27FC236}">
                <a16:creationId xmlns:a16="http://schemas.microsoft.com/office/drawing/2014/main" id="{C4AD1D58-6130-45E1-9D4F-CB4561284B5D}"/>
              </a:ext>
            </a:extLst>
          </p:cNvPr>
          <p:cNvGraphicFramePr>
            <a:graphicFrameLocks noGrp="1"/>
          </p:cNvGraphicFramePr>
          <p:nvPr>
            <p:ph idx="1"/>
            <p:extLst>
              <p:ext uri="{D42A27DB-BD31-4B8C-83A1-F6EECF244321}">
                <p14:modId xmlns:p14="http://schemas.microsoft.com/office/powerpoint/2010/main" val="2461094455"/>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7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Benefits and challenges of flipped learning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732023" y="722907"/>
            <a:ext cx="4783327" cy="3697685"/>
          </a:xfrm>
        </p:spPr>
        <p:txBody>
          <a:bodyPr anchor="ctr">
            <a:normAutofit fontScale="55000" lnSpcReduction="20000"/>
          </a:bodyPr>
          <a:lstStyle/>
          <a:p>
            <a:pPr lvl="0"/>
            <a:r>
              <a:rPr lang="en-NZ" dirty="0"/>
              <a:t>In groups, do the following tasks: </a:t>
            </a:r>
          </a:p>
          <a:p>
            <a:pPr lvl="1"/>
            <a:r>
              <a:rPr lang="en-NZ" dirty="0"/>
              <a:t>Group 1 to discuss potential issues, strategies to overcome issues, and benefits related to Stage 1 of flipped learning. </a:t>
            </a:r>
          </a:p>
          <a:p>
            <a:pPr lvl="1"/>
            <a:r>
              <a:rPr lang="en-NZ" dirty="0"/>
              <a:t>Group 2 to discuss potential issues, strategies to overcome issues, and benefits related to Stage 2 of flipped learning. </a:t>
            </a:r>
          </a:p>
          <a:p>
            <a:pPr lvl="1"/>
            <a:r>
              <a:rPr lang="en-NZ" dirty="0"/>
              <a:t>Group 3 to discuss potential issues, strategies to overcome issues, and benefits related to Stage 3 of flipped learning. </a:t>
            </a:r>
          </a:p>
          <a:p>
            <a:pPr lvl="0"/>
            <a:r>
              <a:rPr lang="en-NZ" dirty="0"/>
              <a:t>Fill in your responses in </a:t>
            </a:r>
            <a:r>
              <a:rPr lang="en-NZ" b="1" dirty="0"/>
              <a:t>Template E: Benefits and Challenges of Flipped Learning.</a:t>
            </a:r>
            <a:r>
              <a:rPr lang="en-NZ" dirty="0"/>
              <a:t> </a:t>
            </a:r>
          </a:p>
          <a:p>
            <a:pPr lvl="0"/>
            <a:r>
              <a:rPr lang="en-NZ" dirty="0"/>
              <a:t>Present and discuss ideas with the class.  </a:t>
            </a:r>
          </a:p>
          <a:p>
            <a:endParaRPr lang="en-NZ" sz="2400" dirty="0"/>
          </a:p>
        </p:txBody>
      </p:sp>
    </p:spTree>
    <p:extLst>
      <p:ext uri="{BB962C8B-B14F-4D97-AF65-F5344CB8AC3E}">
        <p14:creationId xmlns:p14="http://schemas.microsoft.com/office/powerpoint/2010/main" val="425473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Planning a flipped lesson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732023" y="722907"/>
            <a:ext cx="4783327" cy="3697685"/>
          </a:xfrm>
        </p:spPr>
        <p:txBody>
          <a:bodyPr anchor="ctr">
            <a:normAutofit fontScale="85000" lnSpcReduction="20000"/>
          </a:bodyPr>
          <a:lstStyle/>
          <a:p>
            <a:pPr lvl="0"/>
            <a:r>
              <a:rPr lang="en-NZ" dirty="0"/>
              <a:t>In groups, plan a lesson using flipped learning pedagogy on any topic of interest. </a:t>
            </a:r>
          </a:p>
          <a:p>
            <a:pPr lvl="0"/>
            <a:r>
              <a:rPr lang="en-NZ" dirty="0"/>
              <a:t>Use </a:t>
            </a:r>
            <a:r>
              <a:rPr lang="en-NZ" b="1" dirty="0"/>
              <a:t>Template F: Flipped Learning</a:t>
            </a:r>
            <a:r>
              <a:rPr lang="en-NZ" dirty="0"/>
              <a:t> to record your responses. </a:t>
            </a:r>
          </a:p>
          <a:p>
            <a:pPr lvl="0"/>
            <a:r>
              <a:rPr lang="en-NZ" dirty="0"/>
              <a:t>Consider the points listed in your workbook</a:t>
            </a:r>
          </a:p>
          <a:p>
            <a:r>
              <a:rPr lang="en-NZ" dirty="0"/>
              <a:t>Share with class</a:t>
            </a:r>
            <a:endParaRPr lang="en-NZ" sz="7200" dirty="0"/>
          </a:p>
        </p:txBody>
      </p:sp>
    </p:spTree>
    <p:extLst>
      <p:ext uri="{BB962C8B-B14F-4D97-AF65-F5344CB8AC3E}">
        <p14:creationId xmlns:p14="http://schemas.microsoft.com/office/powerpoint/2010/main" val="177449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51435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51435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B6CF35-CB2F-40C9-AFD8-0EBC773DD1B9}"/>
              </a:ext>
            </a:extLst>
          </p:cNvPr>
          <p:cNvSpPr>
            <a:spLocks noGrp="1"/>
          </p:cNvSpPr>
          <p:nvPr>
            <p:ph type="title"/>
          </p:nvPr>
        </p:nvSpPr>
        <p:spPr>
          <a:xfrm>
            <a:off x="3288029" y="273843"/>
            <a:ext cx="5373370" cy="994173"/>
          </a:xfrm>
        </p:spPr>
        <p:txBody>
          <a:bodyPr>
            <a:normAutofit fontScale="90000"/>
          </a:bodyPr>
          <a:lstStyle/>
          <a:p>
            <a:r>
              <a:rPr lang="en-NZ" dirty="0"/>
              <a:t>Review of Day 11</a:t>
            </a:r>
          </a:p>
        </p:txBody>
      </p:sp>
      <p:pic>
        <p:nvPicPr>
          <p:cNvPr id="4" name="Picture 3">
            <a:extLst>
              <a:ext uri="{FF2B5EF4-FFF2-40B4-BE49-F238E27FC236}">
                <a16:creationId xmlns:a16="http://schemas.microsoft.com/office/drawing/2014/main" id="{F5277D9D-74A0-446E-8A21-4736A8893925}"/>
              </a:ext>
            </a:extLst>
          </p:cNvPr>
          <p:cNvPicPr>
            <a:picLocks noChangeAspect="1"/>
          </p:cNvPicPr>
          <p:nvPr/>
        </p:nvPicPr>
        <p:blipFill>
          <a:blip r:embed="rId2"/>
          <a:stretch>
            <a:fillRect/>
          </a:stretch>
        </p:blipFill>
        <p:spPr>
          <a:xfrm rot="804275">
            <a:off x="360045" y="1338225"/>
            <a:ext cx="2569467" cy="2466688"/>
          </a:xfrm>
          <a:prstGeom prst="rect">
            <a:avLst/>
          </a:prstGeom>
        </p:spPr>
      </p:pic>
      <p:sp>
        <p:nvSpPr>
          <p:cNvPr id="3" name="Content Placeholder 2">
            <a:extLst>
              <a:ext uri="{FF2B5EF4-FFF2-40B4-BE49-F238E27FC236}">
                <a16:creationId xmlns:a16="http://schemas.microsoft.com/office/drawing/2014/main" id="{7F7C1F8C-6D87-4DC7-B136-E94388430DD5}"/>
              </a:ext>
            </a:extLst>
          </p:cNvPr>
          <p:cNvSpPr>
            <a:spLocks noGrp="1"/>
          </p:cNvSpPr>
          <p:nvPr>
            <p:ph idx="1"/>
          </p:nvPr>
        </p:nvSpPr>
        <p:spPr>
          <a:xfrm>
            <a:off x="3290636" y="1516950"/>
            <a:ext cx="5370763" cy="3115771"/>
          </a:xfrm>
        </p:spPr>
        <p:txBody>
          <a:bodyPr>
            <a:normAutofit/>
          </a:bodyPr>
          <a:lstStyle/>
          <a:p>
            <a:r>
              <a:rPr lang="en-NZ" sz="2400" dirty="0"/>
              <a:t>What did you like about today?</a:t>
            </a:r>
          </a:p>
          <a:p>
            <a:r>
              <a:rPr lang="en-NZ" sz="2400" dirty="0"/>
              <a:t>What could have been done better?</a:t>
            </a:r>
          </a:p>
          <a:p>
            <a:r>
              <a:rPr lang="en-NZ" sz="2400" dirty="0"/>
              <a:t>What questions do you still have?</a:t>
            </a:r>
          </a:p>
        </p:txBody>
      </p:sp>
    </p:spTree>
    <p:extLst>
      <p:ext uri="{BB962C8B-B14F-4D97-AF65-F5344CB8AC3E}">
        <p14:creationId xmlns:p14="http://schemas.microsoft.com/office/powerpoint/2010/main" val="353209522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88FA1-C126-4AE8-9D9F-65F146F81F75}"/>
              </a:ext>
            </a:extLst>
          </p:cNvPr>
          <p:cNvSpPr>
            <a:spLocks noGrp="1"/>
          </p:cNvSpPr>
          <p:nvPr>
            <p:ph type="ctrTitle"/>
          </p:nvPr>
        </p:nvSpPr>
        <p:spPr>
          <a:xfrm>
            <a:off x="685800" y="914400"/>
            <a:ext cx="7772400" cy="1102519"/>
          </a:xfrm>
        </p:spPr>
        <p:txBody>
          <a:bodyPr/>
          <a:lstStyle/>
          <a:p>
            <a:r>
              <a:rPr lang="en-NZ" sz="3600" dirty="0"/>
              <a:t>Day 12</a:t>
            </a:r>
            <a:br>
              <a:rPr lang="en-NZ" sz="3600" dirty="0"/>
            </a:br>
            <a:r>
              <a:rPr lang="en-US" altLang="en-US" sz="3600" dirty="0">
                <a:ea typeface="ＭＳ Ｐゴシック" charset="-128"/>
              </a:rPr>
              <a:t>NZ-Sino 6-Week </a:t>
            </a:r>
            <a:br>
              <a:rPr lang="en-US" altLang="en-US" sz="3600" dirty="0">
                <a:ea typeface="ＭＳ Ｐゴシック" charset="-128"/>
              </a:rPr>
            </a:br>
            <a:r>
              <a:rPr lang="en-US" altLang="en-US" sz="3600" dirty="0">
                <a:ea typeface="ＭＳ Ｐゴシック" charset="-128"/>
              </a:rPr>
              <a:t>Model Programme</a:t>
            </a:r>
            <a:endParaRPr lang="en-NZ" sz="3600" dirty="0"/>
          </a:p>
        </p:txBody>
      </p:sp>
      <p:sp>
        <p:nvSpPr>
          <p:cNvPr id="5" name="Subtitle 4">
            <a:extLst>
              <a:ext uri="{FF2B5EF4-FFF2-40B4-BE49-F238E27FC236}">
                <a16:creationId xmlns:a16="http://schemas.microsoft.com/office/drawing/2014/main" id="{4ED106EC-DD7B-48C0-9ACD-167C3E809AEF}"/>
              </a:ext>
            </a:extLst>
          </p:cNvPr>
          <p:cNvSpPr>
            <a:spLocks noGrp="1"/>
          </p:cNvSpPr>
          <p:nvPr>
            <p:ph type="subTitle" idx="1"/>
          </p:nvPr>
        </p:nvSpPr>
        <p:spPr/>
        <p:txBody>
          <a:bodyPr/>
          <a:lstStyle/>
          <a:p>
            <a:r>
              <a:rPr lang="en-NZ" dirty="0"/>
              <a:t>Train the Trainer</a:t>
            </a:r>
          </a:p>
        </p:txBody>
      </p:sp>
    </p:spTree>
    <p:extLst>
      <p:ext uri="{BB962C8B-B14F-4D97-AF65-F5344CB8AC3E}">
        <p14:creationId xmlns:p14="http://schemas.microsoft.com/office/powerpoint/2010/main" val="246830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83FF-7608-47DA-8C3C-26F98DFD537E}"/>
              </a:ext>
            </a:extLst>
          </p:cNvPr>
          <p:cNvSpPr>
            <a:spLocks noGrp="1"/>
          </p:cNvSpPr>
          <p:nvPr>
            <p:ph type="title"/>
          </p:nvPr>
        </p:nvSpPr>
        <p:spPr>
          <a:xfrm>
            <a:off x="1135719" y="385209"/>
            <a:ext cx="7420599" cy="773412"/>
          </a:xfrm>
        </p:spPr>
        <p:txBody>
          <a:bodyPr anchor="b">
            <a:normAutofit/>
          </a:bodyPr>
          <a:lstStyle/>
          <a:p>
            <a:r>
              <a:rPr lang="en-NZ" dirty="0"/>
              <a:t>Warm-up</a:t>
            </a:r>
          </a:p>
        </p:txBody>
      </p:sp>
      <p:pic>
        <p:nvPicPr>
          <p:cNvPr id="4" name="Picture 3">
            <a:extLst>
              <a:ext uri="{FF2B5EF4-FFF2-40B4-BE49-F238E27FC236}">
                <a16:creationId xmlns:a16="http://schemas.microsoft.com/office/drawing/2014/main" id="{F22F4569-77CF-4E66-912A-54CBA87B45FC}"/>
              </a:ext>
            </a:extLst>
          </p:cNvPr>
          <p:cNvPicPr>
            <a:picLocks noChangeAspect="1"/>
          </p:cNvPicPr>
          <p:nvPr/>
        </p:nvPicPr>
        <p:blipFill>
          <a:blip r:embed="rId2"/>
          <a:stretch>
            <a:fillRect/>
          </a:stretch>
        </p:blipFill>
        <p:spPr>
          <a:xfrm>
            <a:off x="1191551" y="1941814"/>
            <a:ext cx="3690373" cy="2066609"/>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413033"/>
            <a:ext cx="2456751" cy="2139981"/>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2416896"/>
            <a:ext cx="2432214" cy="2121117"/>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0E58B7-51C4-4B06-9019-93CAA3F5ADBC}"/>
              </a:ext>
            </a:extLst>
          </p:cNvPr>
          <p:cNvSpPr>
            <a:spLocks noGrp="1"/>
          </p:cNvSpPr>
          <p:nvPr>
            <p:ph idx="1"/>
          </p:nvPr>
        </p:nvSpPr>
        <p:spPr>
          <a:xfrm>
            <a:off x="5836029" y="1709363"/>
            <a:ext cx="2720298" cy="2540359"/>
          </a:xfrm>
        </p:spPr>
        <p:txBody>
          <a:bodyPr anchor="ctr">
            <a:normAutofit/>
          </a:bodyPr>
          <a:lstStyle/>
          <a:p>
            <a:pPr marL="0" indent="0">
              <a:buNone/>
            </a:pPr>
            <a:r>
              <a:rPr lang="en-NZ" sz="2400" dirty="0"/>
              <a:t>Whose turn is it today?</a:t>
            </a:r>
          </a:p>
        </p:txBody>
      </p:sp>
    </p:spTree>
    <p:extLst>
      <p:ext uri="{BB962C8B-B14F-4D97-AF65-F5344CB8AC3E}">
        <p14:creationId xmlns:p14="http://schemas.microsoft.com/office/powerpoint/2010/main" val="84881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274691"/>
            <a:ext cx="2755857" cy="2400299"/>
            <a:chOff x="697883" y="1816768"/>
            <a:chExt cx="3674476" cy="3200399"/>
          </a:xfrm>
          <a:solidFill>
            <a:schemeClr val="accent1"/>
          </a:solidFill>
        </p:grpSpPr>
        <p:sp>
          <p:nvSpPr>
            <p:cNvPr id="9" name="Rectangle 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E8AC7EA4-B812-4A11-89E2-20BAB12B1753}"/>
              </a:ext>
            </a:extLst>
          </p:cNvPr>
          <p:cNvSpPr>
            <a:spLocks noGrp="1"/>
          </p:cNvSpPr>
          <p:nvPr>
            <p:ph type="title"/>
          </p:nvPr>
        </p:nvSpPr>
        <p:spPr>
          <a:xfrm>
            <a:off x="678657" y="1811491"/>
            <a:ext cx="2588798" cy="1799902"/>
          </a:xfrm>
        </p:spPr>
        <p:txBody>
          <a:bodyPr>
            <a:normAutofit/>
          </a:bodyPr>
          <a:lstStyle/>
          <a:p>
            <a:r>
              <a:rPr lang="en-NZ" sz="3000" dirty="0">
                <a:solidFill>
                  <a:srgbClr val="FFFFFF"/>
                </a:solidFill>
              </a:rPr>
              <a:t>Recap from Day 11</a:t>
            </a:r>
          </a:p>
        </p:txBody>
      </p:sp>
      <p:sp>
        <p:nvSpPr>
          <p:cNvPr id="3" name="Content Placeholder 2">
            <a:extLst>
              <a:ext uri="{FF2B5EF4-FFF2-40B4-BE49-F238E27FC236}">
                <a16:creationId xmlns:a16="http://schemas.microsoft.com/office/drawing/2014/main" id="{5FAD71C1-FEEB-400E-9493-A2B5CC97033D}"/>
              </a:ext>
            </a:extLst>
          </p:cNvPr>
          <p:cNvSpPr>
            <a:spLocks noGrp="1"/>
          </p:cNvSpPr>
          <p:nvPr>
            <p:ph idx="1"/>
          </p:nvPr>
        </p:nvSpPr>
        <p:spPr>
          <a:xfrm>
            <a:off x="3840480" y="603504"/>
            <a:ext cx="4711446" cy="3936492"/>
          </a:xfrm>
        </p:spPr>
        <p:txBody>
          <a:bodyPr anchor="ctr">
            <a:normAutofit/>
          </a:bodyPr>
          <a:lstStyle/>
          <a:p>
            <a:r>
              <a:rPr lang="en-NZ" sz="2400" dirty="0"/>
              <a:t>Do you have any questions from Day 11?</a:t>
            </a:r>
          </a:p>
          <a:p>
            <a:r>
              <a:rPr lang="en-NZ" sz="2400" dirty="0"/>
              <a:t>To answer your questions from the end of the day…</a:t>
            </a:r>
          </a:p>
          <a:p>
            <a:endParaRPr lang="en-NZ" sz="1500" dirty="0"/>
          </a:p>
        </p:txBody>
      </p:sp>
    </p:spTree>
    <p:extLst>
      <p:ext uri="{BB962C8B-B14F-4D97-AF65-F5344CB8AC3E}">
        <p14:creationId xmlns:p14="http://schemas.microsoft.com/office/powerpoint/2010/main" val="1518625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83FF-7608-47DA-8C3C-26F98DFD537E}"/>
              </a:ext>
            </a:extLst>
          </p:cNvPr>
          <p:cNvSpPr>
            <a:spLocks noGrp="1"/>
          </p:cNvSpPr>
          <p:nvPr>
            <p:ph type="title"/>
          </p:nvPr>
        </p:nvSpPr>
        <p:spPr>
          <a:xfrm>
            <a:off x="1135719" y="385209"/>
            <a:ext cx="7420599" cy="773412"/>
          </a:xfrm>
        </p:spPr>
        <p:txBody>
          <a:bodyPr anchor="b">
            <a:normAutofit/>
          </a:bodyPr>
          <a:lstStyle/>
          <a:p>
            <a:r>
              <a:rPr lang="en-NZ" dirty="0"/>
              <a:t>Warm-up</a:t>
            </a:r>
          </a:p>
        </p:txBody>
      </p:sp>
      <p:pic>
        <p:nvPicPr>
          <p:cNvPr id="4" name="Picture 3">
            <a:extLst>
              <a:ext uri="{FF2B5EF4-FFF2-40B4-BE49-F238E27FC236}">
                <a16:creationId xmlns:a16="http://schemas.microsoft.com/office/drawing/2014/main" id="{F22F4569-77CF-4E66-912A-54CBA87B45FC}"/>
              </a:ext>
            </a:extLst>
          </p:cNvPr>
          <p:cNvPicPr>
            <a:picLocks noChangeAspect="1"/>
          </p:cNvPicPr>
          <p:nvPr/>
        </p:nvPicPr>
        <p:blipFill>
          <a:blip r:embed="rId2"/>
          <a:stretch>
            <a:fillRect/>
          </a:stretch>
        </p:blipFill>
        <p:spPr>
          <a:xfrm>
            <a:off x="1191551" y="1941814"/>
            <a:ext cx="3690373" cy="2066609"/>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413033"/>
            <a:ext cx="2456751" cy="2139981"/>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2416896"/>
            <a:ext cx="2432214" cy="2121117"/>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0E58B7-51C4-4B06-9019-93CAA3F5ADBC}"/>
              </a:ext>
            </a:extLst>
          </p:cNvPr>
          <p:cNvSpPr>
            <a:spLocks noGrp="1"/>
          </p:cNvSpPr>
          <p:nvPr>
            <p:ph idx="1"/>
          </p:nvPr>
        </p:nvSpPr>
        <p:spPr>
          <a:xfrm>
            <a:off x="5836029" y="1709363"/>
            <a:ext cx="2720298" cy="2540359"/>
          </a:xfrm>
        </p:spPr>
        <p:txBody>
          <a:bodyPr anchor="ctr">
            <a:normAutofit/>
          </a:bodyPr>
          <a:lstStyle/>
          <a:p>
            <a:pPr marL="0" indent="0">
              <a:buNone/>
            </a:pPr>
            <a:r>
              <a:rPr lang="en-NZ" sz="2400" dirty="0"/>
              <a:t>Whose turn is it today?</a:t>
            </a:r>
          </a:p>
        </p:txBody>
      </p:sp>
    </p:spTree>
    <p:extLst>
      <p:ext uri="{BB962C8B-B14F-4D97-AF65-F5344CB8AC3E}">
        <p14:creationId xmlns:p14="http://schemas.microsoft.com/office/powerpoint/2010/main" val="198049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6003-7236-4504-8375-D4AE238F64A2}"/>
              </a:ext>
            </a:extLst>
          </p:cNvPr>
          <p:cNvSpPr>
            <a:spLocks noGrp="1"/>
          </p:cNvSpPr>
          <p:nvPr>
            <p:ph type="title"/>
          </p:nvPr>
        </p:nvSpPr>
        <p:spPr>
          <a:xfrm>
            <a:off x="852321" y="470673"/>
            <a:ext cx="5605629" cy="994172"/>
          </a:xfrm>
        </p:spPr>
        <p:txBody>
          <a:bodyPr>
            <a:normAutofit fontScale="90000"/>
          </a:bodyPr>
          <a:lstStyle/>
          <a:p>
            <a:r>
              <a:rPr lang="en-NZ" sz="4100" dirty="0"/>
              <a:t>Overview of day 12</a:t>
            </a:r>
          </a:p>
        </p:txBody>
      </p:sp>
      <p:sp>
        <p:nvSpPr>
          <p:cNvPr id="3" name="Content Placeholder 2">
            <a:extLst>
              <a:ext uri="{FF2B5EF4-FFF2-40B4-BE49-F238E27FC236}">
                <a16:creationId xmlns:a16="http://schemas.microsoft.com/office/drawing/2014/main" id="{CD5880FC-4BD6-43E6-9B76-23A76FE22028}"/>
              </a:ext>
            </a:extLst>
          </p:cNvPr>
          <p:cNvSpPr>
            <a:spLocks noGrp="1"/>
          </p:cNvSpPr>
          <p:nvPr>
            <p:ph idx="1"/>
          </p:nvPr>
        </p:nvSpPr>
        <p:spPr>
          <a:xfrm>
            <a:off x="852321" y="1708629"/>
            <a:ext cx="4850901" cy="2587960"/>
          </a:xfrm>
        </p:spPr>
        <p:txBody>
          <a:bodyPr anchor="ctr">
            <a:normAutofit fontScale="70000" lnSpcReduction="20000"/>
          </a:bodyPr>
          <a:lstStyle/>
          <a:p>
            <a:pPr lvl="0"/>
            <a:r>
              <a:rPr lang="en-NZ" dirty="0"/>
              <a:t>Identify the purpose of learning outcomes and their benefits.</a:t>
            </a:r>
          </a:p>
          <a:p>
            <a:pPr lvl="0"/>
            <a:r>
              <a:rPr lang="en-NZ" dirty="0"/>
              <a:t>Identify and write clear, SMART learning outcomes</a:t>
            </a:r>
          </a:p>
          <a:p>
            <a:pPr lvl="0"/>
            <a:r>
              <a:rPr lang="en-NZ" dirty="0"/>
              <a:t>Apply Bloom’s taxonomy to phases of learning</a:t>
            </a:r>
          </a:p>
          <a:p>
            <a:pPr lvl="0"/>
            <a:r>
              <a:rPr lang="en-NZ" dirty="0"/>
              <a:t>Plan using Bloom’s taxonomy</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1769184"/>
            <a:ext cx="1605129" cy="1605129"/>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eacher">
            <a:extLst>
              <a:ext uri="{FF2B5EF4-FFF2-40B4-BE49-F238E27FC236}">
                <a16:creationId xmlns:a16="http://schemas.microsoft.com/office/drawing/2014/main" id="{F6EB50CA-485E-403B-AD98-1F8628FDE7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0489" y="2143125"/>
            <a:ext cx="857249" cy="857249"/>
          </a:xfrm>
          <a:prstGeom prst="rect">
            <a:avLst/>
          </a:prstGeom>
        </p:spPr>
      </p:pic>
    </p:spTree>
    <p:extLst>
      <p:ext uri="{BB962C8B-B14F-4D97-AF65-F5344CB8AC3E}">
        <p14:creationId xmlns:p14="http://schemas.microsoft.com/office/powerpoint/2010/main" val="328304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Goal tendering activity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636899" y="497438"/>
            <a:ext cx="5265928" cy="3697685"/>
          </a:xfrm>
        </p:spPr>
        <p:txBody>
          <a:bodyPr anchor="ctr">
            <a:noAutofit/>
          </a:bodyPr>
          <a:lstStyle/>
          <a:p>
            <a:pPr lvl="0"/>
            <a:r>
              <a:rPr lang="en-NZ" sz="2000" dirty="0"/>
              <a:t>Decide on team name and the number of times you think the ball will be successfully bounce into the container/box by the EACH team member. </a:t>
            </a:r>
          </a:p>
          <a:p>
            <a:pPr lvl="0"/>
            <a:r>
              <a:rPr lang="en-NZ" sz="2000" dirty="0"/>
              <a:t>Record on post-it note.</a:t>
            </a:r>
          </a:p>
          <a:p>
            <a:pPr lvl="0"/>
            <a:r>
              <a:rPr lang="en-NZ" sz="2000" dirty="0"/>
              <a:t>Have your ONE practice shot. </a:t>
            </a:r>
          </a:p>
          <a:p>
            <a:pPr lvl="0"/>
            <a:r>
              <a:rPr lang="en-NZ" sz="2000" dirty="0"/>
              <a:t>Complete the competition with each person having THREE bounces into the container/box. </a:t>
            </a:r>
          </a:p>
          <a:p>
            <a:pPr lvl="0"/>
            <a:r>
              <a:rPr lang="en-NZ" sz="2000" dirty="0"/>
              <a:t>Compare your predictions.</a:t>
            </a:r>
          </a:p>
          <a:p>
            <a:pPr lvl="1"/>
            <a:r>
              <a:rPr lang="en-NZ" sz="1400" dirty="0"/>
              <a:t>How well did you do in accomplishing your goal?</a:t>
            </a:r>
          </a:p>
          <a:p>
            <a:pPr lvl="1"/>
            <a:r>
              <a:rPr lang="en-NZ" sz="1400" dirty="0"/>
              <a:t>How did you determine the gaol? </a:t>
            </a:r>
          </a:p>
        </p:txBody>
      </p:sp>
    </p:spTree>
    <p:extLst>
      <p:ext uri="{BB962C8B-B14F-4D97-AF65-F5344CB8AC3E}">
        <p14:creationId xmlns:p14="http://schemas.microsoft.com/office/powerpoint/2010/main" val="155755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Group</a:t>
            </a:r>
            <a:br>
              <a:rPr lang="en-NZ" sz="3200" dirty="0">
                <a:solidFill>
                  <a:schemeClr val="accent1"/>
                </a:solidFill>
              </a:rPr>
            </a:br>
            <a:r>
              <a:rPr lang="en-NZ" sz="3200" dirty="0">
                <a:solidFill>
                  <a:schemeClr val="accent1"/>
                </a:solidFill>
              </a:rPr>
              <a:t>activity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636899" y="497438"/>
            <a:ext cx="5265928" cy="3697685"/>
          </a:xfrm>
        </p:spPr>
        <p:txBody>
          <a:bodyPr anchor="ctr">
            <a:noAutofit/>
          </a:bodyPr>
          <a:lstStyle/>
          <a:p>
            <a:pPr lvl="0"/>
            <a:r>
              <a:rPr lang="en-NZ" sz="2000" dirty="0"/>
              <a:t>Decide on team name and the number of times you think the ball will be successfully bounce into the container/box by the EACH team member. </a:t>
            </a:r>
          </a:p>
          <a:p>
            <a:pPr lvl="0"/>
            <a:r>
              <a:rPr lang="en-NZ" sz="2000" dirty="0"/>
              <a:t>Record on post-it note.</a:t>
            </a:r>
          </a:p>
          <a:p>
            <a:pPr lvl="0"/>
            <a:r>
              <a:rPr lang="en-NZ" sz="2000" dirty="0"/>
              <a:t>Have your ONE practice shot. </a:t>
            </a:r>
          </a:p>
          <a:p>
            <a:pPr lvl="0"/>
            <a:r>
              <a:rPr lang="en-NZ" sz="2000" dirty="0"/>
              <a:t>Complete the competition with each person having THREE bounces into the container/box. </a:t>
            </a:r>
          </a:p>
          <a:p>
            <a:pPr lvl="0"/>
            <a:r>
              <a:rPr lang="en-NZ" sz="2000" dirty="0"/>
              <a:t>Compare your predictions.</a:t>
            </a:r>
          </a:p>
          <a:p>
            <a:pPr lvl="1"/>
            <a:r>
              <a:rPr lang="en-NZ" sz="1400" dirty="0"/>
              <a:t>How well did you do in accomplishing your goal?</a:t>
            </a:r>
          </a:p>
          <a:p>
            <a:pPr lvl="1"/>
            <a:r>
              <a:rPr lang="en-NZ" sz="1400" dirty="0"/>
              <a:t>How did you determine the gaol? </a:t>
            </a:r>
          </a:p>
        </p:txBody>
      </p:sp>
    </p:spTree>
    <p:extLst>
      <p:ext uri="{BB962C8B-B14F-4D97-AF65-F5344CB8AC3E}">
        <p14:creationId xmlns:p14="http://schemas.microsoft.com/office/powerpoint/2010/main" val="735644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Group</a:t>
            </a:r>
            <a:br>
              <a:rPr lang="en-NZ" sz="3200" dirty="0">
                <a:solidFill>
                  <a:schemeClr val="accent1"/>
                </a:solidFill>
              </a:rPr>
            </a:br>
            <a:r>
              <a:rPr lang="en-NZ" sz="3200" dirty="0">
                <a:solidFill>
                  <a:schemeClr val="accent1"/>
                </a:solidFill>
              </a:rPr>
              <a:t>activity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636899" y="497438"/>
            <a:ext cx="5265928" cy="3697685"/>
          </a:xfrm>
        </p:spPr>
        <p:txBody>
          <a:bodyPr anchor="ctr">
            <a:noAutofit/>
          </a:bodyPr>
          <a:lstStyle/>
          <a:p>
            <a:pPr lvl="0"/>
            <a:r>
              <a:rPr lang="en-NZ" sz="2000" dirty="0"/>
              <a:t>In the group you completed the tennis ball game brainstorm the following two questions:</a:t>
            </a:r>
          </a:p>
          <a:p>
            <a:pPr lvl="0"/>
            <a:r>
              <a:rPr lang="en-NZ" sz="2000" dirty="0"/>
              <a:t>What is a Learning Outcome?</a:t>
            </a:r>
          </a:p>
          <a:p>
            <a:pPr lvl="0"/>
            <a:r>
              <a:rPr lang="en-NZ" sz="2000" dirty="0"/>
              <a:t>Why are Learning Outcomes important?</a:t>
            </a:r>
          </a:p>
          <a:p>
            <a:pPr lvl="0"/>
            <a:r>
              <a:rPr lang="en-NZ" sz="2000" dirty="0"/>
              <a:t>When you have completed join another small group and discuss what you have written. Jointly come up with a statement that has a minimum of 2 points on ‘What is a learning outcome’ and 4 points on ‘Why are Learning Outcomes important’.</a:t>
            </a:r>
          </a:p>
          <a:p>
            <a:pPr lvl="0"/>
            <a:r>
              <a:rPr lang="en-NZ" sz="2000" dirty="0"/>
              <a:t>Share this with the wider group.</a:t>
            </a:r>
          </a:p>
        </p:txBody>
      </p:sp>
    </p:spTree>
    <p:extLst>
      <p:ext uri="{BB962C8B-B14F-4D97-AF65-F5344CB8AC3E}">
        <p14:creationId xmlns:p14="http://schemas.microsoft.com/office/powerpoint/2010/main" val="3120946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5009-A0BB-4F0C-9D46-C411D327FB33}"/>
              </a:ext>
            </a:extLst>
          </p:cNvPr>
          <p:cNvSpPr>
            <a:spLocks noGrp="1"/>
          </p:cNvSpPr>
          <p:nvPr>
            <p:ph type="title"/>
          </p:nvPr>
        </p:nvSpPr>
        <p:spPr/>
        <p:txBody>
          <a:bodyPr/>
          <a:lstStyle/>
          <a:p>
            <a:r>
              <a:rPr lang="en-NZ" dirty="0"/>
              <a:t>Writing Learning Outcomes</a:t>
            </a:r>
          </a:p>
        </p:txBody>
      </p:sp>
      <p:sp>
        <p:nvSpPr>
          <p:cNvPr id="3" name="Content Placeholder 2">
            <a:extLst>
              <a:ext uri="{FF2B5EF4-FFF2-40B4-BE49-F238E27FC236}">
                <a16:creationId xmlns:a16="http://schemas.microsoft.com/office/drawing/2014/main" id="{FA030438-61EB-4853-90BB-6117E67F0105}"/>
              </a:ext>
            </a:extLst>
          </p:cNvPr>
          <p:cNvSpPr>
            <a:spLocks noGrp="1"/>
          </p:cNvSpPr>
          <p:nvPr>
            <p:ph idx="1"/>
          </p:nvPr>
        </p:nvSpPr>
        <p:spPr>
          <a:xfrm>
            <a:off x="457200" y="1553227"/>
            <a:ext cx="8229600" cy="3394075"/>
          </a:xfrm>
        </p:spPr>
        <p:txBody>
          <a:bodyPr/>
          <a:lstStyle/>
          <a:p>
            <a:r>
              <a:rPr lang="en-NZ" sz="2400" dirty="0"/>
              <a:t>Learning Outcomes are direct statements that describe the essential and enduring </a:t>
            </a:r>
            <a:r>
              <a:rPr lang="en-NZ" sz="2400" b="1" dirty="0"/>
              <a:t>disciplinary knowledge </a:t>
            </a:r>
            <a:r>
              <a:rPr lang="en-NZ" sz="2400" dirty="0"/>
              <a:t>and </a:t>
            </a:r>
            <a:r>
              <a:rPr lang="en-NZ" sz="2400" b="1" dirty="0"/>
              <a:t>abilities</a:t>
            </a:r>
            <a:r>
              <a:rPr lang="en-NZ" sz="2400" dirty="0"/>
              <a:t> that students should possess, and the </a:t>
            </a:r>
            <a:r>
              <a:rPr lang="en-NZ" sz="2400" b="1" dirty="0"/>
              <a:t>depth of learning </a:t>
            </a:r>
            <a:r>
              <a:rPr lang="en-NZ" sz="2400" dirty="0"/>
              <a:t>that is expected upon completion of a program or course. They focus on </a:t>
            </a:r>
            <a:r>
              <a:rPr lang="en-NZ" sz="2400" b="1" dirty="0"/>
              <a:t>transferable knowledge</a:t>
            </a:r>
            <a:r>
              <a:rPr lang="en-NZ" sz="2400" dirty="0"/>
              <a:t>, </a:t>
            </a:r>
            <a:r>
              <a:rPr lang="en-NZ" sz="2400" b="1" dirty="0"/>
              <a:t>skills and behaviours </a:t>
            </a:r>
            <a:r>
              <a:rPr lang="en-NZ" sz="2400" dirty="0"/>
              <a:t>that can be </a:t>
            </a:r>
            <a:r>
              <a:rPr lang="en-NZ" sz="2400" b="1" dirty="0"/>
              <a:t>observed and assessed</a:t>
            </a:r>
            <a:r>
              <a:rPr lang="en-NZ" sz="2400" dirty="0"/>
              <a:t>, and are </a:t>
            </a:r>
            <a:r>
              <a:rPr lang="en-NZ" sz="2400" b="1" dirty="0"/>
              <a:t>reflective</a:t>
            </a:r>
            <a:r>
              <a:rPr lang="en-NZ" sz="2400" dirty="0"/>
              <a:t> of disciplinary contexts. </a:t>
            </a:r>
          </a:p>
          <a:p>
            <a:endParaRPr lang="en-NZ" dirty="0"/>
          </a:p>
        </p:txBody>
      </p:sp>
    </p:spTree>
    <p:extLst>
      <p:ext uri="{BB962C8B-B14F-4D97-AF65-F5344CB8AC3E}">
        <p14:creationId xmlns:p14="http://schemas.microsoft.com/office/powerpoint/2010/main" val="3570241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Benefits of writing learning outcomes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636899" y="497438"/>
            <a:ext cx="5265928" cy="3697685"/>
          </a:xfrm>
        </p:spPr>
        <p:txBody>
          <a:bodyPr anchor="ctr">
            <a:noAutofit/>
          </a:bodyPr>
          <a:lstStyle/>
          <a:p>
            <a:pPr lvl="0"/>
            <a:r>
              <a:rPr lang="en-NZ" sz="2400" dirty="0"/>
              <a:t>In your pairs, discuss the benefits of writing learning outcomes</a:t>
            </a:r>
          </a:p>
          <a:p>
            <a:pPr lvl="0"/>
            <a:r>
              <a:rPr lang="en-NZ" sz="2400" dirty="0"/>
              <a:t>Write one benefit per post-it note and stick these on the flip chart on the board.</a:t>
            </a:r>
          </a:p>
          <a:p>
            <a:pPr lvl="0"/>
            <a:r>
              <a:rPr lang="en-NZ" sz="2400" dirty="0"/>
              <a:t>Share your responses with the whole class. </a:t>
            </a:r>
          </a:p>
          <a:p>
            <a:pPr lvl="0"/>
            <a:r>
              <a:rPr lang="en-NZ" sz="2400" dirty="0"/>
              <a:t>Note down the discussed benefits on </a:t>
            </a:r>
            <a:r>
              <a:rPr lang="en-NZ" sz="2400" b="1" dirty="0"/>
              <a:t>Template A: Benefits of Learning Outcomes</a:t>
            </a:r>
            <a:r>
              <a:rPr lang="en-NZ" sz="2400" dirty="0"/>
              <a:t>. </a:t>
            </a:r>
          </a:p>
          <a:p>
            <a:pPr marL="0" lvl="0" indent="0">
              <a:buNone/>
            </a:pPr>
            <a:endParaRPr lang="en-NZ" sz="2000" dirty="0"/>
          </a:p>
        </p:txBody>
      </p:sp>
    </p:spTree>
    <p:extLst>
      <p:ext uri="{BB962C8B-B14F-4D97-AF65-F5344CB8AC3E}">
        <p14:creationId xmlns:p14="http://schemas.microsoft.com/office/powerpoint/2010/main" val="2365948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0FFA-C990-4F1A-982C-C267FB3EF782}"/>
              </a:ext>
            </a:extLst>
          </p:cNvPr>
          <p:cNvSpPr>
            <a:spLocks noGrp="1"/>
          </p:cNvSpPr>
          <p:nvPr>
            <p:ph type="title"/>
          </p:nvPr>
        </p:nvSpPr>
        <p:spPr/>
        <p:txBody>
          <a:bodyPr/>
          <a:lstStyle/>
          <a:p>
            <a:r>
              <a:rPr lang="en-NZ" dirty="0"/>
              <a:t>Cognitive Domain</a:t>
            </a:r>
          </a:p>
        </p:txBody>
      </p:sp>
      <p:pic>
        <p:nvPicPr>
          <p:cNvPr id="4" name="Content Placeholder 3">
            <a:extLst>
              <a:ext uri="{FF2B5EF4-FFF2-40B4-BE49-F238E27FC236}">
                <a16:creationId xmlns:a16="http://schemas.microsoft.com/office/drawing/2014/main" id="{46806BCF-8E53-4831-B35F-71628411652A}"/>
              </a:ext>
            </a:extLst>
          </p:cNvPr>
          <p:cNvPicPr>
            <a:picLocks noGrp="1" noChangeAspect="1"/>
          </p:cNvPicPr>
          <p:nvPr>
            <p:ph idx="1"/>
          </p:nvPr>
        </p:nvPicPr>
        <p:blipFill>
          <a:blip r:embed="rId2"/>
          <a:stretch>
            <a:fillRect/>
          </a:stretch>
        </p:blipFill>
        <p:spPr>
          <a:xfrm>
            <a:off x="365363" y="1063625"/>
            <a:ext cx="8321437" cy="3509710"/>
          </a:xfrm>
          <a:prstGeom prst="rect">
            <a:avLst/>
          </a:prstGeom>
        </p:spPr>
      </p:pic>
    </p:spTree>
    <p:extLst>
      <p:ext uri="{BB962C8B-B14F-4D97-AF65-F5344CB8AC3E}">
        <p14:creationId xmlns:p14="http://schemas.microsoft.com/office/powerpoint/2010/main" val="269927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AEFCD-2FCA-489F-B593-1195C043ABC1}"/>
              </a:ext>
            </a:extLst>
          </p:cNvPr>
          <p:cNvSpPr>
            <a:spLocks noGrp="1"/>
          </p:cNvSpPr>
          <p:nvPr>
            <p:ph type="title"/>
          </p:nvPr>
        </p:nvSpPr>
        <p:spPr/>
        <p:txBody>
          <a:bodyPr/>
          <a:lstStyle/>
          <a:p>
            <a:r>
              <a:rPr lang="en-NZ" dirty="0"/>
              <a:t>Affective Domain</a:t>
            </a:r>
          </a:p>
        </p:txBody>
      </p:sp>
      <p:pic>
        <p:nvPicPr>
          <p:cNvPr id="4" name="Picture 3">
            <a:extLst>
              <a:ext uri="{FF2B5EF4-FFF2-40B4-BE49-F238E27FC236}">
                <a16:creationId xmlns:a16="http://schemas.microsoft.com/office/drawing/2014/main" id="{9F5078B0-F9D6-48D6-A3A4-4DA2537FBF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3625"/>
            <a:ext cx="8354861" cy="3596057"/>
          </a:xfrm>
          <a:prstGeom prst="rect">
            <a:avLst/>
          </a:prstGeom>
          <a:noFill/>
        </p:spPr>
      </p:pic>
    </p:spTree>
    <p:extLst>
      <p:ext uri="{BB962C8B-B14F-4D97-AF65-F5344CB8AC3E}">
        <p14:creationId xmlns:p14="http://schemas.microsoft.com/office/powerpoint/2010/main" val="330936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59AF-4F44-CC4C-8575-1978BEC0F123}"/>
              </a:ext>
            </a:extLst>
          </p:cNvPr>
          <p:cNvSpPr>
            <a:spLocks noGrp="1"/>
          </p:cNvSpPr>
          <p:nvPr>
            <p:ph type="title"/>
          </p:nvPr>
        </p:nvSpPr>
        <p:spPr>
          <a:xfrm>
            <a:off x="852321" y="470673"/>
            <a:ext cx="5605629" cy="994172"/>
          </a:xfrm>
        </p:spPr>
        <p:txBody>
          <a:bodyPr>
            <a:normAutofit/>
          </a:bodyPr>
          <a:lstStyle/>
          <a:p>
            <a:r>
              <a:rPr lang="en-US" dirty="0"/>
              <a:t>Day plan</a:t>
            </a:r>
          </a:p>
        </p:txBody>
      </p:sp>
      <p:sp>
        <p:nvSpPr>
          <p:cNvPr id="3" name="Content Placeholder 2">
            <a:extLst>
              <a:ext uri="{FF2B5EF4-FFF2-40B4-BE49-F238E27FC236}">
                <a16:creationId xmlns:a16="http://schemas.microsoft.com/office/drawing/2014/main" id="{BB6277C8-AB68-4541-AF9C-9517ECBA6569}"/>
              </a:ext>
            </a:extLst>
          </p:cNvPr>
          <p:cNvSpPr>
            <a:spLocks noGrp="1"/>
          </p:cNvSpPr>
          <p:nvPr>
            <p:ph idx="1"/>
          </p:nvPr>
        </p:nvSpPr>
        <p:spPr>
          <a:xfrm>
            <a:off x="828357" y="1464845"/>
            <a:ext cx="5346975" cy="3820439"/>
          </a:xfrm>
        </p:spPr>
        <p:txBody>
          <a:bodyPr anchor="ctr">
            <a:normAutofit fontScale="47500" lnSpcReduction="20000"/>
          </a:bodyPr>
          <a:lstStyle/>
          <a:p>
            <a:pPr lvl="0"/>
            <a:r>
              <a:rPr lang="en-NZ" sz="3800" dirty="0"/>
              <a:t>Identify examples of inquiry-based learning </a:t>
            </a:r>
          </a:p>
          <a:p>
            <a:pPr lvl="0"/>
            <a:r>
              <a:rPr lang="en-NZ" sz="3800" dirty="0"/>
              <a:t>Create Inquiry-based learning questions</a:t>
            </a:r>
          </a:p>
          <a:p>
            <a:pPr lvl="0"/>
            <a:r>
              <a:rPr lang="en-NZ" sz="3800" dirty="0"/>
              <a:t>Reflect on the role of a teacher in inquiry-based learning</a:t>
            </a:r>
          </a:p>
          <a:p>
            <a:pPr lvl="0"/>
            <a:r>
              <a:rPr lang="en-NZ" sz="3800" dirty="0"/>
              <a:t>Research and identify the steps of problem-based learning</a:t>
            </a:r>
          </a:p>
          <a:p>
            <a:pPr lvl="0"/>
            <a:r>
              <a:rPr lang="en-NZ" sz="3800" dirty="0"/>
              <a:t>Plan a problem-based project</a:t>
            </a:r>
          </a:p>
          <a:p>
            <a:pPr lvl="0"/>
            <a:r>
              <a:rPr lang="en-NZ" sz="3800" dirty="0"/>
              <a:t>Discuss the benefits and challenges of flipped classrooms</a:t>
            </a:r>
          </a:p>
          <a:p>
            <a:pPr lvl="0"/>
            <a:r>
              <a:rPr lang="en-NZ" sz="3800" dirty="0"/>
              <a:t>Plan a flipped learning session</a:t>
            </a:r>
          </a:p>
          <a:p>
            <a:pPr marL="0" indent="0">
              <a:buNone/>
            </a:pPr>
            <a:endParaRPr lang="en-US" sz="3800" dirty="0"/>
          </a:p>
          <a:p>
            <a:pPr marL="0" indent="0">
              <a:buNone/>
            </a:pPr>
            <a:r>
              <a:rPr lang="en-US" sz="3800" b="1" dirty="0"/>
              <a:t>Any outstanding questions?</a:t>
            </a:r>
          </a:p>
          <a:p>
            <a:endParaRPr lang="en-US" sz="1800" dirty="0"/>
          </a:p>
          <a:p>
            <a:endParaRPr lang="en-US" sz="1800" dirty="0"/>
          </a:p>
          <a:p>
            <a:endParaRPr lang="en-US" sz="1800" dirty="0"/>
          </a:p>
          <a:p>
            <a:endParaRPr lang="en-US" sz="18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1769184"/>
            <a:ext cx="1605129" cy="1605129"/>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obotOutline">
            <a:extLst>
              <a:ext uri="{FF2B5EF4-FFF2-40B4-BE49-F238E27FC236}">
                <a16:creationId xmlns:a16="http://schemas.microsoft.com/office/drawing/2014/main" id="{91D7DDFF-6A80-4B79-91F8-BB2EBE2C37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0489" y="2143125"/>
            <a:ext cx="857249" cy="857249"/>
          </a:xfrm>
          <a:prstGeom prst="rect">
            <a:avLst/>
          </a:prstGeom>
        </p:spPr>
      </p:pic>
    </p:spTree>
    <p:extLst>
      <p:ext uri="{BB962C8B-B14F-4D97-AF65-F5344CB8AC3E}">
        <p14:creationId xmlns:p14="http://schemas.microsoft.com/office/powerpoint/2010/main" val="2631025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5DC5-E26E-4D7A-AC2F-EB01BA428AC5}"/>
              </a:ext>
            </a:extLst>
          </p:cNvPr>
          <p:cNvSpPr>
            <a:spLocks noGrp="1"/>
          </p:cNvSpPr>
          <p:nvPr>
            <p:ph type="title"/>
          </p:nvPr>
        </p:nvSpPr>
        <p:spPr/>
        <p:txBody>
          <a:bodyPr/>
          <a:lstStyle/>
          <a:p>
            <a:r>
              <a:rPr lang="en-NZ" dirty="0"/>
              <a:t>Psychomotor Domain</a:t>
            </a:r>
          </a:p>
        </p:txBody>
      </p:sp>
      <p:pic>
        <p:nvPicPr>
          <p:cNvPr id="4" name="Content Placeholder 3">
            <a:extLst>
              <a:ext uri="{FF2B5EF4-FFF2-40B4-BE49-F238E27FC236}">
                <a16:creationId xmlns:a16="http://schemas.microsoft.com/office/drawing/2014/main" id="{5B8BBBD4-EA29-4127-8249-D76659E3CF70}"/>
              </a:ext>
            </a:extLst>
          </p:cNvPr>
          <p:cNvPicPr>
            <a:picLocks noGrp="1" noChangeAspect="1"/>
          </p:cNvPicPr>
          <p:nvPr>
            <p:ph idx="1"/>
          </p:nvPr>
        </p:nvPicPr>
        <p:blipFill>
          <a:blip r:embed="rId2"/>
          <a:stretch>
            <a:fillRect/>
          </a:stretch>
        </p:blipFill>
        <p:spPr>
          <a:xfrm>
            <a:off x="601248" y="1199168"/>
            <a:ext cx="8229599" cy="3235045"/>
          </a:xfrm>
          <a:prstGeom prst="rect">
            <a:avLst/>
          </a:prstGeom>
        </p:spPr>
      </p:pic>
    </p:spTree>
    <p:extLst>
      <p:ext uri="{BB962C8B-B14F-4D97-AF65-F5344CB8AC3E}">
        <p14:creationId xmlns:p14="http://schemas.microsoft.com/office/powerpoint/2010/main" val="1150928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Domains of learning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636899" y="497438"/>
            <a:ext cx="5265928" cy="3697685"/>
          </a:xfrm>
        </p:spPr>
        <p:txBody>
          <a:bodyPr anchor="ctr">
            <a:noAutofit/>
          </a:bodyPr>
          <a:lstStyle/>
          <a:p>
            <a:pPr lvl="0"/>
            <a:r>
              <a:rPr lang="en-NZ" sz="2400" dirty="0"/>
              <a:t>On your own identify the domains and levels of learning in the examples in </a:t>
            </a:r>
            <a:r>
              <a:rPr lang="en-NZ" sz="2400" b="1" dirty="0"/>
              <a:t>Template B: Domains of learning. </a:t>
            </a:r>
          </a:p>
          <a:p>
            <a:pPr lvl="0"/>
            <a:r>
              <a:rPr lang="en-NZ" sz="2400" dirty="0"/>
              <a:t>You might like to check the examples on the following pages in your workbook.</a:t>
            </a:r>
          </a:p>
          <a:p>
            <a:pPr marL="0" lvl="0" indent="0">
              <a:buNone/>
            </a:pPr>
            <a:endParaRPr lang="en-NZ" sz="2000" dirty="0"/>
          </a:p>
        </p:txBody>
      </p:sp>
    </p:spTree>
    <p:extLst>
      <p:ext uri="{BB962C8B-B14F-4D97-AF65-F5344CB8AC3E}">
        <p14:creationId xmlns:p14="http://schemas.microsoft.com/office/powerpoint/2010/main" val="423276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FC49-0261-4D5C-A271-E01E2284DE9B}"/>
              </a:ext>
            </a:extLst>
          </p:cNvPr>
          <p:cNvSpPr>
            <a:spLocks noGrp="1"/>
          </p:cNvSpPr>
          <p:nvPr>
            <p:ph type="title"/>
          </p:nvPr>
        </p:nvSpPr>
        <p:spPr/>
        <p:txBody>
          <a:bodyPr/>
          <a:lstStyle/>
          <a:p>
            <a:r>
              <a:rPr lang="en-NZ" dirty="0"/>
              <a:t>SMART LOs</a:t>
            </a:r>
          </a:p>
        </p:txBody>
      </p:sp>
      <p:pic>
        <p:nvPicPr>
          <p:cNvPr id="4" name="Content Placeholder 3" descr="See the source image">
            <a:extLst>
              <a:ext uri="{FF2B5EF4-FFF2-40B4-BE49-F238E27FC236}">
                <a16:creationId xmlns:a16="http://schemas.microsoft.com/office/drawing/2014/main" id="{1DCC32A5-6DBA-4228-AAC1-9963CD365AD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1079" y="1063625"/>
            <a:ext cx="6901842" cy="3157646"/>
          </a:xfrm>
          <a:prstGeom prst="rect">
            <a:avLst/>
          </a:prstGeom>
          <a:noFill/>
          <a:ln>
            <a:noFill/>
          </a:ln>
        </p:spPr>
      </p:pic>
    </p:spTree>
    <p:extLst>
      <p:ext uri="{BB962C8B-B14F-4D97-AF65-F5344CB8AC3E}">
        <p14:creationId xmlns:p14="http://schemas.microsoft.com/office/powerpoint/2010/main" val="945518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Identifying clear LOs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636899" y="497438"/>
            <a:ext cx="5265928" cy="3697685"/>
          </a:xfrm>
        </p:spPr>
        <p:txBody>
          <a:bodyPr anchor="ctr">
            <a:noAutofit/>
          </a:bodyPr>
          <a:lstStyle/>
          <a:p>
            <a:pPr marL="0" lvl="0" indent="0">
              <a:buNone/>
            </a:pPr>
            <a:r>
              <a:rPr lang="en-US" sz="2400" dirty="0"/>
              <a:t>On your own:</a:t>
            </a:r>
          </a:p>
          <a:p>
            <a:pPr lvl="0"/>
            <a:r>
              <a:rPr lang="en-US" sz="2400" dirty="0"/>
              <a:t>Re-write the learning outcomes in Template C that you feel are not useful and improve them, remembering that they need to be SMART.</a:t>
            </a:r>
            <a:endParaRPr lang="en-NZ" sz="2400" dirty="0"/>
          </a:p>
          <a:p>
            <a:pPr lvl="0"/>
            <a:r>
              <a:rPr lang="en-US" sz="2400" dirty="0"/>
              <a:t>Compare your answers with your neighbour.</a:t>
            </a:r>
            <a:endParaRPr lang="en-NZ" sz="2400" dirty="0"/>
          </a:p>
          <a:p>
            <a:pPr lvl="0"/>
            <a:r>
              <a:rPr lang="en-US" sz="2400" dirty="0"/>
              <a:t>Discuss as a class</a:t>
            </a:r>
            <a:endParaRPr lang="en-NZ" sz="2400" dirty="0"/>
          </a:p>
          <a:p>
            <a:pPr marL="0" lvl="0" indent="0">
              <a:buNone/>
            </a:pPr>
            <a:endParaRPr lang="en-NZ" sz="2000" dirty="0"/>
          </a:p>
        </p:txBody>
      </p:sp>
    </p:spTree>
    <p:extLst>
      <p:ext uri="{BB962C8B-B14F-4D97-AF65-F5344CB8AC3E}">
        <p14:creationId xmlns:p14="http://schemas.microsoft.com/office/powerpoint/2010/main" val="3031223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92EB-EC45-41D3-831C-34C585333676}"/>
              </a:ext>
            </a:extLst>
          </p:cNvPr>
          <p:cNvSpPr>
            <a:spLocks noGrp="1"/>
          </p:cNvSpPr>
          <p:nvPr>
            <p:ph type="title"/>
          </p:nvPr>
        </p:nvSpPr>
        <p:spPr/>
        <p:txBody>
          <a:bodyPr/>
          <a:lstStyle/>
          <a:p>
            <a:r>
              <a:rPr lang="en-NZ" dirty="0"/>
              <a:t>Whole class discussion</a:t>
            </a:r>
          </a:p>
        </p:txBody>
      </p:sp>
      <p:sp>
        <p:nvSpPr>
          <p:cNvPr id="3" name="Content Placeholder 2">
            <a:extLst>
              <a:ext uri="{FF2B5EF4-FFF2-40B4-BE49-F238E27FC236}">
                <a16:creationId xmlns:a16="http://schemas.microsoft.com/office/drawing/2014/main" id="{6A4406A3-245C-446C-B7F9-82A625E254B8}"/>
              </a:ext>
            </a:extLst>
          </p:cNvPr>
          <p:cNvSpPr>
            <a:spLocks noGrp="1"/>
          </p:cNvSpPr>
          <p:nvPr>
            <p:ph idx="1"/>
          </p:nvPr>
        </p:nvSpPr>
        <p:spPr/>
        <p:txBody>
          <a:bodyPr/>
          <a:lstStyle/>
          <a:p>
            <a:pPr lvl="0"/>
            <a:r>
              <a:rPr lang="en-NZ" sz="2000" dirty="0"/>
              <a:t>What are the most important things you want your students to accomplish? </a:t>
            </a:r>
          </a:p>
          <a:p>
            <a:pPr lvl="0"/>
            <a:r>
              <a:rPr lang="en-NZ" sz="2000" dirty="0"/>
              <a:t>What do you want them to remember or be able to do once they have completed your program? </a:t>
            </a:r>
          </a:p>
          <a:p>
            <a:pPr lvl="0"/>
            <a:r>
              <a:rPr lang="en-NZ" sz="2000" dirty="0"/>
              <a:t>What skills and knowledge will your students need after they graduate in order to be employable? </a:t>
            </a:r>
          </a:p>
          <a:p>
            <a:pPr lvl="0"/>
            <a:r>
              <a:rPr lang="en-NZ" sz="2000" dirty="0"/>
              <a:t>What will make them successful (in a job, in graduate school, in life, etc.)? </a:t>
            </a:r>
          </a:p>
          <a:p>
            <a:pPr lvl="0"/>
            <a:r>
              <a:rPr lang="en-NZ" sz="2000" dirty="0"/>
              <a:t>To what extent does your program (and/or its individual courses) provide opportunities for students to learn and practice these important outcomes?</a:t>
            </a:r>
          </a:p>
          <a:p>
            <a:endParaRPr lang="en-NZ" dirty="0"/>
          </a:p>
        </p:txBody>
      </p:sp>
    </p:spTree>
    <p:extLst>
      <p:ext uri="{BB962C8B-B14F-4D97-AF65-F5344CB8AC3E}">
        <p14:creationId xmlns:p14="http://schemas.microsoft.com/office/powerpoint/2010/main" val="389027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A2D7-3EF0-408B-B95A-8ABA487677B2}"/>
              </a:ext>
            </a:extLst>
          </p:cNvPr>
          <p:cNvSpPr>
            <a:spLocks noGrp="1"/>
          </p:cNvSpPr>
          <p:nvPr>
            <p:ph type="title"/>
          </p:nvPr>
        </p:nvSpPr>
        <p:spPr/>
        <p:txBody>
          <a:bodyPr/>
          <a:lstStyle/>
          <a:p>
            <a:r>
              <a:rPr lang="en-NZ" dirty="0"/>
              <a:t>Constructive Alignment</a:t>
            </a:r>
          </a:p>
        </p:txBody>
      </p:sp>
      <p:sp>
        <p:nvSpPr>
          <p:cNvPr id="3" name="Content Placeholder 2">
            <a:extLst>
              <a:ext uri="{FF2B5EF4-FFF2-40B4-BE49-F238E27FC236}">
                <a16:creationId xmlns:a16="http://schemas.microsoft.com/office/drawing/2014/main" id="{38019651-6E34-4B9A-B296-87F502B30B65}"/>
              </a:ext>
            </a:extLst>
          </p:cNvPr>
          <p:cNvSpPr>
            <a:spLocks noGrp="1"/>
          </p:cNvSpPr>
          <p:nvPr>
            <p:ph idx="1"/>
          </p:nvPr>
        </p:nvSpPr>
        <p:spPr/>
        <p:txBody>
          <a:bodyPr/>
          <a:lstStyle/>
          <a:p>
            <a:r>
              <a:rPr lang="en-GB" sz="2000" dirty="0"/>
              <a:t>The learning outcomes of a unit of learning should relate directly to the assessment task and assessment method in order to accurately check that the students have actually achieved the outcomes. </a:t>
            </a:r>
            <a:endParaRPr lang="en-NZ" sz="2000" dirty="0"/>
          </a:p>
        </p:txBody>
      </p:sp>
      <p:pic>
        <p:nvPicPr>
          <p:cNvPr id="4" name="Picture 3">
            <a:extLst>
              <a:ext uri="{FF2B5EF4-FFF2-40B4-BE49-F238E27FC236}">
                <a16:creationId xmlns:a16="http://schemas.microsoft.com/office/drawing/2014/main" id="{94EE7183-311E-4A7C-BED5-0D3F0D39E5C3}"/>
              </a:ext>
            </a:extLst>
          </p:cNvPr>
          <p:cNvPicPr/>
          <p:nvPr/>
        </p:nvPicPr>
        <p:blipFill rotWithShape="1">
          <a:blip r:embed="rId2" cstate="print">
            <a:extLst>
              <a:ext uri="{28A0092B-C50C-407E-A947-70E740481C1C}">
                <a14:useLocalDpi xmlns:a14="http://schemas.microsoft.com/office/drawing/2010/main" val="0"/>
              </a:ext>
            </a:extLst>
          </a:blip>
          <a:srcRect l="52655" t="24818" r="19569" b="34716"/>
          <a:stretch/>
        </p:blipFill>
        <p:spPr bwMode="auto">
          <a:xfrm>
            <a:off x="3111182" y="2277745"/>
            <a:ext cx="2921635" cy="26593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3491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4E8F-722B-4DB3-8DB5-3B45A1C0E9BA}"/>
              </a:ext>
            </a:extLst>
          </p:cNvPr>
          <p:cNvSpPr>
            <a:spLocks noGrp="1"/>
          </p:cNvSpPr>
          <p:nvPr>
            <p:ph type="title"/>
          </p:nvPr>
        </p:nvSpPr>
        <p:spPr/>
        <p:txBody>
          <a:bodyPr/>
          <a:lstStyle/>
          <a:p>
            <a:r>
              <a:rPr lang="en-NZ" dirty="0"/>
              <a:t>Mapping the links</a:t>
            </a:r>
          </a:p>
        </p:txBody>
      </p:sp>
      <p:pic>
        <p:nvPicPr>
          <p:cNvPr id="4" name="Picture 3">
            <a:extLst>
              <a:ext uri="{FF2B5EF4-FFF2-40B4-BE49-F238E27FC236}">
                <a16:creationId xmlns:a16="http://schemas.microsoft.com/office/drawing/2014/main" id="{3F8320E7-CD0B-4D82-83B5-F67C38562003}"/>
              </a:ext>
            </a:extLst>
          </p:cNvPr>
          <p:cNvPicPr/>
          <p:nvPr/>
        </p:nvPicPr>
        <p:blipFill rotWithShape="1">
          <a:blip r:embed="rId2" cstate="print">
            <a:extLst>
              <a:ext uri="{28A0092B-C50C-407E-A947-70E740481C1C}">
                <a14:useLocalDpi xmlns:a14="http://schemas.microsoft.com/office/drawing/2010/main" val="0"/>
              </a:ext>
            </a:extLst>
          </a:blip>
          <a:srcRect l="31851" t="35738" r="18097" b="18266"/>
          <a:stretch/>
        </p:blipFill>
        <p:spPr bwMode="auto">
          <a:xfrm>
            <a:off x="1498783" y="1236345"/>
            <a:ext cx="5845810" cy="33578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3279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EB09-F07B-43F6-9C7F-9E84306C28A0}"/>
              </a:ext>
            </a:extLst>
          </p:cNvPr>
          <p:cNvSpPr>
            <a:spLocks noGrp="1"/>
          </p:cNvSpPr>
          <p:nvPr>
            <p:ph type="title"/>
          </p:nvPr>
        </p:nvSpPr>
        <p:spPr/>
        <p:txBody>
          <a:bodyPr/>
          <a:lstStyle/>
          <a:p>
            <a:r>
              <a:rPr lang="en-NZ" dirty="0"/>
              <a:t>How many Los do I need?</a:t>
            </a:r>
          </a:p>
        </p:txBody>
      </p:sp>
      <p:sp>
        <p:nvSpPr>
          <p:cNvPr id="3" name="Content Placeholder 2">
            <a:extLst>
              <a:ext uri="{FF2B5EF4-FFF2-40B4-BE49-F238E27FC236}">
                <a16:creationId xmlns:a16="http://schemas.microsoft.com/office/drawing/2014/main" id="{C02D79D5-E0A1-4756-83D7-BC84411B5BBB}"/>
              </a:ext>
            </a:extLst>
          </p:cNvPr>
          <p:cNvSpPr>
            <a:spLocks noGrp="1"/>
          </p:cNvSpPr>
          <p:nvPr>
            <p:ph idx="1"/>
          </p:nvPr>
        </p:nvSpPr>
        <p:spPr/>
        <p:txBody>
          <a:bodyPr/>
          <a:lstStyle/>
          <a:p>
            <a:pPr marL="0" indent="0">
              <a:buNone/>
            </a:pPr>
            <a:r>
              <a:rPr lang="en-GB" sz="2000" dirty="0"/>
              <a:t>There are no hard and fast rules here, as it depends on factors such as:</a:t>
            </a:r>
            <a:endParaRPr lang="en-NZ" sz="2000" dirty="0"/>
          </a:p>
          <a:p>
            <a:endParaRPr lang="en-NZ" sz="2000" dirty="0"/>
          </a:p>
          <a:p>
            <a:r>
              <a:rPr lang="en-GB" sz="2000" dirty="0"/>
              <a:t>The range of learning intentions – knowledge development? skills development? attitudinal/values change?</a:t>
            </a:r>
            <a:endParaRPr lang="en-NZ" sz="2000" dirty="0"/>
          </a:p>
          <a:p>
            <a:r>
              <a:rPr lang="en-GB" sz="2000" dirty="0"/>
              <a:t>Length – whether a short course, semester, or full year</a:t>
            </a:r>
            <a:endParaRPr lang="en-NZ" sz="2000" dirty="0"/>
          </a:p>
          <a:p>
            <a:r>
              <a:rPr lang="en-GB" sz="2000" dirty="0"/>
              <a:t>The particular discipline/course specific or generic graduate attributes you wish to develop.</a:t>
            </a:r>
            <a:endParaRPr lang="en-NZ" sz="2000" dirty="0"/>
          </a:p>
          <a:p>
            <a:endParaRPr lang="en-NZ" dirty="0"/>
          </a:p>
        </p:txBody>
      </p:sp>
    </p:spTree>
    <p:extLst>
      <p:ext uri="{BB962C8B-B14F-4D97-AF65-F5344CB8AC3E}">
        <p14:creationId xmlns:p14="http://schemas.microsoft.com/office/powerpoint/2010/main" val="2690875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Planning using Bloom’s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490722" y="497438"/>
            <a:ext cx="5265928" cy="3697685"/>
          </a:xfrm>
        </p:spPr>
        <p:txBody>
          <a:bodyPr anchor="ctr">
            <a:noAutofit/>
          </a:bodyPr>
          <a:lstStyle/>
          <a:p>
            <a:pPr lvl="0"/>
            <a:endParaRPr lang="en-NZ" sz="2000" dirty="0"/>
          </a:p>
          <a:p>
            <a:pPr marL="0" lvl="0" indent="0">
              <a:buNone/>
            </a:pPr>
            <a:r>
              <a:rPr lang="en-NZ" sz="2000" dirty="0"/>
              <a:t>In groups:</a:t>
            </a:r>
          </a:p>
          <a:p>
            <a:pPr lvl="0"/>
            <a:r>
              <a:rPr lang="en-NZ" sz="2000" dirty="0"/>
              <a:t>Think of a particular course/unit/topic you teach</a:t>
            </a:r>
          </a:p>
          <a:p>
            <a:pPr lvl="0"/>
            <a:r>
              <a:rPr lang="en-NZ" sz="2000" dirty="0"/>
              <a:t>For each level of Bloom’s taxonomy (cognitive Domain), write example SMART objectives/learning outcomes, example activities and an example assessment for that course/unit/topic.  Record your responses on Template D: Planning using Bloom’s Taxonomy</a:t>
            </a:r>
          </a:p>
          <a:p>
            <a:pPr lvl="0"/>
            <a:r>
              <a:rPr lang="en-NZ" sz="2000" dirty="0"/>
              <a:t>Once completed join with another group and critique their LOs and give feedback</a:t>
            </a:r>
          </a:p>
          <a:p>
            <a:pPr marL="0" lvl="0" indent="0">
              <a:buNone/>
            </a:pPr>
            <a:endParaRPr lang="en-NZ" sz="2000" dirty="0"/>
          </a:p>
        </p:txBody>
      </p:sp>
    </p:spTree>
    <p:extLst>
      <p:ext uri="{BB962C8B-B14F-4D97-AF65-F5344CB8AC3E}">
        <p14:creationId xmlns:p14="http://schemas.microsoft.com/office/powerpoint/2010/main" val="1852314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51435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51435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B6CF35-CB2F-40C9-AFD8-0EBC773DD1B9}"/>
              </a:ext>
            </a:extLst>
          </p:cNvPr>
          <p:cNvSpPr>
            <a:spLocks noGrp="1"/>
          </p:cNvSpPr>
          <p:nvPr>
            <p:ph type="title"/>
          </p:nvPr>
        </p:nvSpPr>
        <p:spPr>
          <a:xfrm>
            <a:off x="3288029" y="273843"/>
            <a:ext cx="5373370" cy="994173"/>
          </a:xfrm>
        </p:spPr>
        <p:txBody>
          <a:bodyPr>
            <a:normAutofit fontScale="90000"/>
          </a:bodyPr>
          <a:lstStyle/>
          <a:p>
            <a:r>
              <a:rPr lang="en-NZ" dirty="0"/>
              <a:t>Review of Day 12</a:t>
            </a:r>
          </a:p>
        </p:txBody>
      </p:sp>
      <p:pic>
        <p:nvPicPr>
          <p:cNvPr id="4" name="Picture 3">
            <a:extLst>
              <a:ext uri="{FF2B5EF4-FFF2-40B4-BE49-F238E27FC236}">
                <a16:creationId xmlns:a16="http://schemas.microsoft.com/office/drawing/2014/main" id="{F5277D9D-74A0-446E-8A21-4736A8893925}"/>
              </a:ext>
            </a:extLst>
          </p:cNvPr>
          <p:cNvPicPr>
            <a:picLocks noChangeAspect="1"/>
          </p:cNvPicPr>
          <p:nvPr/>
        </p:nvPicPr>
        <p:blipFill>
          <a:blip r:embed="rId2"/>
          <a:stretch>
            <a:fillRect/>
          </a:stretch>
        </p:blipFill>
        <p:spPr>
          <a:xfrm rot="804275">
            <a:off x="360045" y="1338225"/>
            <a:ext cx="2569467" cy="2466688"/>
          </a:xfrm>
          <a:prstGeom prst="rect">
            <a:avLst/>
          </a:prstGeom>
        </p:spPr>
      </p:pic>
      <p:sp>
        <p:nvSpPr>
          <p:cNvPr id="3" name="Content Placeholder 2">
            <a:extLst>
              <a:ext uri="{FF2B5EF4-FFF2-40B4-BE49-F238E27FC236}">
                <a16:creationId xmlns:a16="http://schemas.microsoft.com/office/drawing/2014/main" id="{7F7C1F8C-6D87-4DC7-B136-E94388430DD5}"/>
              </a:ext>
            </a:extLst>
          </p:cNvPr>
          <p:cNvSpPr>
            <a:spLocks noGrp="1"/>
          </p:cNvSpPr>
          <p:nvPr>
            <p:ph idx="1"/>
          </p:nvPr>
        </p:nvSpPr>
        <p:spPr>
          <a:xfrm>
            <a:off x="3290636" y="1516950"/>
            <a:ext cx="5370763" cy="3115771"/>
          </a:xfrm>
        </p:spPr>
        <p:txBody>
          <a:bodyPr>
            <a:normAutofit/>
          </a:bodyPr>
          <a:lstStyle/>
          <a:p>
            <a:r>
              <a:rPr lang="en-NZ" sz="2400" dirty="0"/>
              <a:t>What did you like about today?</a:t>
            </a:r>
          </a:p>
          <a:p>
            <a:r>
              <a:rPr lang="en-NZ" sz="2400" dirty="0"/>
              <a:t>What could have been done better?</a:t>
            </a:r>
          </a:p>
          <a:p>
            <a:r>
              <a:rPr lang="en-NZ" sz="2400" dirty="0"/>
              <a:t>What questions do you still have?</a:t>
            </a:r>
          </a:p>
          <a:p>
            <a:endParaRPr lang="en-NZ" sz="2400" dirty="0"/>
          </a:p>
          <a:p>
            <a:pPr marL="0" indent="0">
              <a:buNone/>
            </a:pPr>
            <a:r>
              <a:rPr lang="en-NZ" sz="2400" dirty="0"/>
              <a:t>REMINDER:  Who is doing the warm-up for tomorrow?</a:t>
            </a:r>
          </a:p>
        </p:txBody>
      </p:sp>
    </p:spTree>
    <p:extLst>
      <p:ext uri="{BB962C8B-B14F-4D97-AF65-F5344CB8AC3E}">
        <p14:creationId xmlns:p14="http://schemas.microsoft.com/office/powerpoint/2010/main" val="152439655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0A19-D85C-AD48-8F8B-42F524C1EFA3}"/>
              </a:ext>
            </a:extLst>
          </p:cNvPr>
          <p:cNvSpPr>
            <a:spLocks noGrp="1"/>
          </p:cNvSpPr>
          <p:nvPr>
            <p:ph type="title"/>
          </p:nvPr>
        </p:nvSpPr>
        <p:spPr/>
        <p:txBody>
          <a:bodyPr/>
          <a:lstStyle/>
          <a:p>
            <a:r>
              <a:rPr lang="en-US" sz="3600" dirty="0"/>
              <a:t>Inquiry based learning (IBL)</a:t>
            </a:r>
          </a:p>
        </p:txBody>
      </p:sp>
      <p:sp>
        <p:nvSpPr>
          <p:cNvPr id="3" name="Content Placeholder 2">
            <a:extLst>
              <a:ext uri="{FF2B5EF4-FFF2-40B4-BE49-F238E27FC236}">
                <a16:creationId xmlns:a16="http://schemas.microsoft.com/office/drawing/2014/main" id="{3A6BBC23-218E-4F4C-B87D-CBF642738446}"/>
              </a:ext>
            </a:extLst>
          </p:cNvPr>
          <p:cNvSpPr>
            <a:spLocks noGrp="1"/>
          </p:cNvSpPr>
          <p:nvPr>
            <p:ph idx="1"/>
          </p:nvPr>
        </p:nvSpPr>
        <p:spPr>
          <a:xfrm>
            <a:off x="307120" y="974520"/>
            <a:ext cx="8379680" cy="3394075"/>
          </a:xfrm>
        </p:spPr>
        <p:txBody>
          <a:bodyPr/>
          <a:lstStyle/>
          <a:p>
            <a:r>
              <a:rPr lang="en-NZ" sz="2400" dirty="0"/>
              <a:t>Inquiry-based learning (IBL) is a teaching method that engages learners in knowledge-building process through generation of open-ended answerable questions, ideas and analyses. </a:t>
            </a:r>
            <a:r>
              <a:rPr lang="en-US" sz="2400" dirty="0"/>
              <a:t>Inquiry-based learning can occur with the context of short-term engagement (a single session), or longer-term assignment (e.g., over a semester). </a:t>
            </a:r>
            <a:endParaRPr lang="en-NZ" sz="2400" dirty="0"/>
          </a:p>
          <a:p>
            <a:endParaRPr lang="en-US" sz="2400" dirty="0"/>
          </a:p>
        </p:txBody>
      </p:sp>
    </p:spTree>
    <p:extLst>
      <p:ext uri="{BB962C8B-B14F-4D97-AF65-F5344CB8AC3E}">
        <p14:creationId xmlns:p14="http://schemas.microsoft.com/office/powerpoint/2010/main" val="1520492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88FA1-C126-4AE8-9D9F-65F146F81F75}"/>
              </a:ext>
            </a:extLst>
          </p:cNvPr>
          <p:cNvSpPr>
            <a:spLocks noGrp="1"/>
          </p:cNvSpPr>
          <p:nvPr>
            <p:ph type="ctrTitle"/>
          </p:nvPr>
        </p:nvSpPr>
        <p:spPr>
          <a:xfrm>
            <a:off x="685800" y="914400"/>
            <a:ext cx="7772400" cy="1102519"/>
          </a:xfrm>
        </p:spPr>
        <p:txBody>
          <a:bodyPr/>
          <a:lstStyle/>
          <a:p>
            <a:r>
              <a:rPr lang="en-NZ" sz="3600" dirty="0"/>
              <a:t>Day 13</a:t>
            </a:r>
            <a:br>
              <a:rPr lang="en-NZ" sz="3600" dirty="0"/>
            </a:br>
            <a:r>
              <a:rPr lang="en-US" altLang="en-US" sz="3600" dirty="0">
                <a:ea typeface="ＭＳ Ｐゴシック" charset="-128"/>
              </a:rPr>
              <a:t>NZ-Sino 6-Week </a:t>
            </a:r>
            <a:br>
              <a:rPr lang="en-US" altLang="en-US" sz="3600" dirty="0">
                <a:ea typeface="ＭＳ Ｐゴシック" charset="-128"/>
              </a:rPr>
            </a:br>
            <a:r>
              <a:rPr lang="en-US" altLang="en-US" sz="3600" dirty="0">
                <a:ea typeface="ＭＳ Ｐゴシック" charset="-128"/>
              </a:rPr>
              <a:t>Model Programme</a:t>
            </a:r>
            <a:endParaRPr lang="en-NZ" sz="3600" dirty="0"/>
          </a:p>
        </p:txBody>
      </p:sp>
      <p:sp>
        <p:nvSpPr>
          <p:cNvPr id="5" name="Subtitle 4">
            <a:extLst>
              <a:ext uri="{FF2B5EF4-FFF2-40B4-BE49-F238E27FC236}">
                <a16:creationId xmlns:a16="http://schemas.microsoft.com/office/drawing/2014/main" id="{4ED106EC-DD7B-48C0-9ACD-167C3E809AEF}"/>
              </a:ext>
            </a:extLst>
          </p:cNvPr>
          <p:cNvSpPr>
            <a:spLocks noGrp="1"/>
          </p:cNvSpPr>
          <p:nvPr>
            <p:ph type="subTitle" idx="1"/>
          </p:nvPr>
        </p:nvSpPr>
        <p:spPr/>
        <p:txBody>
          <a:bodyPr/>
          <a:lstStyle/>
          <a:p>
            <a:r>
              <a:rPr lang="en-NZ" dirty="0"/>
              <a:t>Train the Trainer</a:t>
            </a:r>
          </a:p>
        </p:txBody>
      </p:sp>
    </p:spTree>
    <p:extLst>
      <p:ext uri="{BB962C8B-B14F-4D97-AF65-F5344CB8AC3E}">
        <p14:creationId xmlns:p14="http://schemas.microsoft.com/office/powerpoint/2010/main" val="868170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274691"/>
            <a:ext cx="2755857" cy="2400299"/>
            <a:chOff x="697883" y="1816768"/>
            <a:chExt cx="3674476" cy="3200399"/>
          </a:xfrm>
          <a:solidFill>
            <a:schemeClr val="accent1"/>
          </a:solidFill>
        </p:grpSpPr>
        <p:sp>
          <p:nvSpPr>
            <p:cNvPr id="9" name="Rectangle 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E8AC7EA4-B812-4A11-89E2-20BAB12B1753}"/>
              </a:ext>
            </a:extLst>
          </p:cNvPr>
          <p:cNvSpPr>
            <a:spLocks noGrp="1"/>
          </p:cNvSpPr>
          <p:nvPr>
            <p:ph type="title"/>
          </p:nvPr>
        </p:nvSpPr>
        <p:spPr>
          <a:xfrm>
            <a:off x="678657" y="1811491"/>
            <a:ext cx="2588798" cy="1799902"/>
          </a:xfrm>
        </p:spPr>
        <p:txBody>
          <a:bodyPr>
            <a:normAutofit/>
          </a:bodyPr>
          <a:lstStyle/>
          <a:p>
            <a:r>
              <a:rPr lang="en-NZ" sz="3000" dirty="0">
                <a:solidFill>
                  <a:srgbClr val="FFFFFF"/>
                </a:solidFill>
              </a:rPr>
              <a:t>Recap from Day 12</a:t>
            </a:r>
          </a:p>
        </p:txBody>
      </p:sp>
      <p:sp>
        <p:nvSpPr>
          <p:cNvPr id="3" name="Content Placeholder 2">
            <a:extLst>
              <a:ext uri="{FF2B5EF4-FFF2-40B4-BE49-F238E27FC236}">
                <a16:creationId xmlns:a16="http://schemas.microsoft.com/office/drawing/2014/main" id="{5FAD71C1-FEEB-400E-9493-A2B5CC97033D}"/>
              </a:ext>
            </a:extLst>
          </p:cNvPr>
          <p:cNvSpPr>
            <a:spLocks noGrp="1"/>
          </p:cNvSpPr>
          <p:nvPr>
            <p:ph idx="1"/>
          </p:nvPr>
        </p:nvSpPr>
        <p:spPr>
          <a:xfrm>
            <a:off x="3840480" y="603504"/>
            <a:ext cx="4711446" cy="3936492"/>
          </a:xfrm>
        </p:spPr>
        <p:txBody>
          <a:bodyPr anchor="ctr">
            <a:normAutofit/>
          </a:bodyPr>
          <a:lstStyle/>
          <a:p>
            <a:r>
              <a:rPr lang="en-NZ" sz="2400" dirty="0"/>
              <a:t>Do you have any questions from Day 12?</a:t>
            </a:r>
          </a:p>
          <a:p>
            <a:r>
              <a:rPr lang="en-NZ" sz="2400" dirty="0"/>
              <a:t>To answer your questions from the end of the day…</a:t>
            </a:r>
          </a:p>
          <a:p>
            <a:endParaRPr lang="en-NZ" sz="1500" dirty="0"/>
          </a:p>
        </p:txBody>
      </p:sp>
    </p:spTree>
    <p:extLst>
      <p:ext uri="{BB962C8B-B14F-4D97-AF65-F5344CB8AC3E}">
        <p14:creationId xmlns:p14="http://schemas.microsoft.com/office/powerpoint/2010/main" val="97904782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83FF-7608-47DA-8C3C-26F98DFD537E}"/>
              </a:ext>
            </a:extLst>
          </p:cNvPr>
          <p:cNvSpPr>
            <a:spLocks noGrp="1"/>
          </p:cNvSpPr>
          <p:nvPr>
            <p:ph type="title"/>
          </p:nvPr>
        </p:nvSpPr>
        <p:spPr>
          <a:xfrm>
            <a:off x="1135719" y="385209"/>
            <a:ext cx="7420599" cy="773412"/>
          </a:xfrm>
        </p:spPr>
        <p:txBody>
          <a:bodyPr anchor="b">
            <a:normAutofit/>
          </a:bodyPr>
          <a:lstStyle/>
          <a:p>
            <a:r>
              <a:rPr lang="en-NZ" dirty="0"/>
              <a:t>Warm-up</a:t>
            </a:r>
          </a:p>
        </p:txBody>
      </p:sp>
      <p:pic>
        <p:nvPicPr>
          <p:cNvPr id="4" name="Picture 3">
            <a:extLst>
              <a:ext uri="{FF2B5EF4-FFF2-40B4-BE49-F238E27FC236}">
                <a16:creationId xmlns:a16="http://schemas.microsoft.com/office/drawing/2014/main" id="{F22F4569-77CF-4E66-912A-54CBA87B45FC}"/>
              </a:ext>
            </a:extLst>
          </p:cNvPr>
          <p:cNvPicPr>
            <a:picLocks noChangeAspect="1"/>
          </p:cNvPicPr>
          <p:nvPr/>
        </p:nvPicPr>
        <p:blipFill>
          <a:blip r:embed="rId2"/>
          <a:stretch>
            <a:fillRect/>
          </a:stretch>
        </p:blipFill>
        <p:spPr>
          <a:xfrm>
            <a:off x="1191551" y="1941814"/>
            <a:ext cx="3690373" cy="2066609"/>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413033"/>
            <a:ext cx="2456751" cy="2139981"/>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2416896"/>
            <a:ext cx="2432214" cy="2121117"/>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0E58B7-51C4-4B06-9019-93CAA3F5ADBC}"/>
              </a:ext>
            </a:extLst>
          </p:cNvPr>
          <p:cNvSpPr>
            <a:spLocks noGrp="1"/>
          </p:cNvSpPr>
          <p:nvPr>
            <p:ph idx="1"/>
          </p:nvPr>
        </p:nvSpPr>
        <p:spPr>
          <a:xfrm>
            <a:off x="5836029" y="1709363"/>
            <a:ext cx="2720298" cy="2540359"/>
          </a:xfrm>
        </p:spPr>
        <p:txBody>
          <a:bodyPr anchor="ctr">
            <a:normAutofit/>
          </a:bodyPr>
          <a:lstStyle/>
          <a:p>
            <a:pPr marL="0" indent="0">
              <a:buNone/>
            </a:pPr>
            <a:r>
              <a:rPr lang="en-NZ" sz="2400" dirty="0"/>
              <a:t>Whose turn is it today?</a:t>
            </a:r>
          </a:p>
        </p:txBody>
      </p:sp>
    </p:spTree>
    <p:extLst>
      <p:ext uri="{BB962C8B-B14F-4D97-AF65-F5344CB8AC3E}">
        <p14:creationId xmlns:p14="http://schemas.microsoft.com/office/powerpoint/2010/main" val="179599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6003-7236-4504-8375-D4AE238F64A2}"/>
              </a:ext>
            </a:extLst>
          </p:cNvPr>
          <p:cNvSpPr>
            <a:spLocks noGrp="1"/>
          </p:cNvSpPr>
          <p:nvPr>
            <p:ph type="title"/>
          </p:nvPr>
        </p:nvSpPr>
        <p:spPr>
          <a:xfrm>
            <a:off x="852321" y="470673"/>
            <a:ext cx="5605629" cy="994172"/>
          </a:xfrm>
        </p:spPr>
        <p:txBody>
          <a:bodyPr>
            <a:normAutofit fontScale="90000"/>
          </a:bodyPr>
          <a:lstStyle/>
          <a:p>
            <a:r>
              <a:rPr lang="en-NZ" sz="4100" dirty="0"/>
              <a:t>Overview of day 13</a:t>
            </a:r>
          </a:p>
        </p:txBody>
      </p:sp>
      <p:sp>
        <p:nvSpPr>
          <p:cNvPr id="3" name="Content Placeholder 2">
            <a:extLst>
              <a:ext uri="{FF2B5EF4-FFF2-40B4-BE49-F238E27FC236}">
                <a16:creationId xmlns:a16="http://schemas.microsoft.com/office/drawing/2014/main" id="{CD5880FC-4BD6-43E6-9B76-23A76FE22028}"/>
              </a:ext>
            </a:extLst>
          </p:cNvPr>
          <p:cNvSpPr>
            <a:spLocks noGrp="1"/>
          </p:cNvSpPr>
          <p:nvPr>
            <p:ph idx="1"/>
          </p:nvPr>
        </p:nvSpPr>
        <p:spPr>
          <a:xfrm>
            <a:off x="852321" y="1708629"/>
            <a:ext cx="4850901" cy="2587960"/>
          </a:xfrm>
        </p:spPr>
        <p:txBody>
          <a:bodyPr anchor="ctr">
            <a:normAutofit fontScale="55000" lnSpcReduction="20000"/>
          </a:bodyPr>
          <a:lstStyle/>
          <a:p>
            <a:pPr lvl="0"/>
            <a:r>
              <a:rPr lang="en-NZ" dirty="0"/>
              <a:t>Discuss the purpose of a lesson plan</a:t>
            </a:r>
            <a:endParaRPr lang="en-NZ" sz="2000" dirty="0"/>
          </a:p>
          <a:p>
            <a:pPr lvl="0"/>
            <a:r>
              <a:rPr lang="en-NZ" dirty="0"/>
              <a:t>Identify advantages and disadvantages of lesson planning</a:t>
            </a:r>
            <a:endParaRPr lang="en-NZ" sz="2000" dirty="0"/>
          </a:p>
          <a:p>
            <a:pPr lvl="0"/>
            <a:r>
              <a:rPr lang="en-NZ" dirty="0"/>
              <a:t>Order the six steps of lesson planning</a:t>
            </a:r>
            <a:endParaRPr lang="en-NZ" sz="2000" dirty="0"/>
          </a:p>
          <a:p>
            <a:pPr lvl="0"/>
            <a:r>
              <a:rPr lang="en-NZ" dirty="0"/>
              <a:t>Plan a student-centred practical workshop</a:t>
            </a:r>
            <a:endParaRPr lang="en-NZ" sz="2000" dirty="0"/>
          </a:p>
          <a:p>
            <a:pPr lvl="0"/>
            <a:r>
              <a:rPr lang="en-NZ" dirty="0"/>
              <a:t>Highlight the stages that occur in lesson plans before, during and after class</a:t>
            </a:r>
            <a:endParaRPr lang="en-NZ" sz="2000" dirty="0"/>
          </a:p>
          <a:p>
            <a:pPr lvl="0"/>
            <a:r>
              <a:rPr lang="en-NZ" dirty="0"/>
              <a:t>Sequence a series of activities</a:t>
            </a:r>
            <a:endParaRPr lang="en-NZ" sz="2000" dirty="0"/>
          </a:p>
          <a:p>
            <a:pPr lvl="1">
              <a:lnSpc>
                <a:spcPct val="90000"/>
              </a:lnSpc>
            </a:pPr>
            <a:endParaRPr lang="en-NZ" sz="15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1769184"/>
            <a:ext cx="1605129" cy="1605129"/>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ooter">
            <a:extLst>
              <a:ext uri="{FF2B5EF4-FFF2-40B4-BE49-F238E27FC236}">
                <a16:creationId xmlns:a16="http://schemas.microsoft.com/office/drawing/2014/main" id="{C6864006-7D14-4689-9DD9-1166DA1675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0489" y="2143125"/>
            <a:ext cx="857249" cy="857249"/>
          </a:xfrm>
          <a:prstGeom prst="rect">
            <a:avLst/>
          </a:prstGeom>
        </p:spPr>
      </p:pic>
    </p:spTree>
    <p:extLst>
      <p:ext uri="{BB962C8B-B14F-4D97-AF65-F5344CB8AC3E}">
        <p14:creationId xmlns:p14="http://schemas.microsoft.com/office/powerpoint/2010/main" val="2019716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2800" dirty="0">
                <a:solidFill>
                  <a:schemeClr val="accent1"/>
                </a:solidFill>
              </a:rPr>
              <a:t>Advantages of Lesson planning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636899" y="497438"/>
            <a:ext cx="5265928" cy="3697685"/>
          </a:xfrm>
        </p:spPr>
        <p:txBody>
          <a:bodyPr anchor="ctr">
            <a:noAutofit/>
          </a:bodyPr>
          <a:lstStyle/>
          <a:p>
            <a:pPr marL="0" lvl="0" indent="0">
              <a:buNone/>
            </a:pPr>
            <a:r>
              <a:rPr lang="en-US" sz="2400" dirty="0"/>
              <a:t>In pairs:</a:t>
            </a:r>
          </a:p>
          <a:p>
            <a:pPr lvl="0"/>
            <a:r>
              <a:rPr lang="en-NZ" sz="2400" dirty="0"/>
              <a:t>Discuss the purpose of a lesson plan.</a:t>
            </a:r>
          </a:p>
          <a:p>
            <a:pPr lvl="0"/>
            <a:r>
              <a:rPr lang="en-NZ" sz="2400" dirty="0"/>
              <a:t>Write your comments on the post-it notes and place on the whiteboard or flip chart </a:t>
            </a:r>
          </a:p>
          <a:p>
            <a:pPr lvl="0"/>
            <a:r>
              <a:rPr lang="en-NZ" sz="2400" dirty="0"/>
              <a:t>Discuss the comments with the whole class.</a:t>
            </a:r>
          </a:p>
          <a:p>
            <a:pPr marL="0" lvl="0" indent="0">
              <a:buNone/>
            </a:pPr>
            <a:endParaRPr lang="en-NZ" sz="2000" dirty="0"/>
          </a:p>
        </p:txBody>
      </p:sp>
    </p:spTree>
    <p:extLst>
      <p:ext uri="{BB962C8B-B14F-4D97-AF65-F5344CB8AC3E}">
        <p14:creationId xmlns:p14="http://schemas.microsoft.com/office/powerpoint/2010/main" val="4174023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2800" dirty="0">
                <a:solidFill>
                  <a:schemeClr val="accent1"/>
                </a:solidFill>
              </a:rPr>
              <a:t>Advantages of Lesson planning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563811" y="722906"/>
            <a:ext cx="5265928" cy="3697685"/>
          </a:xfrm>
        </p:spPr>
        <p:txBody>
          <a:bodyPr anchor="ctr">
            <a:noAutofit/>
          </a:bodyPr>
          <a:lstStyle/>
          <a:p>
            <a:pPr marL="0" lvl="0" indent="0">
              <a:buNone/>
            </a:pPr>
            <a:r>
              <a:rPr lang="en-US" sz="2400" dirty="0"/>
              <a:t>In groups:</a:t>
            </a:r>
          </a:p>
          <a:p>
            <a:pPr lvl="0"/>
            <a:r>
              <a:rPr lang="en-NZ" sz="2400" dirty="0"/>
              <a:t>In your groups share your past experiences of lesson planning.</a:t>
            </a:r>
          </a:p>
          <a:p>
            <a:pPr lvl="1"/>
            <a:r>
              <a:rPr lang="en-NZ" sz="2000" dirty="0"/>
              <a:t>Do you plan all your lessons?</a:t>
            </a:r>
          </a:p>
          <a:p>
            <a:pPr lvl="1"/>
            <a:r>
              <a:rPr lang="en-NZ" sz="2000" dirty="0"/>
              <a:t>What exactly do you do when planning a lesson?</a:t>
            </a:r>
          </a:p>
          <a:p>
            <a:pPr lvl="0"/>
            <a:r>
              <a:rPr lang="en-NZ" sz="2400" dirty="0"/>
              <a:t>Brainstorm what you think the advantages and disadvantages of lesson planning are.</a:t>
            </a:r>
          </a:p>
          <a:p>
            <a:pPr lvl="0"/>
            <a:r>
              <a:rPr lang="en-NZ" sz="2400" dirty="0"/>
              <a:t>Share a s a whole group.</a:t>
            </a:r>
          </a:p>
          <a:p>
            <a:pPr marL="0" lvl="0" indent="0">
              <a:buNone/>
            </a:pPr>
            <a:endParaRPr lang="en-NZ" sz="2000" dirty="0"/>
          </a:p>
        </p:txBody>
      </p:sp>
    </p:spTree>
    <p:extLst>
      <p:ext uri="{BB962C8B-B14F-4D97-AF65-F5344CB8AC3E}">
        <p14:creationId xmlns:p14="http://schemas.microsoft.com/office/powerpoint/2010/main" val="212705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E21B-9036-4B44-B13A-AD9ADC464156}"/>
              </a:ext>
            </a:extLst>
          </p:cNvPr>
          <p:cNvSpPr>
            <a:spLocks noGrp="1"/>
          </p:cNvSpPr>
          <p:nvPr>
            <p:ph type="title"/>
          </p:nvPr>
        </p:nvSpPr>
        <p:spPr>
          <a:xfrm>
            <a:off x="457200" y="180236"/>
            <a:ext cx="8229600" cy="857250"/>
          </a:xfrm>
        </p:spPr>
        <p:txBody>
          <a:bodyPr/>
          <a:lstStyle/>
          <a:p>
            <a:r>
              <a:rPr lang="en-NZ" sz="3600" dirty="0"/>
              <a:t>Where do lesson plans come from?</a:t>
            </a:r>
          </a:p>
        </p:txBody>
      </p:sp>
      <p:graphicFrame>
        <p:nvGraphicFramePr>
          <p:cNvPr id="4" name="Content Placeholder 3">
            <a:extLst>
              <a:ext uri="{FF2B5EF4-FFF2-40B4-BE49-F238E27FC236}">
                <a16:creationId xmlns:a16="http://schemas.microsoft.com/office/drawing/2014/main" id="{CCA9615A-7AF3-43B8-A79B-641048FFD4DE}"/>
              </a:ext>
            </a:extLst>
          </p:cNvPr>
          <p:cNvGraphicFramePr>
            <a:graphicFrameLocks noGrp="1"/>
          </p:cNvGraphicFramePr>
          <p:nvPr>
            <p:ph idx="1"/>
            <p:extLst>
              <p:ext uri="{D42A27DB-BD31-4B8C-83A1-F6EECF244321}">
                <p14:modId xmlns:p14="http://schemas.microsoft.com/office/powerpoint/2010/main" val="3720231494"/>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634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0BA9-2DCE-485D-952F-54B3953AEF03}"/>
              </a:ext>
            </a:extLst>
          </p:cNvPr>
          <p:cNvSpPr>
            <a:spLocks noGrp="1"/>
          </p:cNvSpPr>
          <p:nvPr>
            <p:ph type="title"/>
          </p:nvPr>
        </p:nvSpPr>
        <p:spPr/>
        <p:txBody>
          <a:bodyPr/>
          <a:lstStyle/>
          <a:p>
            <a:r>
              <a:rPr lang="en-NZ" dirty="0"/>
              <a:t>Steps for preparing a lesson plan</a:t>
            </a:r>
          </a:p>
        </p:txBody>
      </p:sp>
      <p:graphicFrame>
        <p:nvGraphicFramePr>
          <p:cNvPr id="4" name="Content Placeholder 3">
            <a:extLst>
              <a:ext uri="{FF2B5EF4-FFF2-40B4-BE49-F238E27FC236}">
                <a16:creationId xmlns:a16="http://schemas.microsoft.com/office/drawing/2014/main" id="{E2B08D92-431B-4E1D-8A3D-E700A89F83F2}"/>
              </a:ext>
            </a:extLst>
          </p:cNvPr>
          <p:cNvGraphicFramePr>
            <a:graphicFrameLocks noGrp="1"/>
          </p:cNvGraphicFramePr>
          <p:nvPr>
            <p:ph idx="1"/>
            <p:extLst>
              <p:ext uri="{D42A27DB-BD31-4B8C-83A1-F6EECF244321}">
                <p14:modId xmlns:p14="http://schemas.microsoft.com/office/powerpoint/2010/main" val="3745887755"/>
              </p:ext>
            </p:extLst>
          </p:nvPr>
        </p:nvGraphicFramePr>
        <p:xfrm>
          <a:off x="457200" y="1540701"/>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5677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2800" dirty="0">
                <a:solidFill>
                  <a:schemeClr val="accent1"/>
                </a:solidFill>
              </a:rPr>
              <a:t>Six steps for lesson planning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636899" y="497438"/>
            <a:ext cx="5265928" cy="3697685"/>
          </a:xfrm>
        </p:spPr>
        <p:txBody>
          <a:bodyPr anchor="ctr">
            <a:noAutofit/>
          </a:bodyPr>
          <a:lstStyle/>
          <a:p>
            <a:pPr marL="0" lvl="0" indent="0">
              <a:buNone/>
            </a:pPr>
            <a:r>
              <a:rPr lang="en-US" sz="2400" dirty="0"/>
              <a:t>In groups:</a:t>
            </a:r>
          </a:p>
          <a:p>
            <a:pPr marL="0" lvl="0" indent="0">
              <a:buNone/>
            </a:pPr>
            <a:r>
              <a:rPr lang="en-NZ" sz="2400" dirty="0"/>
              <a:t>Discuss each step and decide upon the best sequence of stages for lesson planning</a:t>
            </a:r>
          </a:p>
        </p:txBody>
      </p:sp>
    </p:spTree>
    <p:extLst>
      <p:ext uri="{BB962C8B-B14F-4D97-AF65-F5344CB8AC3E}">
        <p14:creationId xmlns:p14="http://schemas.microsoft.com/office/powerpoint/2010/main" val="3887979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5CD9-C2E4-4D2E-A1EC-42337DD4AA0E}"/>
              </a:ext>
            </a:extLst>
          </p:cNvPr>
          <p:cNvSpPr>
            <a:spLocks noGrp="1"/>
          </p:cNvSpPr>
          <p:nvPr>
            <p:ph type="title"/>
          </p:nvPr>
        </p:nvSpPr>
        <p:spPr/>
        <p:txBody>
          <a:bodyPr/>
          <a:lstStyle/>
          <a:p>
            <a:r>
              <a:rPr lang="en-NZ" dirty="0"/>
              <a:t>Six steps for planning</a:t>
            </a:r>
          </a:p>
        </p:txBody>
      </p:sp>
      <p:graphicFrame>
        <p:nvGraphicFramePr>
          <p:cNvPr id="4" name="Content Placeholder 3">
            <a:extLst>
              <a:ext uri="{FF2B5EF4-FFF2-40B4-BE49-F238E27FC236}">
                <a16:creationId xmlns:a16="http://schemas.microsoft.com/office/drawing/2014/main" id="{00813F2A-135C-4DE7-A06B-1758B6DED1A8}"/>
              </a:ext>
            </a:extLst>
          </p:cNvPr>
          <p:cNvGraphicFramePr>
            <a:graphicFrameLocks noGrp="1"/>
          </p:cNvGraphicFramePr>
          <p:nvPr>
            <p:ph idx="1"/>
            <p:extLst>
              <p:ext uri="{D42A27DB-BD31-4B8C-83A1-F6EECF244321}">
                <p14:modId xmlns:p14="http://schemas.microsoft.com/office/powerpoint/2010/main" val="3811022503"/>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313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700" dirty="0">
                <a:solidFill>
                  <a:schemeClr val="accent1"/>
                </a:solidFill>
              </a:rPr>
              <a:t>Inquiry based learning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732023" y="722907"/>
            <a:ext cx="4783327" cy="3697685"/>
          </a:xfrm>
        </p:spPr>
        <p:txBody>
          <a:bodyPr anchor="ctr">
            <a:normAutofit fontScale="62500" lnSpcReduction="20000"/>
          </a:bodyPr>
          <a:lstStyle/>
          <a:p>
            <a:pPr marL="0" indent="0">
              <a:buNone/>
            </a:pPr>
            <a:r>
              <a:rPr lang="en-US" dirty="0"/>
              <a:t>In groups, </a:t>
            </a:r>
            <a:endParaRPr lang="en-NZ" dirty="0"/>
          </a:p>
          <a:p>
            <a:pPr lvl="0"/>
            <a:r>
              <a:rPr lang="en-US" dirty="0"/>
              <a:t>Respond to the three questions provided in </a:t>
            </a:r>
            <a:r>
              <a:rPr lang="en-US" b="1" dirty="0"/>
              <a:t>Template A: Inquiry-Based Learning</a:t>
            </a:r>
            <a:r>
              <a:rPr lang="en-US" dirty="0"/>
              <a:t>. Each group must use a unique coloured pen to write their responses. </a:t>
            </a:r>
            <a:endParaRPr lang="en-NZ" dirty="0"/>
          </a:p>
          <a:p>
            <a:pPr lvl="0"/>
            <a:r>
              <a:rPr lang="en-US" dirty="0"/>
              <a:t>Exchange your templates with another group, who will add ideas in a different </a:t>
            </a:r>
            <a:r>
              <a:rPr lang="en-US" dirty="0" err="1"/>
              <a:t>colour</a:t>
            </a:r>
            <a:r>
              <a:rPr lang="en-US" dirty="0"/>
              <a:t>.</a:t>
            </a:r>
            <a:endParaRPr lang="en-NZ" dirty="0"/>
          </a:p>
          <a:p>
            <a:r>
              <a:rPr lang="en-NZ" dirty="0"/>
              <a:t>Keep exchanging and keep adding ideas to the templates until you receive your original template back. </a:t>
            </a:r>
            <a:endParaRPr lang="en-NZ" sz="2400" dirty="0"/>
          </a:p>
        </p:txBody>
      </p:sp>
    </p:spTree>
    <p:extLst>
      <p:ext uri="{BB962C8B-B14F-4D97-AF65-F5344CB8AC3E}">
        <p14:creationId xmlns:p14="http://schemas.microsoft.com/office/powerpoint/2010/main" val="1894728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2800" dirty="0">
                <a:solidFill>
                  <a:schemeClr val="accent1"/>
                </a:solidFill>
              </a:rPr>
              <a:t>Planning practical lessons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563811" y="722906"/>
            <a:ext cx="5265928" cy="3697685"/>
          </a:xfrm>
        </p:spPr>
        <p:txBody>
          <a:bodyPr anchor="ctr">
            <a:noAutofit/>
          </a:bodyPr>
          <a:lstStyle/>
          <a:p>
            <a:pPr marL="0" lvl="0" indent="0">
              <a:buNone/>
            </a:pPr>
            <a:r>
              <a:rPr lang="en-US" sz="2400" dirty="0"/>
              <a:t>In pairs:</a:t>
            </a:r>
          </a:p>
          <a:p>
            <a:pPr lvl="0"/>
            <a:r>
              <a:rPr lang="en-US" sz="2000" dirty="0"/>
              <a:t>Brainstorm ideas to plan a student-</a:t>
            </a:r>
            <a:r>
              <a:rPr lang="en-US" sz="2000" dirty="0" err="1"/>
              <a:t>centred</a:t>
            </a:r>
            <a:r>
              <a:rPr lang="en-US" sz="2000" dirty="0"/>
              <a:t> practical workshop session a topic of your choice. </a:t>
            </a:r>
            <a:endParaRPr lang="en-NZ" sz="2000" dirty="0"/>
          </a:p>
          <a:p>
            <a:pPr lvl="0"/>
            <a:r>
              <a:rPr lang="en-US" sz="2000" dirty="0"/>
              <a:t>Complete initial planning using </a:t>
            </a:r>
            <a:r>
              <a:rPr lang="en-US" sz="2000" b="1" dirty="0"/>
              <a:t>Template A: Planning Practical Lessons</a:t>
            </a:r>
            <a:r>
              <a:rPr lang="en-US" sz="2000" dirty="0"/>
              <a:t>.</a:t>
            </a:r>
            <a:endParaRPr lang="en-NZ" sz="2000" dirty="0"/>
          </a:p>
          <a:p>
            <a:pPr lvl="0"/>
            <a:r>
              <a:rPr lang="en-US" sz="2000" dirty="0"/>
              <a:t>After planning, create an instruction plan with appropriate details for your learners to follow during the practical workshop. </a:t>
            </a:r>
            <a:endParaRPr lang="en-NZ" sz="2000" dirty="0"/>
          </a:p>
          <a:p>
            <a:pPr lvl="0"/>
            <a:r>
              <a:rPr lang="en-US" sz="2000" dirty="0"/>
              <a:t>Share with the whole class. Discuss each plan’s strengths and limitations and ways to further improve the plans.</a:t>
            </a:r>
            <a:endParaRPr lang="en-NZ" sz="2000" dirty="0"/>
          </a:p>
          <a:p>
            <a:pPr marL="0" lvl="0" indent="0">
              <a:buNone/>
            </a:pPr>
            <a:endParaRPr lang="en-NZ" sz="2000" dirty="0"/>
          </a:p>
        </p:txBody>
      </p:sp>
    </p:spTree>
    <p:extLst>
      <p:ext uri="{BB962C8B-B14F-4D97-AF65-F5344CB8AC3E}">
        <p14:creationId xmlns:p14="http://schemas.microsoft.com/office/powerpoint/2010/main" val="3049076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2800" dirty="0">
                <a:solidFill>
                  <a:schemeClr val="accent1"/>
                </a:solidFill>
              </a:rPr>
              <a:t>Before During and after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563811" y="722906"/>
            <a:ext cx="5265928" cy="3697685"/>
          </a:xfrm>
        </p:spPr>
        <p:txBody>
          <a:bodyPr anchor="ctr">
            <a:noAutofit/>
          </a:bodyPr>
          <a:lstStyle/>
          <a:p>
            <a:pPr marL="0" lvl="0" indent="0">
              <a:buNone/>
            </a:pPr>
            <a:r>
              <a:rPr lang="en-US" sz="2400" dirty="0"/>
              <a:t>In pairs:</a:t>
            </a:r>
          </a:p>
          <a:p>
            <a:pPr lvl="0"/>
            <a:r>
              <a:rPr lang="en-NZ" sz="2000" dirty="0"/>
              <a:t>Brainstorm your thoughts on lesson planning based on your previous experience.  Consider the following:</a:t>
            </a:r>
          </a:p>
          <a:p>
            <a:pPr lvl="1"/>
            <a:r>
              <a:rPr lang="en-NZ" sz="1600" dirty="0"/>
              <a:t>What happens before, during and after class with their lesson plans?</a:t>
            </a:r>
          </a:p>
          <a:p>
            <a:pPr lvl="1"/>
            <a:r>
              <a:rPr lang="en-NZ" sz="1600" dirty="0"/>
              <a:t>When do they alter or change their lesson plans?</a:t>
            </a:r>
          </a:p>
          <a:p>
            <a:pPr lvl="1"/>
            <a:r>
              <a:rPr lang="en-NZ" sz="1600" dirty="0"/>
              <a:t>How do they share their lesson plans with their students</a:t>
            </a:r>
          </a:p>
          <a:p>
            <a:pPr lvl="1"/>
            <a:r>
              <a:rPr lang="en-NZ" sz="1600" dirty="0"/>
              <a:t>What input do students have on their lesson plans?  Do they think students should have any input into their planning?</a:t>
            </a:r>
          </a:p>
          <a:p>
            <a:r>
              <a:rPr lang="en-NZ" sz="2000" dirty="0"/>
              <a:t>Share with the whole class.</a:t>
            </a:r>
          </a:p>
          <a:p>
            <a:pPr marL="0" lvl="0" indent="0">
              <a:buNone/>
            </a:pPr>
            <a:endParaRPr lang="en-NZ" sz="2000" dirty="0"/>
          </a:p>
        </p:txBody>
      </p:sp>
    </p:spTree>
    <p:extLst>
      <p:ext uri="{BB962C8B-B14F-4D97-AF65-F5344CB8AC3E}">
        <p14:creationId xmlns:p14="http://schemas.microsoft.com/office/powerpoint/2010/main" val="2337148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B581195-676C-452A-9148-79C95CACCDA9}"/>
              </a:ext>
            </a:extLst>
          </p:cNvPr>
          <p:cNvPicPr>
            <a:picLocks noGrp="1" noChangeAspect="1"/>
          </p:cNvPicPr>
          <p:nvPr>
            <p:ph idx="1"/>
          </p:nvPr>
        </p:nvPicPr>
        <p:blipFill>
          <a:blip r:embed="rId2"/>
          <a:stretch>
            <a:fillRect/>
          </a:stretch>
        </p:blipFill>
        <p:spPr>
          <a:xfrm>
            <a:off x="1891430" y="-242549"/>
            <a:ext cx="5083500" cy="5060372"/>
          </a:xfrm>
          <a:prstGeom prst="rect">
            <a:avLst/>
          </a:prstGeom>
        </p:spPr>
      </p:pic>
    </p:spTree>
    <p:extLst>
      <p:ext uri="{BB962C8B-B14F-4D97-AF65-F5344CB8AC3E}">
        <p14:creationId xmlns:p14="http://schemas.microsoft.com/office/powerpoint/2010/main" val="1704818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39C5-F5AE-4D31-8D7F-9794D753CE23}"/>
              </a:ext>
            </a:extLst>
          </p:cNvPr>
          <p:cNvSpPr>
            <a:spLocks noGrp="1"/>
          </p:cNvSpPr>
          <p:nvPr>
            <p:ph type="title"/>
          </p:nvPr>
        </p:nvSpPr>
        <p:spPr/>
        <p:txBody>
          <a:bodyPr/>
          <a:lstStyle/>
          <a:p>
            <a:r>
              <a:rPr lang="en-NZ" dirty="0"/>
              <a:t>Sequencing lessons</a:t>
            </a:r>
          </a:p>
        </p:txBody>
      </p:sp>
      <p:pic>
        <p:nvPicPr>
          <p:cNvPr id="4" name="Content Placeholder 3">
            <a:extLst>
              <a:ext uri="{FF2B5EF4-FFF2-40B4-BE49-F238E27FC236}">
                <a16:creationId xmlns:a16="http://schemas.microsoft.com/office/drawing/2014/main" id="{7CFEB58E-C2E0-42D3-8301-C75573C4F912}"/>
              </a:ext>
            </a:extLst>
          </p:cNvPr>
          <p:cNvPicPr>
            <a:picLocks noGrp="1"/>
          </p:cNvPicPr>
          <p:nvPr>
            <p:ph idx="1"/>
          </p:nvPr>
        </p:nvPicPr>
        <p:blipFill>
          <a:blip r:embed="rId2">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rcRect/>
          <a:stretch>
            <a:fillRect/>
          </a:stretch>
        </p:blipFill>
        <p:spPr bwMode="auto">
          <a:xfrm>
            <a:off x="601249" y="1227551"/>
            <a:ext cx="8085551" cy="2880986"/>
          </a:xfrm>
          <a:prstGeom prst="rect">
            <a:avLst/>
          </a:prstGeom>
          <a:noFill/>
        </p:spPr>
      </p:pic>
    </p:spTree>
    <p:extLst>
      <p:ext uri="{BB962C8B-B14F-4D97-AF65-F5344CB8AC3E}">
        <p14:creationId xmlns:p14="http://schemas.microsoft.com/office/powerpoint/2010/main" val="3908185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2800" dirty="0">
                <a:solidFill>
                  <a:schemeClr val="accent1"/>
                </a:solidFill>
              </a:rPr>
              <a:t>Before During and after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563811" y="722906"/>
            <a:ext cx="5265928" cy="3697685"/>
          </a:xfrm>
        </p:spPr>
        <p:txBody>
          <a:bodyPr anchor="ctr">
            <a:noAutofit/>
          </a:bodyPr>
          <a:lstStyle/>
          <a:p>
            <a:pPr marL="0" lvl="0" indent="0">
              <a:buNone/>
            </a:pPr>
            <a:r>
              <a:rPr lang="en-US" sz="2400" dirty="0"/>
              <a:t>In groups:</a:t>
            </a:r>
          </a:p>
          <a:p>
            <a:pPr lvl="0"/>
            <a:r>
              <a:rPr lang="en-NZ" sz="2000" dirty="0"/>
              <a:t>On a piece of large paper draw the Castle Top template and add the labels “In-class activities” and “Out-of-class activities”.</a:t>
            </a:r>
          </a:p>
          <a:p>
            <a:pPr lvl="0"/>
            <a:r>
              <a:rPr lang="en-NZ" sz="2000" dirty="0"/>
              <a:t>Using the Learning Outcomes from this Unit, design a sequence of learning activities for a 5 week (I day per week) course.</a:t>
            </a:r>
          </a:p>
          <a:p>
            <a:r>
              <a:rPr lang="en-NZ" sz="2000"/>
              <a:t>Facilitate </a:t>
            </a:r>
            <a:r>
              <a:rPr lang="en-NZ" sz="2000" dirty="0"/>
              <a:t>groups moving around to look at other groups’ </a:t>
            </a:r>
          </a:p>
        </p:txBody>
      </p:sp>
    </p:spTree>
    <p:extLst>
      <p:ext uri="{BB962C8B-B14F-4D97-AF65-F5344CB8AC3E}">
        <p14:creationId xmlns:p14="http://schemas.microsoft.com/office/powerpoint/2010/main" val="2758316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51435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51435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B6CF35-CB2F-40C9-AFD8-0EBC773DD1B9}"/>
              </a:ext>
            </a:extLst>
          </p:cNvPr>
          <p:cNvSpPr>
            <a:spLocks noGrp="1"/>
          </p:cNvSpPr>
          <p:nvPr>
            <p:ph type="title"/>
          </p:nvPr>
        </p:nvSpPr>
        <p:spPr>
          <a:xfrm>
            <a:off x="3288029" y="273843"/>
            <a:ext cx="5373370" cy="994173"/>
          </a:xfrm>
        </p:spPr>
        <p:txBody>
          <a:bodyPr>
            <a:normAutofit fontScale="90000"/>
          </a:bodyPr>
          <a:lstStyle/>
          <a:p>
            <a:r>
              <a:rPr lang="en-NZ" dirty="0"/>
              <a:t>Review of Day 13</a:t>
            </a:r>
          </a:p>
        </p:txBody>
      </p:sp>
      <p:pic>
        <p:nvPicPr>
          <p:cNvPr id="4" name="Picture 3">
            <a:extLst>
              <a:ext uri="{FF2B5EF4-FFF2-40B4-BE49-F238E27FC236}">
                <a16:creationId xmlns:a16="http://schemas.microsoft.com/office/drawing/2014/main" id="{F5277D9D-74A0-446E-8A21-4736A8893925}"/>
              </a:ext>
            </a:extLst>
          </p:cNvPr>
          <p:cNvPicPr>
            <a:picLocks noChangeAspect="1"/>
          </p:cNvPicPr>
          <p:nvPr/>
        </p:nvPicPr>
        <p:blipFill>
          <a:blip r:embed="rId2"/>
          <a:stretch>
            <a:fillRect/>
          </a:stretch>
        </p:blipFill>
        <p:spPr>
          <a:xfrm rot="804275">
            <a:off x="360045" y="1338225"/>
            <a:ext cx="2569467" cy="2466688"/>
          </a:xfrm>
          <a:prstGeom prst="rect">
            <a:avLst/>
          </a:prstGeom>
        </p:spPr>
      </p:pic>
      <p:sp>
        <p:nvSpPr>
          <p:cNvPr id="3" name="Content Placeholder 2">
            <a:extLst>
              <a:ext uri="{FF2B5EF4-FFF2-40B4-BE49-F238E27FC236}">
                <a16:creationId xmlns:a16="http://schemas.microsoft.com/office/drawing/2014/main" id="{7F7C1F8C-6D87-4DC7-B136-E94388430DD5}"/>
              </a:ext>
            </a:extLst>
          </p:cNvPr>
          <p:cNvSpPr>
            <a:spLocks noGrp="1"/>
          </p:cNvSpPr>
          <p:nvPr>
            <p:ph idx="1"/>
          </p:nvPr>
        </p:nvSpPr>
        <p:spPr>
          <a:xfrm>
            <a:off x="3290636" y="1516950"/>
            <a:ext cx="5370763" cy="3115771"/>
          </a:xfrm>
        </p:spPr>
        <p:txBody>
          <a:bodyPr>
            <a:normAutofit/>
          </a:bodyPr>
          <a:lstStyle/>
          <a:p>
            <a:r>
              <a:rPr lang="en-NZ" sz="2400" dirty="0"/>
              <a:t>What did you like about today?</a:t>
            </a:r>
          </a:p>
          <a:p>
            <a:r>
              <a:rPr lang="en-NZ" sz="2400" dirty="0"/>
              <a:t>What could have been done better?</a:t>
            </a:r>
          </a:p>
          <a:p>
            <a:r>
              <a:rPr lang="en-NZ" sz="2400" dirty="0"/>
              <a:t>What questions do you still have?</a:t>
            </a:r>
          </a:p>
          <a:p>
            <a:endParaRPr lang="en-NZ" sz="2400" dirty="0"/>
          </a:p>
          <a:p>
            <a:pPr marL="0" indent="0">
              <a:buNone/>
            </a:pPr>
            <a:r>
              <a:rPr lang="en-NZ" sz="2400" dirty="0"/>
              <a:t>REMINDER:  Who is doing the warm-up for tomorrow?</a:t>
            </a:r>
          </a:p>
        </p:txBody>
      </p:sp>
    </p:spTree>
    <p:extLst>
      <p:ext uri="{BB962C8B-B14F-4D97-AF65-F5344CB8AC3E}">
        <p14:creationId xmlns:p14="http://schemas.microsoft.com/office/powerpoint/2010/main" val="393302474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51435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51435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6C47F03-E9BE-C141-9431-53A98B7469E8}"/>
              </a:ext>
            </a:extLst>
          </p:cNvPr>
          <p:cNvSpPr>
            <a:spLocks noGrp="1"/>
          </p:cNvSpPr>
          <p:nvPr>
            <p:ph type="title"/>
          </p:nvPr>
        </p:nvSpPr>
        <p:spPr>
          <a:xfrm>
            <a:off x="3288029" y="273843"/>
            <a:ext cx="5373370" cy="994173"/>
          </a:xfrm>
        </p:spPr>
        <p:txBody>
          <a:bodyPr>
            <a:normAutofit/>
          </a:bodyPr>
          <a:lstStyle/>
          <a:p>
            <a:pPr>
              <a:lnSpc>
                <a:spcPct val="90000"/>
              </a:lnSpc>
            </a:pPr>
            <a:r>
              <a:rPr lang="en-US" sz="3100" dirty="0"/>
              <a:t>How to get started</a:t>
            </a:r>
          </a:p>
        </p:txBody>
      </p:sp>
      <p:pic>
        <p:nvPicPr>
          <p:cNvPr id="3074" name="Picture 2" descr="Image result for class discussion">
            <a:extLst>
              <a:ext uri="{FF2B5EF4-FFF2-40B4-BE49-F238E27FC236}">
                <a16:creationId xmlns:a16="http://schemas.microsoft.com/office/drawing/2014/main" id="{5002D86A-A1E2-DA42-923C-BCC57F4FC7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045" y="1609259"/>
            <a:ext cx="2569467" cy="19246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893A54-E0DE-844B-A73E-855BB787496D}"/>
              </a:ext>
            </a:extLst>
          </p:cNvPr>
          <p:cNvSpPr>
            <a:spLocks noGrp="1"/>
          </p:cNvSpPr>
          <p:nvPr>
            <p:ph idx="1"/>
          </p:nvPr>
        </p:nvSpPr>
        <p:spPr>
          <a:xfrm>
            <a:off x="3290636" y="1269317"/>
            <a:ext cx="5370763" cy="3115771"/>
          </a:xfrm>
        </p:spPr>
        <p:txBody>
          <a:bodyPr>
            <a:noAutofit/>
          </a:bodyPr>
          <a:lstStyle/>
          <a:p>
            <a:pPr marL="0" indent="0">
              <a:buNone/>
            </a:pPr>
            <a:r>
              <a:rPr lang="en-NZ" sz="2000" dirty="0"/>
              <a:t>Questions, whether self-initiated or posed by others, are at the heart of learning by inquiry. </a:t>
            </a:r>
          </a:p>
          <a:p>
            <a:pPr marL="0" indent="0">
              <a:buNone/>
            </a:pPr>
            <a:r>
              <a:rPr lang="en-NZ" sz="2000" dirty="0"/>
              <a:t>There are five different types of question that can be created to begin an Inquiry-Based Learning process. These are:</a:t>
            </a:r>
          </a:p>
          <a:p>
            <a:r>
              <a:rPr lang="en-NZ" sz="2000" dirty="0"/>
              <a:t>Factual </a:t>
            </a:r>
          </a:p>
          <a:p>
            <a:r>
              <a:rPr lang="en-NZ" sz="2000" dirty="0"/>
              <a:t>Convergent </a:t>
            </a:r>
          </a:p>
          <a:p>
            <a:r>
              <a:rPr lang="en-NZ" sz="2000" dirty="0"/>
              <a:t>Divergent </a:t>
            </a:r>
          </a:p>
          <a:p>
            <a:r>
              <a:rPr lang="en-NZ" sz="2000" dirty="0"/>
              <a:t>Evaluative </a:t>
            </a:r>
          </a:p>
          <a:p>
            <a:r>
              <a:rPr lang="en-NZ" sz="2000" dirty="0"/>
              <a:t>Combination</a:t>
            </a:r>
          </a:p>
          <a:p>
            <a:pPr marL="0" indent="0">
              <a:buNone/>
            </a:pPr>
            <a:endParaRPr lang="en-US" sz="2000" dirty="0"/>
          </a:p>
        </p:txBody>
      </p:sp>
    </p:spTree>
    <p:extLst>
      <p:ext uri="{BB962C8B-B14F-4D97-AF65-F5344CB8AC3E}">
        <p14:creationId xmlns:p14="http://schemas.microsoft.com/office/powerpoint/2010/main" val="160728264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Creating questions for IBL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732023" y="722907"/>
            <a:ext cx="4783327" cy="3697685"/>
          </a:xfrm>
        </p:spPr>
        <p:txBody>
          <a:bodyPr anchor="ctr">
            <a:normAutofit fontScale="55000" lnSpcReduction="20000"/>
          </a:bodyPr>
          <a:lstStyle/>
          <a:p>
            <a:pPr lvl="0"/>
            <a:r>
              <a:rPr lang="en-US" dirty="0"/>
              <a:t>Consider a topic you teach, or will be teaching, and think about some inquiry questions that could begin a short inquiry process (for one activity, or one teaching session, or one week).</a:t>
            </a:r>
            <a:endParaRPr lang="en-NZ" dirty="0"/>
          </a:p>
          <a:p>
            <a:pPr lvl="0"/>
            <a:r>
              <a:rPr lang="en-US" dirty="0"/>
              <a:t>You must consider the level of understanding you want your learners to acquire by the end of the session. </a:t>
            </a:r>
            <a:endParaRPr lang="en-NZ" dirty="0"/>
          </a:p>
          <a:p>
            <a:pPr lvl="0"/>
            <a:r>
              <a:rPr lang="en-US" dirty="0"/>
              <a:t>Using </a:t>
            </a:r>
            <a:r>
              <a:rPr lang="en-US" b="1" dirty="0"/>
              <a:t>Template B: Questions for inquiry-based learning</a:t>
            </a:r>
            <a:r>
              <a:rPr lang="en-US" dirty="0"/>
              <a:t>, create five different type of questions (the questions might all relate to the same topic but provoke different level of thinking and learning). </a:t>
            </a:r>
            <a:endParaRPr lang="en-NZ" dirty="0"/>
          </a:p>
          <a:p>
            <a:r>
              <a:rPr lang="en-NZ" dirty="0"/>
              <a:t>Share with the class</a:t>
            </a:r>
            <a:endParaRPr lang="en-NZ" sz="2400" dirty="0"/>
          </a:p>
        </p:txBody>
      </p:sp>
    </p:spTree>
    <p:extLst>
      <p:ext uri="{BB962C8B-B14F-4D97-AF65-F5344CB8AC3E}">
        <p14:creationId xmlns:p14="http://schemas.microsoft.com/office/powerpoint/2010/main" val="246724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2DAC-CEEC-4131-851C-754698DD99B9}"/>
              </a:ext>
            </a:extLst>
          </p:cNvPr>
          <p:cNvSpPr>
            <a:spLocks noGrp="1"/>
          </p:cNvSpPr>
          <p:nvPr>
            <p:ph type="title"/>
          </p:nvPr>
        </p:nvSpPr>
        <p:spPr/>
        <p:txBody>
          <a:bodyPr/>
          <a:lstStyle/>
          <a:p>
            <a:r>
              <a:rPr lang="en-NZ" dirty="0"/>
              <a:t>Teacher’s role in IBL</a:t>
            </a:r>
          </a:p>
        </p:txBody>
      </p:sp>
      <p:sp>
        <p:nvSpPr>
          <p:cNvPr id="3" name="Content Placeholder 2">
            <a:extLst>
              <a:ext uri="{FF2B5EF4-FFF2-40B4-BE49-F238E27FC236}">
                <a16:creationId xmlns:a16="http://schemas.microsoft.com/office/drawing/2014/main" id="{AEEEE1CB-C7F7-4D0D-B5FB-F2081EDC6004}"/>
              </a:ext>
            </a:extLst>
          </p:cNvPr>
          <p:cNvSpPr>
            <a:spLocks noGrp="1"/>
          </p:cNvSpPr>
          <p:nvPr>
            <p:ph idx="1"/>
          </p:nvPr>
        </p:nvSpPr>
        <p:spPr/>
        <p:txBody>
          <a:bodyPr/>
          <a:lstStyle/>
          <a:p>
            <a:pPr marL="0" indent="0">
              <a:buNone/>
            </a:pPr>
            <a:r>
              <a:rPr lang="en-US" dirty="0"/>
              <a:t>The teacher’s role is critical in inquiry-based learning, but the role is different from that for which most teachers have been prepared. The teacher becomes the leader of the learning, or the facilitator of the learning process. </a:t>
            </a:r>
            <a:endParaRPr lang="en-NZ" dirty="0"/>
          </a:p>
          <a:p>
            <a:endParaRPr lang="en-NZ" dirty="0"/>
          </a:p>
        </p:txBody>
      </p:sp>
    </p:spTree>
    <p:extLst>
      <p:ext uri="{BB962C8B-B14F-4D97-AF65-F5344CB8AC3E}">
        <p14:creationId xmlns:p14="http://schemas.microsoft.com/office/powerpoint/2010/main" val="218161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F25F-AC64-42EC-B99E-8672934CC7BC}"/>
              </a:ext>
            </a:extLst>
          </p:cNvPr>
          <p:cNvSpPr>
            <a:spLocks noGrp="1"/>
          </p:cNvSpPr>
          <p:nvPr>
            <p:ph type="title"/>
          </p:nvPr>
        </p:nvSpPr>
        <p:spPr>
          <a:xfrm>
            <a:off x="628650" y="722907"/>
            <a:ext cx="2620771" cy="3697685"/>
          </a:xfrm>
        </p:spPr>
        <p:txBody>
          <a:bodyPr>
            <a:normAutofit/>
          </a:bodyPr>
          <a:lstStyle/>
          <a:p>
            <a:pPr algn="r">
              <a:lnSpc>
                <a:spcPct val="90000"/>
              </a:lnSpc>
            </a:pPr>
            <a:r>
              <a:rPr lang="en-NZ" sz="3200" dirty="0">
                <a:solidFill>
                  <a:schemeClr val="accent1"/>
                </a:solidFill>
              </a:rPr>
              <a:t>Role of a teacher in IBL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CFBFC-2CCD-4D86-AAEF-1504BEAF5E13}"/>
              </a:ext>
            </a:extLst>
          </p:cNvPr>
          <p:cNvSpPr>
            <a:spLocks noGrp="1"/>
          </p:cNvSpPr>
          <p:nvPr>
            <p:ph idx="1"/>
          </p:nvPr>
        </p:nvSpPr>
        <p:spPr>
          <a:xfrm>
            <a:off x="3732023" y="722907"/>
            <a:ext cx="4783327" cy="3697685"/>
          </a:xfrm>
        </p:spPr>
        <p:txBody>
          <a:bodyPr anchor="ctr">
            <a:normAutofit fontScale="70000" lnSpcReduction="20000"/>
          </a:bodyPr>
          <a:lstStyle/>
          <a:p>
            <a:r>
              <a:rPr lang="en-NZ" sz="4200" dirty="0"/>
              <a:t>Reflect on how you prepare yourself to transition from being a teacher to be a facilitator. </a:t>
            </a:r>
          </a:p>
          <a:p>
            <a:r>
              <a:rPr lang="en-NZ" sz="4200" dirty="0"/>
              <a:t>Using the large sheet of papers, create posters on the pointers found in your workbooks. </a:t>
            </a:r>
          </a:p>
          <a:p>
            <a:r>
              <a:rPr lang="en-NZ" sz="4200" dirty="0"/>
              <a:t>Share ideas with class.</a:t>
            </a:r>
          </a:p>
          <a:p>
            <a:endParaRPr lang="en-NZ" sz="2400" dirty="0"/>
          </a:p>
        </p:txBody>
      </p:sp>
    </p:spTree>
    <p:extLst>
      <p:ext uri="{BB962C8B-B14F-4D97-AF65-F5344CB8AC3E}">
        <p14:creationId xmlns:p14="http://schemas.microsoft.com/office/powerpoint/2010/main" val="1625303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nte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9234bc5-676d-41d9-98cb-eac5cd0817fe">
      <Value>1</Value>
    </TaxCatchAll>
    <e5907546988c4e8c9baabef7a7152e87 xmlns="f9234bc5-676d-41d9-98cb-eac5cd0817fe">
      <Terms xmlns="http://schemas.microsoft.com/office/infopath/2007/PartnerControls">
        <TermInfo xmlns="http://schemas.microsoft.com/office/infopath/2007/PartnerControls">
          <TermName xmlns="http://schemas.microsoft.com/office/infopath/2007/PartnerControls">Document</TermName>
          <TermId xmlns="http://schemas.microsoft.com/office/infopath/2007/PartnerControls">2bc295bf-0bf1-44d1-9b2a-e81c04385a3a</TermId>
        </TermInfo>
      </Terms>
    </e5907546988c4e8c9baabef7a7152e87>
    <ModifiedByJobTitle xmlns="F9234BC5-676D-41D9-98CB-EAC5CD0817FE" xsi:nil="true"/>
  </documentManagement>
</p:properties>
</file>

<file path=customXml/item2.xml><?xml version="1.0" encoding="utf-8"?>
<?mso-contentType ?>
<SharedContentType xmlns="Microsoft.SharePoint.Taxonomy.ContentTypeSync" SourceId="320c34e5-3de5-4711-b8de-78f3088d3d0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Document" ma:contentTypeID="0x0101002223C1E2F6BEE548834DBE54F9CF129F" ma:contentTypeVersion="31" ma:contentTypeDescription="Create a new document." ma:contentTypeScope="" ma:versionID="818484542933f3a0bfc24afe90f06fd1">
  <xsd:schema xmlns:xsd="http://www.w3.org/2001/XMLSchema" xmlns:xs="http://www.w3.org/2001/XMLSchema" xmlns:p="http://schemas.microsoft.com/office/2006/metadata/properties" xmlns:ns2="F9234BC5-676D-41D9-98CB-EAC5CD0817FE" xmlns:ns3="f9234bc5-676d-41d9-98cb-eac5cd0817fe" xmlns:ns4="5f38495e-07f6-4a32-8a89-75bd70548eac" xmlns:ns5="3d2f7b84-0b8c-49c0-b404-3407b37ad20a" targetNamespace="http://schemas.microsoft.com/office/2006/metadata/properties" ma:root="true" ma:fieldsID="7f2a9b9eaf312ea38a2d221628f312d2" ns2:_="" ns3:_="" ns4:_="" ns5:_="">
    <xsd:import namespace="F9234BC5-676D-41D9-98CB-EAC5CD0817FE"/>
    <xsd:import namespace="f9234bc5-676d-41d9-98cb-eac5cd0817fe"/>
    <xsd:import namespace="5f38495e-07f6-4a32-8a89-75bd70548eac"/>
    <xsd:import namespace="3d2f7b84-0b8c-49c0-b404-3407b37ad20a"/>
    <xsd:element name="properties">
      <xsd:complexType>
        <xsd:sequence>
          <xsd:element name="documentManagement">
            <xsd:complexType>
              <xsd:all>
                <xsd:element ref="ns2:ModifiedByJobTitle" minOccurs="0"/>
                <xsd:element ref="ns3:e5907546988c4e8c9baabef7a7152e87" minOccurs="0"/>
                <xsd:element ref="ns3:TaxCatchAll" minOccurs="0"/>
                <xsd:element ref="ns3:TaxCatchAllLabel" minOccurs="0"/>
                <xsd:element ref="ns4:SharedWithUsers" minOccurs="0"/>
                <xsd:element ref="ns4:SharingHintHash" minOccurs="0"/>
                <xsd:element ref="ns4:SharedWithDetails" minOccurs="0"/>
                <xsd:element ref="ns4:LastSharedByUser" minOccurs="0"/>
                <xsd:element ref="ns4:LastSharedByTime" minOccurs="0"/>
                <xsd:element ref="ns5:MediaServiceMetadata" minOccurs="0"/>
                <xsd:element ref="ns5:MediaServiceFastMetadata" minOccurs="0"/>
                <xsd:element ref="ns5:MediaServiceAutoTags" minOccurs="0"/>
                <xsd:element ref="ns5:MediaServiceDateTaken" minOccurs="0"/>
                <xsd:element ref="ns5:MediaServiceLocation" minOccurs="0"/>
                <xsd:element ref="ns5:MediaServiceOCR"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ModifiedByJobTitle" ma:index="8" nillable="true" ma:displayName="ModifiedByJobTitle" ma:internalName="ModifiedByJob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e5907546988c4e8c9baabef7a7152e87" ma:index="9" nillable="true" ma:taxonomy="true" ma:internalName="e5907546988c4e8c9baabef7a7152e87" ma:taxonomyFieldName="Classified" ma:displayName="Classified" ma:readOnly="false" ma:default="1;#Document|2bc295bf-0bf1-44d1-9b2a-e81c04385a3a" ma:fieldId="{e5907546-988c-4e8c-9baa-bef7a7152e87}" ma:sspId="320c34e5-3de5-4711-b8de-78f3088d3d03" ma:termSetId="ec34cdfc-97bc-4c18-8bbe-bf211122e52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d89f02a-c897-4dec-a134-c0ab831a102f}" ma:internalName="TaxCatchAll" ma:showField="CatchAllData" ma:web="5f38495e-07f6-4a32-8a89-75bd70548ea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d89f02a-c897-4dec-a134-c0ab831a102f}" ma:internalName="TaxCatchAllLabel" ma:readOnly="true" ma:showField="CatchAllDataLabel" ma:web="5f38495e-07f6-4a32-8a89-75bd70548e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38495e-07f6-4a32-8a89-75bd70548ea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2f7b84-0b8c-49c0-b404-3407b37ad20a"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AutoTags" ma:index="20" nillable="true" ma:displayName="MediaServiceAutoTags" ma:description="" ma:internalName="MediaServiceAutoTags" ma:readOnly="true">
      <xsd:simpleType>
        <xsd:restriction base="dms:Text"/>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Location" ma:index="22" nillable="true" ma:displayName="MediaServiceLocation" ma:description="" ma:internalName="MediaServiceLocatio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34BAF1-CE45-4A14-91F8-62E6BAF9EB36}">
  <ds:schemaRefs>
    <ds:schemaRef ds:uri="5f38495e-07f6-4a32-8a89-75bd70548eac"/>
    <ds:schemaRef ds:uri="F9234BC5-676D-41D9-98CB-EAC5CD0817FE"/>
    <ds:schemaRef ds:uri="http://purl.org/dc/elements/1.1/"/>
    <ds:schemaRef ds:uri="http://schemas.microsoft.com/office/2006/documentManagement/types"/>
    <ds:schemaRef ds:uri="3d2f7b84-0b8c-49c0-b404-3407b37ad20a"/>
    <ds:schemaRef ds:uri="http://purl.org/dc/terms/"/>
    <ds:schemaRef ds:uri="http://schemas.openxmlformats.org/package/2006/metadata/core-properties"/>
    <ds:schemaRef ds:uri="http://schemas.microsoft.com/office/infopath/2007/PartnerControls"/>
    <ds:schemaRef ds:uri="http://purl.org/dc/dcmitype/"/>
    <ds:schemaRef ds:uri="f9234bc5-676d-41d9-98cb-eac5cd0817f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0BF4723-4D1B-4674-B428-BF03AA32162D}">
  <ds:schemaRefs>
    <ds:schemaRef ds:uri="Microsoft.SharePoint.Taxonomy.ContentTypeSync"/>
  </ds:schemaRefs>
</ds:datastoreItem>
</file>

<file path=customXml/itemProps3.xml><?xml version="1.0" encoding="utf-8"?>
<ds:datastoreItem xmlns:ds="http://schemas.openxmlformats.org/officeDocument/2006/customXml" ds:itemID="{4A0F479F-80BA-42F7-A080-013BD42CE5F3}">
  <ds:schemaRefs>
    <ds:schemaRef ds:uri="http://schemas.microsoft.com/sharepoint/v3/contenttype/forms"/>
  </ds:schemaRefs>
</ds:datastoreItem>
</file>

<file path=customXml/itemProps4.xml><?xml version="1.0" encoding="utf-8"?>
<ds:datastoreItem xmlns:ds="http://schemas.openxmlformats.org/officeDocument/2006/customXml" ds:itemID="{85947DAE-98F3-4E63-91AB-63FBAD55F5A6}">
  <ds:schemaRefs>
    <ds:schemaRef ds:uri="http://schemas.microsoft.com/office/2006/metadata/longProperties"/>
  </ds:schemaRefs>
</ds:datastoreItem>
</file>

<file path=customXml/itemProps5.xml><?xml version="1.0" encoding="utf-8"?>
<ds:datastoreItem xmlns:ds="http://schemas.openxmlformats.org/officeDocument/2006/customXml" ds:itemID="{A73BF60C-275A-4CFE-8486-8CE224879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234BC5-676D-41D9-98CB-EAC5CD0817FE"/>
    <ds:schemaRef ds:uri="f9234bc5-676d-41d9-98cb-eac5cd0817fe"/>
    <ds:schemaRef ds:uri="5f38495e-07f6-4a32-8a89-75bd70548eac"/>
    <ds:schemaRef ds:uri="3d2f7b84-0b8c-49c0-b404-3407b37ad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412</TotalTime>
  <Words>2265</Words>
  <Application>Microsoft Office PowerPoint</Application>
  <PresentationFormat>On-screen Show (16:9)</PresentationFormat>
  <Paragraphs>253</Paragraphs>
  <Slides>55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ＭＳ Ｐゴシック</vt:lpstr>
      <vt:lpstr>Arial</vt:lpstr>
      <vt:lpstr>Arial Black</vt:lpstr>
      <vt:lpstr>Calibri</vt:lpstr>
      <vt:lpstr>Office Theme</vt:lpstr>
      <vt:lpstr>Day11 NZ-Sino 6-Week  Model Programme</vt:lpstr>
      <vt:lpstr>Warm-up</vt:lpstr>
      <vt:lpstr>Day plan</vt:lpstr>
      <vt:lpstr>Inquiry based learning (IBL)</vt:lpstr>
      <vt:lpstr>Inquiry based learning</vt:lpstr>
      <vt:lpstr>How to get started</vt:lpstr>
      <vt:lpstr>Creating questions for IBL</vt:lpstr>
      <vt:lpstr>Teacher’s role in IBL</vt:lpstr>
      <vt:lpstr>Role of a teacher in IBL</vt:lpstr>
      <vt:lpstr>Problem based learning (PBL)</vt:lpstr>
      <vt:lpstr>PowerPoint Presentation</vt:lpstr>
      <vt:lpstr>Problem based learning</vt:lpstr>
      <vt:lpstr>Planning PBL</vt:lpstr>
      <vt:lpstr>Flipped classrooms</vt:lpstr>
      <vt:lpstr>Flipping your classroom</vt:lpstr>
      <vt:lpstr>Benefits and challenges of flipped learning</vt:lpstr>
      <vt:lpstr>Planning a flipped lesson</vt:lpstr>
      <vt:lpstr>Review of Day 11</vt:lpstr>
      <vt:lpstr>Day 12 NZ-Sino 6-Week  Model Programme</vt:lpstr>
      <vt:lpstr>Recap from Day 11</vt:lpstr>
      <vt:lpstr>Warm-up</vt:lpstr>
      <vt:lpstr>Overview of day 12</vt:lpstr>
      <vt:lpstr>Goal tendering activity</vt:lpstr>
      <vt:lpstr>Group activity</vt:lpstr>
      <vt:lpstr>Group activity</vt:lpstr>
      <vt:lpstr>Writing Learning Outcomes</vt:lpstr>
      <vt:lpstr>Benefits of writing learning outcomes</vt:lpstr>
      <vt:lpstr>Cognitive Domain</vt:lpstr>
      <vt:lpstr>Affective Domain</vt:lpstr>
      <vt:lpstr>Psychomotor Domain</vt:lpstr>
      <vt:lpstr>Domains of learning</vt:lpstr>
      <vt:lpstr>SMART LOs</vt:lpstr>
      <vt:lpstr>Identifying clear LOs</vt:lpstr>
      <vt:lpstr>Whole class discussion</vt:lpstr>
      <vt:lpstr>Constructive Alignment</vt:lpstr>
      <vt:lpstr>Mapping the links</vt:lpstr>
      <vt:lpstr>How many Los do I need?</vt:lpstr>
      <vt:lpstr>Planning using Bloom’s</vt:lpstr>
      <vt:lpstr>Review of Day 12</vt:lpstr>
      <vt:lpstr>Day 13 NZ-Sino 6-Week  Model Programme</vt:lpstr>
      <vt:lpstr>Recap from Day 12</vt:lpstr>
      <vt:lpstr>Warm-up</vt:lpstr>
      <vt:lpstr>Overview of day 13</vt:lpstr>
      <vt:lpstr>Advantages of Lesson planning</vt:lpstr>
      <vt:lpstr>Advantages of Lesson planning</vt:lpstr>
      <vt:lpstr>Where do lesson plans come from?</vt:lpstr>
      <vt:lpstr>Steps for preparing a lesson plan</vt:lpstr>
      <vt:lpstr>Six steps for lesson planning</vt:lpstr>
      <vt:lpstr>Six steps for planning</vt:lpstr>
      <vt:lpstr>Planning practical lessons</vt:lpstr>
      <vt:lpstr>Before During and after</vt:lpstr>
      <vt:lpstr>PowerPoint Presentation</vt:lpstr>
      <vt:lpstr>Sequencing lessons</vt:lpstr>
      <vt:lpstr>Before During and after</vt:lpstr>
      <vt:lpstr>Review of Day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NZ-Sino 6 Week  Model Programme</dc:title>
  <dc:creator>Adie Haultain</dc:creator>
  <cp:lastModifiedBy>Adie Haultain</cp:lastModifiedBy>
  <cp:revision>1</cp:revision>
  <dcterms:created xsi:type="dcterms:W3CDTF">2019-04-30T01:21:29Z</dcterms:created>
  <dcterms:modified xsi:type="dcterms:W3CDTF">2019-05-12T21:04:46Z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ed">
    <vt:lpwstr>1;#Document|2bc295bf-0bf1-44d1-9b2a-e81c04385a3a</vt:lpwstr>
  </property>
  <property fmtid="{D5CDD505-2E9C-101B-9397-08002B2CF9AE}" pid="3" name="ContentTypeId">
    <vt:lpwstr>0x0101002223C1E2F6BEE548834DBE54F9CF129F</vt:lpwstr>
  </property>
</Properties>
</file>