
<file path=[Content_Types].xml><?xml version="1.0" encoding="utf-8"?>
<Types xmlns="http://schemas.openxmlformats.org/package/2006/content-types">
  <Default Extension="png" ContentType="image/png"/>
  <Default Extension="svg" ContentType="image/svg+xml"/>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customXml/itemProps5.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6"/>
  </p:sldMasterIdLst>
  <p:notesMasterIdLst>
    <p:notesMasterId r:id="rId55"/>
  </p:notesMasterIdLst>
  <p:handoutMasterIdLst>
    <p:handoutMasterId r:id="rId56"/>
  </p:handoutMasterIdLst>
  <p:sldIdLst>
    <p:sldId id="357" r:id="rId7"/>
    <p:sldId id="376" r:id="rId8"/>
    <p:sldId id="437" r:id="rId9"/>
    <p:sldId id="282" r:id="rId10"/>
    <p:sldId id="438" r:id="rId11"/>
    <p:sldId id="439" r:id="rId12"/>
    <p:sldId id="396" r:id="rId13"/>
    <p:sldId id="440" r:id="rId14"/>
    <p:sldId id="442" r:id="rId15"/>
    <p:sldId id="441" r:id="rId16"/>
    <p:sldId id="443" r:id="rId17"/>
    <p:sldId id="444" r:id="rId18"/>
    <p:sldId id="290" r:id="rId19"/>
    <p:sldId id="361" r:id="rId20"/>
    <p:sldId id="445" r:id="rId21"/>
    <p:sldId id="424" r:id="rId22"/>
    <p:sldId id="363" r:id="rId23"/>
    <p:sldId id="425" r:id="rId24"/>
    <p:sldId id="394" r:id="rId25"/>
    <p:sldId id="366" r:id="rId26"/>
    <p:sldId id="408" r:id="rId27"/>
    <p:sldId id="446" r:id="rId28"/>
    <p:sldId id="409" r:id="rId29"/>
    <p:sldId id="447" r:id="rId30"/>
    <p:sldId id="448" r:id="rId31"/>
    <p:sldId id="410" r:id="rId32"/>
    <p:sldId id="411" r:id="rId33"/>
    <p:sldId id="449" r:id="rId34"/>
    <p:sldId id="412" r:id="rId35"/>
    <p:sldId id="450" r:id="rId36"/>
    <p:sldId id="407" r:id="rId37"/>
    <p:sldId id="418" r:id="rId38"/>
    <p:sldId id="374" r:id="rId39"/>
    <p:sldId id="375" r:id="rId40"/>
    <p:sldId id="367" r:id="rId41"/>
    <p:sldId id="395" r:id="rId42"/>
    <p:sldId id="377" r:id="rId43"/>
    <p:sldId id="461" r:id="rId44"/>
    <p:sldId id="462" r:id="rId45"/>
    <p:sldId id="454" r:id="rId46"/>
    <p:sldId id="451" r:id="rId47"/>
    <p:sldId id="453" r:id="rId48"/>
    <p:sldId id="455" r:id="rId49"/>
    <p:sldId id="456" r:id="rId50"/>
    <p:sldId id="457" r:id="rId51"/>
    <p:sldId id="459" r:id="rId52"/>
    <p:sldId id="460" r:id="rId53"/>
    <p:sldId id="393" r:id="rId54"/>
  </p:sldIdLst>
  <p:sldSz cx="9144000" cy="5143500" type="screen16x9"/>
  <p:notesSz cx="6858000" cy="9144000"/>
  <p:defaultTextStyle>
    <a:defPPr>
      <a:defRPr lang="en-US"/>
    </a:defPPr>
    <a:lvl1pPr algn="l" defTabSz="457200" rtl="0" fontAlgn="base">
      <a:spcBef>
        <a:spcPct val="0"/>
      </a:spcBef>
      <a:spcAft>
        <a:spcPct val="0"/>
      </a:spcAft>
      <a:defRPr kern="1200">
        <a:solidFill>
          <a:schemeClr val="tx1"/>
        </a:solidFill>
        <a:latin typeface="Arial" charset="0"/>
        <a:ea typeface="ＭＳ Ｐゴシック" charset="-128"/>
        <a:cs typeface="+mn-cs"/>
      </a:defRPr>
    </a:lvl1pPr>
    <a:lvl2pPr marL="457200" algn="l" defTabSz="457200" rtl="0" fontAlgn="base">
      <a:spcBef>
        <a:spcPct val="0"/>
      </a:spcBef>
      <a:spcAft>
        <a:spcPct val="0"/>
      </a:spcAft>
      <a:defRPr kern="1200">
        <a:solidFill>
          <a:schemeClr val="tx1"/>
        </a:solidFill>
        <a:latin typeface="Arial" charset="0"/>
        <a:ea typeface="ＭＳ Ｐゴシック" charset="-128"/>
        <a:cs typeface="+mn-cs"/>
      </a:defRPr>
    </a:lvl2pPr>
    <a:lvl3pPr marL="914400" algn="l" defTabSz="457200" rtl="0" fontAlgn="base">
      <a:spcBef>
        <a:spcPct val="0"/>
      </a:spcBef>
      <a:spcAft>
        <a:spcPct val="0"/>
      </a:spcAft>
      <a:defRPr kern="1200">
        <a:solidFill>
          <a:schemeClr val="tx1"/>
        </a:solidFill>
        <a:latin typeface="Arial" charset="0"/>
        <a:ea typeface="ＭＳ Ｐゴシック" charset="-128"/>
        <a:cs typeface="+mn-cs"/>
      </a:defRPr>
    </a:lvl3pPr>
    <a:lvl4pPr marL="1371600" algn="l" defTabSz="457200" rtl="0" fontAlgn="base">
      <a:spcBef>
        <a:spcPct val="0"/>
      </a:spcBef>
      <a:spcAft>
        <a:spcPct val="0"/>
      </a:spcAft>
      <a:defRPr kern="1200">
        <a:solidFill>
          <a:schemeClr val="tx1"/>
        </a:solidFill>
        <a:latin typeface="Arial" charset="0"/>
        <a:ea typeface="ＭＳ Ｐゴシック" charset="-128"/>
        <a:cs typeface="+mn-cs"/>
      </a:defRPr>
    </a:lvl4pPr>
    <a:lvl5pPr marL="1828800" algn="l" defTabSz="457200" rtl="0" fontAlgn="base">
      <a:spcBef>
        <a:spcPct val="0"/>
      </a:spcBef>
      <a:spcAft>
        <a:spcPct val="0"/>
      </a:spcAft>
      <a:defRPr kern="1200">
        <a:solidFill>
          <a:schemeClr val="tx1"/>
        </a:solidFill>
        <a:latin typeface="Arial" charset="0"/>
        <a:ea typeface="ＭＳ Ｐゴシック" charset="-128"/>
        <a:cs typeface="+mn-cs"/>
      </a:defRPr>
    </a:lvl5pPr>
    <a:lvl6pPr marL="2286000" algn="l" defTabSz="914400" rtl="0" eaLnBrk="1" latinLnBrk="0" hangingPunct="1">
      <a:defRPr kern="1200">
        <a:solidFill>
          <a:schemeClr val="tx1"/>
        </a:solidFill>
        <a:latin typeface="Arial" charset="0"/>
        <a:ea typeface="ＭＳ Ｐゴシック" charset="-128"/>
        <a:cs typeface="+mn-cs"/>
      </a:defRPr>
    </a:lvl6pPr>
    <a:lvl7pPr marL="2743200" algn="l" defTabSz="914400" rtl="0" eaLnBrk="1" latinLnBrk="0" hangingPunct="1">
      <a:defRPr kern="1200">
        <a:solidFill>
          <a:schemeClr val="tx1"/>
        </a:solidFill>
        <a:latin typeface="Arial" charset="0"/>
        <a:ea typeface="ＭＳ Ｐゴシック" charset="-128"/>
        <a:cs typeface="+mn-cs"/>
      </a:defRPr>
    </a:lvl7pPr>
    <a:lvl8pPr marL="3200400" algn="l" defTabSz="914400" rtl="0" eaLnBrk="1" latinLnBrk="0" hangingPunct="1">
      <a:defRPr kern="1200">
        <a:solidFill>
          <a:schemeClr val="tx1"/>
        </a:solidFill>
        <a:latin typeface="Arial" charset="0"/>
        <a:ea typeface="ＭＳ Ｐゴシック" charset="-128"/>
        <a:cs typeface="+mn-cs"/>
      </a:defRPr>
    </a:lvl8pPr>
    <a:lvl9pPr marL="3657600" algn="l" defTabSz="914400" rtl="0" eaLnBrk="1" latinLnBrk="0" hangingPunct="1">
      <a:defRPr kern="1200">
        <a:solidFill>
          <a:schemeClr val="tx1"/>
        </a:solidFill>
        <a:latin typeface="Arial" charset="0"/>
        <a:ea typeface="ＭＳ Ｐゴシック" charset="-128"/>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319BA"/>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D68BEA66-8C71-4B5F-A2C2-2AAE7E2103E5}" v="944" dt="2019-05-12T21:14:57.470"/>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0E3FDE45-AF77-4B5C-9715-49D594BDF05E}" styleName="Light Style 1 - Accent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0660"/>
    <p:restoredTop sz="77040"/>
  </p:normalViewPr>
  <p:slideViewPr>
    <p:cSldViewPr snapToGrid="0" snapToObjects="1">
      <p:cViewPr varScale="1">
        <p:scale>
          <a:sx n="77" d="100"/>
          <a:sy n="77" d="100"/>
        </p:scale>
        <p:origin x="90" y="150"/>
      </p:cViewPr>
      <p:guideLst>
        <p:guide orient="horz" pos="1620"/>
        <p:guide pos="2880"/>
      </p:guideLst>
    </p:cSldViewPr>
  </p:slideViewPr>
  <p:notesTextViewPr>
    <p:cViewPr>
      <p:scale>
        <a:sx n="100" d="100"/>
        <a:sy n="100" d="100"/>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7.xml"/><Relationship Id="rId18" Type="http://schemas.openxmlformats.org/officeDocument/2006/relationships/slide" Target="slides/slide12.xml"/><Relationship Id="rId26" Type="http://schemas.openxmlformats.org/officeDocument/2006/relationships/slide" Target="slides/slide20.xml"/><Relationship Id="rId39" Type="http://schemas.openxmlformats.org/officeDocument/2006/relationships/slide" Target="slides/slide33.xml"/><Relationship Id="rId21" Type="http://schemas.openxmlformats.org/officeDocument/2006/relationships/slide" Target="slides/slide15.xml"/><Relationship Id="rId34" Type="http://schemas.openxmlformats.org/officeDocument/2006/relationships/slide" Target="slides/slide28.xml"/><Relationship Id="rId42" Type="http://schemas.openxmlformats.org/officeDocument/2006/relationships/slide" Target="slides/slide36.xml"/><Relationship Id="rId47" Type="http://schemas.openxmlformats.org/officeDocument/2006/relationships/slide" Target="slides/slide41.xml"/><Relationship Id="rId50" Type="http://schemas.openxmlformats.org/officeDocument/2006/relationships/slide" Target="slides/slide44.xml"/><Relationship Id="rId55" Type="http://schemas.openxmlformats.org/officeDocument/2006/relationships/notesMaster" Target="notesMasters/notesMaster1.xml"/><Relationship Id="rId7" Type="http://schemas.openxmlformats.org/officeDocument/2006/relationships/slide" Target="slides/slide1.xml"/><Relationship Id="rId2" Type="http://schemas.openxmlformats.org/officeDocument/2006/relationships/customXml" Target="../customXml/item2.xml"/><Relationship Id="rId16" Type="http://schemas.openxmlformats.org/officeDocument/2006/relationships/slide" Target="slides/slide10.xml"/><Relationship Id="rId20" Type="http://schemas.openxmlformats.org/officeDocument/2006/relationships/slide" Target="slides/slide14.xml"/><Relationship Id="rId29" Type="http://schemas.openxmlformats.org/officeDocument/2006/relationships/slide" Target="slides/slide23.xml"/><Relationship Id="rId41" Type="http://schemas.openxmlformats.org/officeDocument/2006/relationships/slide" Target="slides/slide35.xml"/><Relationship Id="rId54" Type="http://schemas.openxmlformats.org/officeDocument/2006/relationships/slide" Target="slides/slide48.xml"/><Relationship Id="rId1" Type="http://schemas.openxmlformats.org/officeDocument/2006/relationships/customXml" Target="../customXml/item1.xml"/><Relationship Id="rId6" Type="http://schemas.openxmlformats.org/officeDocument/2006/relationships/slideMaster" Target="slideMasters/slideMaster1.xml"/><Relationship Id="rId11" Type="http://schemas.openxmlformats.org/officeDocument/2006/relationships/slide" Target="slides/slide5.xml"/><Relationship Id="rId24" Type="http://schemas.openxmlformats.org/officeDocument/2006/relationships/slide" Target="slides/slide18.xml"/><Relationship Id="rId32" Type="http://schemas.openxmlformats.org/officeDocument/2006/relationships/slide" Target="slides/slide26.xml"/><Relationship Id="rId37" Type="http://schemas.openxmlformats.org/officeDocument/2006/relationships/slide" Target="slides/slide31.xml"/><Relationship Id="rId40" Type="http://schemas.openxmlformats.org/officeDocument/2006/relationships/slide" Target="slides/slide34.xml"/><Relationship Id="rId45" Type="http://schemas.openxmlformats.org/officeDocument/2006/relationships/slide" Target="slides/slide39.xml"/><Relationship Id="rId53" Type="http://schemas.openxmlformats.org/officeDocument/2006/relationships/slide" Target="slides/slide47.xml"/><Relationship Id="rId58" Type="http://schemas.openxmlformats.org/officeDocument/2006/relationships/viewProps" Target="viewProps.xml"/><Relationship Id="rId5" Type="http://schemas.openxmlformats.org/officeDocument/2006/relationships/customXml" Target="../customXml/item5.xml"/><Relationship Id="rId15" Type="http://schemas.openxmlformats.org/officeDocument/2006/relationships/slide" Target="slides/slide9.xml"/><Relationship Id="rId23" Type="http://schemas.openxmlformats.org/officeDocument/2006/relationships/slide" Target="slides/slide17.xml"/><Relationship Id="rId28" Type="http://schemas.openxmlformats.org/officeDocument/2006/relationships/slide" Target="slides/slide22.xml"/><Relationship Id="rId36" Type="http://schemas.openxmlformats.org/officeDocument/2006/relationships/slide" Target="slides/slide30.xml"/><Relationship Id="rId49" Type="http://schemas.openxmlformats.org/officeDocument/2006/relationships/slide" Target="slides/slide43.xml"/><Relationship Id="rId57" Type="http://schemas.openxmlformats.org/officeDocument/2006/relationships/presProps" Target="presProps.xml"/><Relationship Id="rId61" Type="http://schemas.microsoft.com/office/2015/10/relationships/revisionInfo" Target="revisionInfo.xml"/><Relationship Id="rId10" Type="http://schemas.openxmlformats.org/officeDocument/2006/relationships/slide" Target="slides/slide4.xml"/><Relationship Id="rId19" Type="http://schemas.openxmlformats.org/officeDocument/2006/relationships/slide" Target="slides/slide13.xml"/><Relationship Id="rId31" Type="http://schemas.openxmlformats.org/officeDocument/2006/relationships/slide" Target="slides/slide25.xml"/><Relationship Id="rId44" Type="http://schemas.openxmlformats.org/officeDocument/2006/relationships/slide" Target="slides/slide38.xml"/><Relationship Id="rId52" Type="http://schemas.openxmlformats.org/officeDocument/2006/relationships/slide" Target="slides/slide46.xml"/><Relationship Id="rId60" Type="http://schemas.openxmlformats.org/officeDocument/2006/relationships/tableStyles" Target="tableStyles.xml"/><Relationship Id="rId4" Type="http://schemas.openxmlformats.org/officeDocument/2006/relationships/customXml" Target="../customXml/item4.xml"/><Relationship Id="rId9" Type="http://schemas.openxmlformats.org/officeDocument/2006/relationships/slide" Target="slides/slide3.xml"/><Relationship Id="rId14" Type="http://schemas.openxmlformats.org/officeDocument/2006/relationships/slide" Target="slides/slide8.xml"/><Relationship Id="rId22" Type="http://schemas.openxmlformats.org/officeDocument/2006/relationships/slide" Target="slides/slide16.xml"/><Relationship Id="rId27" Type="http://schemas.openxmlformats.org/officeDocument/2006/relationships/slide" Target="slides/slide21.xml"/><Relationship Id="rId30" Type="http://schemas.openxmlformats.org/officeDocument/2006/relationships/slide" Target="slides/slide24.xml"/><Relationship Id="rId35" Type="http://schemas.openxmlformats.org/officeDocument/2006/relationships/slide" Target="slides/slide29.xml"/><Relationship Id="rId43" Type="http://schemas.openxmlformats.org/officeDocument/2006/relationships/slide" Target="slides/slide37.xml"/><Relationship Id="rId48" Type="http://schemas.openxmlformats.org/officeDocument/2006/relationships/slide" Target="slides/slide42.xml"/><Relationship Id="rId56" Type="http://schemas.openxmlformats.org/officeDocument/2006/relationships/handoutMaster" Target="handoutMasters/handoutMaster1.xml"/><Relationship Id="rId8" Type="http://schemas.openxmlformats.org/officeDocument/2006/relationships/slide" Target="slides/slide2.xml"/><Relationship Id="rId51" Type="http://schemas.openxmlformats.org/officeDocument/2006/relationships/slide" Target="slides/slide45.xml"/><Relationship Id="rId3" Type="http://schemas.openxmlformats.org/officeDocument/2006/relationships/customXml" Target="../customXml/item3.xml"/><Relationship Id="rId12" Type="http://schemas.openxmlformats.org/officeDocument/2006/relationships/slide" Target="slides/slide6.xml"/><Relationship Id="rId17" Type="http://schemas.openxmlformats.org/officeDocument/2006/relationships/slide" Target="slides/slide11.xml"/><Relationship Id="rId25" Type="http://schemas.openxmlformats.org/officeDocument/2006/relationships/slide" Target="slides/slide19.xml"/><Relationship Id="rId33" Type="http://schemas.openxmlformats.org/officeDocument/2006/relationships/slide" Target="slides/slide27.xml"/><Relationship Id="rId38" Type="http://schemas.openxmlformats.org/officeDocument/2006/relationships/slide" Target="slides/slide32.xml"/><Relationship Id="rId46" Type="http://schemas.openxmlformats.org/officeDocument/2006/relationships/slide" Target="slides/slide40.xml"/><Relationship Id="rId59"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164AB794-138E-4E45-88D4-AA23A2961AA9}" type="doc">
      <dgm:prSet loTypeId="urn:microsoft.com/office/officeart/2005/8/layout/radial1" loCatId="relationship" qsTypeId="urn:microsoft.com/office/officeart/2005/8/quickstyle/3d3" qsCatId="3D" csTypeId="urn:microsoft.com/office/officeart/2005/8/colors/colorful4" csCatId="colorful" phldr="1"/>
      <dgm:spPr/>
      <dgm:t>
        <a:bodyPr/>
        <a:lstStyle/>
        <a:p>
          <a:endParaRPr lang="en-NZ"/>
        </a:p>
      </dgm:t>
    </dgm:pt>
    <dgm:pt modelId="{4C8CE901-4348-4176-8BF9-770A7655DE15}">
      <dgm:prSet phldrT="[Text]" custT="1"/>
      <dgm:spPr/>
      <dgm:t>
        <a:bodyPr/>
        <a:lstStyle/>
        <a:p>
          <a:r>
            <a:rPr lang="en-NZ" sz="1200" b="0" dirty="0"/>
            <a:t>Resources</a:t>
          </a:r>
        </a:p>
      </dgm:t>
    </dgm:pt>
    <dgm:pt modelId="{9A544C70-6C1A-418A-910E-16C1D5889019}" type="parTrans" cxnId="{98F73EE3-F26B-4325-9493-E00DA707BF3C}">
      <dgm:prSet/>
      <dgm:spPr/>
      <dgm:t>
        <a:bodyPr/>
        <a:lstStyle/>
        <a:p>
          <a:endParaRPr lang="en-NZ"/>
        </a:p>
      </dgm:t>
    </dgm:pt>
    <dgm:pt modelId="{F5F7981E-EDD1-4576-B796-604FC89A20EE}" type="sibTrans" cxnId="{98F73EE3-F26B-4325-9493-E00DA707BF3C}">
      <dgm:prSet/>
      <dgm:spPr/>
      <dgm:t>
        <a:bodyPr/>
        <a:lstStyle/>
        <a:p>
          <a:endParaRPr lang="en-NZ"/>
        </a:p>
      </dgm:t>
    </dgm:pt>
    <dgm:pt modelId="{F6A94D6C-AC2B-43BE-BD39-8DABA3372ED2}">
      <dgm:prSet phldrT="[Text]" custT="1"/>
      <dgm:spPr/>
      <dgm:t>
        <a:bodyPr/>
        <a:lstStyle/>
        <a:p>
          <a:r>
            <a:rPr lang="en-NZ" sz="1000" dirty="0"/>
            <a:t>Curriculum</a:t>
          </a:r>
        </a:p>
      </dgm:t>
    </dgm:pt>
    <dgm:pt modelId="{88B75E8D-3F79-4E03-AB34-1AD8B7D25E8D}" type="parTrans" cxnId="{9D14E705-45E6-44A5-BE9C-ADDB47731A23}">
      <dgm:prSet/>
      <dgm:spPr/>
      <dgm:t>
        <a:bodyPr/>
        <a:lstStyle/>
        <a:p>
          <a:endParaRPr lang="en-NZ"/>
        </a:p>
      </dgm:t>
    </dgm:pt>
    <dgm:pt modelId="{904CF572-422F-4BA0-9CA7-514992579502}" type="sibTrans" cxnId="{9D14E705-45E6-44A5-BE9C-ADDB47731A23}">
      <dgm:prSet/>
      <dgm:spPr/>
      <dgm:t>
        <a:bodyPr/>
        <a:lstStyle/>
        <a:p>
          <a:endParaRPr lang="en-NZ"/>
        </a:p>
      </dgm:t>
    </dgm:pt>
    <dgm:pt modelId="{E1EF1EF2-5184-474B-8D63-748F9AC107F3}">
      <dgm:prSet phldrT="[Text]" custT="1"/>
      <dgm:spPr/>
      <dgm:t>
        <a:bodyPr/>
        <a:lstStyle/>
        <a:p>
          <a:r>
            <a:rPr lang="en-NZ" sz="1000" dirty="0"/>
            <a:t>Student’s interests</a:t>
          </a:r>
        </a:p>
      </dgm:t>
    </dgm:pt>
    <dgm:pt modelId="{FED21B7F-5B08-4A7E-8637-C1D393935D02}" type="parTrans" cxnId="{318254E2-56EF-41C1-AB93-3A84F0099125}">
      <dgm:prSet/>
      <dgm:spPr/>
      <dgm:t>
        <a:bodyPr/>
        <a:lstStyle/>
        <a:p>
          <a:endParaRPr lang="en-NZ"/>
        </a:p>
      </dgm:t>
    </dgm:pt>
    <dgm:pt modelId="{19FB635E-117F-41C9-88A2-3F26D895450C}" type="sibTrans" cxnId="{318254E2-56EF-41C1-AB93-3A84F0099125}">
      <dgm:prSet/>
      <dgm:spPr/>
      <dgm:t>
        <a:bodyPr/>
        <a:lstStyle/>
        <a:p>
          <a:endParaRPr lang="en-NZ"/>
        </a:p>
      </dgm:t>
    </dgm:pt>
    <dgm:pt modelId="{E83A32B8-F56F-4A03-804C-B541AA1B67E0}">
      <dgm:prSet phldrT="[Text]" custT="1"/>
      <dgm:spPr/>
      <dgm:t>
        <a:bodyPr/>
        <a:lstStyle/>
        <a:p>
          <a:r>
            <a:rPr lang="en-NZ" sz="1000" dirty="0"/>
            <a:t>Contemporary culture</a:t>
          </a:r>
        </a:p>
      </dgm:t>
    </dgm:pt>
    <dgm:pt modelId="{CE3CA2A0-4C69-4A52-9D35-CB6A7E4437F3}" type="parTrans" cxnId="{F8687020-6838-4727-9EE3-4799F5B907EA}">
      <dgm:prSet/>
      <dgm:spPr/>
      <dgm:t>
        <a:bodyPr/>
        <a:lstStyle/>
        <a:p>
          <a:endParaRPr lang="en-NZ"/>
        </a:p>
      </dgm:t>
    </dgm:pt>
    <dgm:pt modelId="{F1487FC5-016B-43DA-A002-EF772A3309B3}" type="sibTrans" cxnId="{F8687020-6838-4727-9EE3-4799F5B907EA}">
      <dgm:prSet/>
      <dgm:spPr/>
      <dgm:t>
        <a:bodyPr/>
        <a:lstStyle/>
        <a:p>
          <a:endParaRPr lang="en-NZ"/>
        </a:p>
      </dgm:t>
    </dgm:pt>
    <dgm:pt modelId="{EB4B56EF-FAED-4069-85A7-5D881FD74953}">
      <dgm:prSet phldrT="[Text]" custT="1"/>
      <dgm:spPr/>
      <dgm:t>
        <a:bodyPr/>
        <a:lstStyle/>
        <a:p>
          <a:r>
            <a:rPr lang="en-NZ" sz="1000" dirty="0"/>
            <a:t>Learning outcomes</a:t>
          </a:r>
        </a:p>
      </dgm:t>
    </dgm:pt>
    <dgm:pt modelId="{C02E902A-52F3-49B1-AAA6-C6E5E597EBB5}" type="parTrans" cxnId="{F949EB98-CAF6-4C74-BEA6-CD986BC63A0B}">
      <dgm:prSet/>
      <dgm:spPr/>
      <dgm:t>
        <a:bodyPr/>
        <a:lstStyle/>
        <a:p>
          <a:endParaRPr lang="en-NZ"/>
        </a:p>
      </dgm:t>
    </dgm:pt>
    <dgm:pt modelId="{CABC0466-03A2-41CD-BCA5-538065F4DA2B}" type="sibTrans" cxnId="{F949EB98-CAF6-4C74-BEA6-CD986BC63A0B}">
      <dgm:prSet/>
      <dgm:spPr/>
      <dgm:t>
        <a:bodyPr/>
        <a:lstStyle/>
        <a:p>
          <a:endParaRPr lang="en-NZ"/>
        </a:p>
      </dgm:t>
    </dgm:pt>
    <dgm:pt modelId="{10BEE0BA-4DE1-48E2-AAE9-2B8FC0CAE2BA}">
      <dgm:prSet phldrT="[Text]" custT="1"/>
      <dgm:spPr/>
      <dgm:t>
        <a:bodyPr/>
        <a:lstStyle/>
        <a:p>
          <a:r>
            <a:rPr lang="en-NZ" sz="1000" dirty="0"/>
            <a:t>Assessments</a:t>
          </a:r>
        </a:p>
      </dgm:t>
    </dgm:pt>
    <dgm:pt modelId="{6AD92B68-4B4C-41A1-9839-2B61368055D2}" type="parTrans" cxnId="{F384F8A4-BAEC-4351-8B35-681735103B02}">
      <dgm:prSet/>
      <dgm:spPr/>
      <dgm:t>
        <a:bodyPr/>
        <a:lstStyle/>
        <a:p>
          <a:endParaRPr lang="en-NZ"/>
        </a:p>
      </dgm:t>
    </dgm:pt>
    <dgm:pt modelId="{B04D5408-142E-4A01-9E59-6E71D1A26191}" type="sibTrans" cxnId="{F384F8A4-BAEC-4351-8B35-681735103B02}">
      <dgm:prSet/>
      <dgm:spPr/>
      <dgm:t>
        <a:bodyPr/>
        <a:lstStyle/>
        <a:p>
          <a:endParaRPr lang="en-NZ"/>
        </a:p>
      </dgm:t>
    </dgm:pt>
    <dgm:pt modelId="{B12C5655-945D-4EC6-BA85-F560AFC5756C}">
      <dgm:prSet phldrT="[Text]" custT="1"/>
      <dgm:spPr/>
      <dgm:t>
        <a:bodyPr/>
        <a:lstStyle/>
        <a:p>
          <a:r>
            <a:rPr lang="en-NZ" sz="1000" dirty="0"/>
            <a:t>Teaching and learning activities</a:t>
          </a:r>
        </a:p>
      </dgm:t>
    </dgm:pt>
    <dgm:pt modelId="{E2CFE79A-4D92-49CA-94C1-A835C84F87D7}" type="parTrans" cxnId="{90210345-830B-4B13-B129-DE593AB9D9E5}">
      <dgm:prSet/>
      <dgm:spPr/>
      <dgm:t>
        <a:bodyPr/>
        <a:lstStyle/>
        <a:p>
          <a:endParaRPr lang="en-NZ"/>
        </a:p>
      </dgm:t>
    </dgm:pt>
    <dgm:pt modelId="{54B09214-5885-4C47-AD9A-F4F26C619930}" type="sibTrans" cxnId="{90210345-830B-4B13-B129-DE593AB9D9E5}">
      <dgm:prSet/>
      <dgm:spPr/>
      <dgm:t>
        <a:bodyPr/>
        <a:lstStyle/>
        <a:p>
          <a:endParaRPr lang="en-NZ"/>
        </a:p>
      </dgm:t>
    </dgm:pt>
    <dgm:pt modelId="{8FE2A826-5C0C-42E8-85C7-3B9A03C4D897}" type="pres">
      <dgm:prSet presAssocID="{164AB794-138E-4E45-88D4-AA23A2961AA9}" presName="cycle" presStyleCnt="0">
        <dgm:presLayoutVars>
          <dgm:chMax val="1"/>
          <dgm:dir/>
          <dgm:animLvl val="ctr"/>
          <dgm:resizeHandles val="exact"/>
        </dgm:presLayoutVars>
      </dgm:prSet>
      <dgm:spPr/>
    </dgm:pt>
    <dgm:pt modelId="{3BD1750E-4EB5-456D-BF2D-75C5334764D6}" type="pres">
      <dgm:prSet presAssocID="{4C8CE901-4348-4176-8BF9-770A7655DE15}" presName="centerShape" presStyleLbl="node0" presStyleIdx="0" presStyleCnt="1"/>
      <dgm:spPr/>
    </dgm:pt>
    <dgm:pt modelId="{AD8074E3-AE99-4B87-BE79-CFB6364A5020}" type="pres">
      <dgm:prSet presAssocID="{88B75E8D-3F79-4E03-AB34-1AD8B7D25E8D}" presName="Name9" presStyleLbl="parChTrans1D2" presStyleIdx="0" presStyleCnt="6"/>
      <dgm:spPr/>
    </dgm:pt>
    <dgm:pt modelId="{7EFF9706-E564-492D-8156-E9429178AE56}" type="pres">
      <dgm:prSet presAssocID="{88B75E8D-3F79-4E03-AB34-1AD8B7D25E8D}" presName="connTx" presStyleLbl="parChTrans1D2" presStyleIdx="0" presStyleCnt="6"/>
      <dgm:spPr/>
    </dgm:pt>
    <dgm:pt modelId="{66EC57BE-F8B7-4A5A-BDCC-1614368D2E37}" type="pres">
      <dgm:prSet presAssocID="{F6A94D6C-AC2B-43BE-BD39-8DABA3372ED2}" presName="node" presStyleLbl="node1" presStyleIdx="0" presStyleCnt="6">
        <dgm:presLayoutVars>
          <dgm:bulletEnabled val="1"/>
        </dgm:presLayoutVars>
      </dgm:prSet>
      <dgm:spPr/>
    </dgm:pt>
    <dgm:pt modelId="{00DC5E1E-F39D-4C55-BA31-AAAE02ACEA00}" type="pres">
      <dgm:prSet presAssocID="{C02E902A-52F3-49B1-AAA6-C6E5E597EBB5}" presName="Name9" presStyleLbl="parChTrans1D2" presStyleIdx="1" presStyleCnt="6"/>
      <dgm:spPr/>
    </dgm:pt>
    <dgm:pt modelId="{F184146F-47D5-4205-8C09-B688CC44A05E}" type="pres">
      <dgm:prSet presAssocID="{C02E902A-52F3-49B1-AAA6-C6E5E597EBB5}" presName="connTx" presStyleLbl="parChTrans1D2" presStyleIdx="1" presStyleCnt="6"/>
      <dgm:spPr/>
    </dgm:pt>
    <dgm:pt modelId="{DC6D11A5-EB47-41DA-AEA8-662C7B5DC8D4}" type="pres">
      <dgm:prSet presAssocID="{EB4B56EF-FAED-4069-85A7-5D881FD74953}" presName="node" presStyleLbl="node1" presStyleIdx="1" presStyleCnt="6">
        <dgm:presLayoutVars>
          <dgm:bulletEnabled val="1"/>
        </dgm:presLayoutVars>
      </dgm:prSet>
      <dgm:spPr/>
    </dgm:pt>
    <dgm:pt modelId="{8BD1810A-596E-4D16-BCB2-5302C8D29B8C}" type="pres">
      <dgm:prSet presAssocID="{6AD92B68-4B4C-41A1-9839-2B61368055D2}" presName="Name9" presStyleLbl="parChTrans1D2" presStyleIdx="2" presStyleCnt="6"/>
      <dgm:spPr/>
    </dgm:pt>
    <dgm:pt modelId="{14A64046-0D7A-4491-96B2-0D21C40716E5}" type="pres">
      <dgm:prSet presAssocID="{6AD92B68-4B4C-41A1-9839-2B61368055D2}" presName="connTx" presStyleLbl="parChTrans1D2" presStyleIdx="2" presStyleCnt="6"/>
      <dgm:spPr/>
    </dgm:pt>
    <dgm:pt modelId="{EBFDBDF8-0DD0-4EF6-B75C-1C5ADA4FA7F6}" type="pres">
      <dgm:prSet presAssocID="{10BEE0BA-4DE1-48E2-AAE9-2B8FC0CAE2BA}" presName="node" presStyleLbl="node1" presStyleIdx="2" presStyleCnt="6">
        <dgm:presLayoutVars>
          <dgm:bulletEnabled val="1"/>
        </dgm:presLayoutVars>
      </dgm:prSet>
      <dgm:spPr/>
    </dgm:pt>
    <dgm:pt modelId="{C7518161-C762-479A-8BF9-7F29F59E088F}" type="pres">
      <dgm:prSet presAssocID="{E2CFE79A-4D92-49CA-94C1-A835C84F87D7}" presName="Name9" presStyleLbl="parChTrans1D2" presStyleIdx="3" presStyleCnt="6"/>
      <dgm:spPr/>
    </dgm:pt>
    <dgm:pt modelId="{32C773D7-52F5-4029-88CC-A70019DB1228}" type="pres">
      <dgm:prSet presAssocID="{E2CFE79A-4D92-49CA-94C1-A835C84F87D7}" presName="connTx" presStyleLbl="parChTrans1D2" presStyleIdx="3" presStyleCnt="6"/>
      <dgm:spPr/>
    </dgm:pt>
    <dgm:pt modelId="{DF129824-E87F-43BE-B114-E032069C5E94}" type="pres">
      <dgm:prSet presAssocID="{B12C5655-945D-4EC6-BA85-F560AFC5756C}" presName="node" presStyleLbl="node1" presStyleIdx="3" presStyleCnt="6">
        <dgm:presLayoutVars>
          <dgm:bulletEnabled val="1"/>
        </dgm:presLayoutVars>
      </dgm:prSet>
      <dgm:spPr/>
    </dgm:pt>
    <dgm:pt modelId="{2C1C28E4-3310-469B-AEDC-9AA75C7D42C0}" type="pres">
      <dgm:prSet presAssocID="{FED21B7F-5B08-4A7E-8637-C1D393935D02}" presName="Name9" presStyleLbl="parChTrans1D2" presStyleIdx="4" presStyleCnt="6"/>
      <dgm:spPr/>
    </dgm:pt>
    <dgm:pt modelId="{8B4852F7-2A51-41F5-81EC-6F6A2AA9D4B6}" type="pres">
      <dgm:prSet presAssocID="{FED21B7F-5B08-4A7E-8637-C1D393935D02}" presName="connTx" presStyleLbl="parChTrans1D2" presStyleIdx="4" presStyleCnt="6"/>
      <dgm:spPr/>
    </dgm:pt>
    <dgm:pt modelId="{0D301444-CBCB-4305-A436-56C23F03BEE8}" type="pres">
      <dgm:prSet presAssocID="{E1EF1EF2-5184-474B-8D63-748F9AC107F3}" presName="node" presStyleLbl="node1" presStyleIdx="4" presStyleCnt="6">
        <dgm:presLayoutVars>
          <dgm:bulletEnabled val="1"/>
        </dgm:presLayoutVars>
      </dgm:prSet>
      <dgm:spPr/>
    </dgm:pt>
    <dgm:pt modelId="{9CA4F75D-4676-4DA1-8306-DEF48780AB47}" type="pres">
      <dgm:prSet presAssocID="{CE3CA2A0-4C69-4A52-9D35-CB6A7E4437F3}" presName="Name9" presStyleLbl="parChTrans1D2" presStyleIdx="5" presStyleCnt="6"/>
      <dgm:spPr/>
    </dgm:pt>
    <dgm:pt modelId="{6608F7D7-D55A-4F61-BFFF-83EEC58730CE}" type="pres">
      <dgm:prSet presAssocID="{CE3CA2A0-4C69-4A52-9D35-CB6A7E4437F3}" presName="connTx" presStyleLbl="parChTrans1D2" presStyleIdx="5" presStyleCnt="6"/>
      <dgm:spPr/>
    </dgm:pt>
    <dgm:pt modelId="{C2ADCEC1-9DFB-4024-B02A-8BD0DEA70381}" type="pres">
      <dgm:prSet presAssocID="{E83A32B8-F56F-4A03-804C-B541AA1B67E0}" presName="node" presStyleLbl="node1" presStyleIdx="5" presStyleCnt="6">
        <dgm:presLayoutVars>
          <dgm:bulletEnabled val="1"/>
        </dgm:presLayoutVars>
      </dgm:prSet>
      <dgm:spPr/>
    </dgm:pt>
  </dgm:ptLst>
  <dgm:cxnLst>
    <dgm:cxn modelId="{9D14E705-45E6-44A5-BE9C-ADDB47731A23}" srcId="{4C8CE901-4348-4176-8BF9-770A7655DE15}" destId="{F6A94D6C-AC2B-43BE-BD39-8DABA3372ED2}" srcOrd="0" destOrd="0" parTransId="{88B75E8D-3F79-4E03-AB34-1AD8B7D25E8D}" sibTransId="{904CF572-422F-4BA0-9CA7-514992579502}"/>
    <dgm:cxn modelId="{F8687020-6838-4727-9EE3-4799F5B907EA}" srcId="{4C8CE901-4348-4176-8BF9-770A7655DE15}" destId="{E83A32B8-F56F-4A03-804C-B541AA1B67E0}" srcOrd="5" destOrd="0" parTransId="{CE3CA2A0-4C69-4A52-9D35-CB6A7E4437F3}" sibTransId="{F1487FC5-016B-43DA-A002-EF772A3309B3}"/>
    <dgm:cxn modelId="{CA4E0E22-591D-4E93-B31A-F56BC030E632}" type="presOf" srcId="{CE3CA2A0-4C69-4A52-9D35-CB6A7E4437F3}" destId="{6608F7D7-D55A-4F61-BFFF-83EEC58730CE}" srcOrd="1" destOrd="0" presId="urn:microsoft.com/office/officeart/2005/8/layout/radial1"/>
    <dgm:cxn modelId="{B1521833-E0A5-4255-B102-D0BA80EB8892}" type="presOf" srcId="{B12C5655-945D-4EC6-BA85-F560AFC5756C}" destId="{DF129824-E87F-43BE-B114-E032069C5E94}" srcOrd="0" destOrd="0" presId="urn:microsoft.com/office/officeart/2005/8/layout/radial1"/>
    <dgm:cxn modelId="{D25A1438-56D2-4F21-95FE-18B159630D56}" type="presOf" srcId="{6AD92B68-4B4C-41A1-9839-2B61368055D2}" destId="{8BD1810A-596E-4D16-BCB2-5302C8D29B8C}" srcOrd="0" destOrd="0" presId="urn:microsoft.com/office/officeart/2005/8/layout/radial1"/>
    <dgm:cxn modelId="{6D3F8539-A894-41F1-85B6-91632CF1620C}" type="presOf" srcId="{C02E902A-52F3-49B1-AAA6-C6E5E597EBB5}" destId="{00DC5E1E-F39D-4C55-BA31-AAAE02ACEA00}" srcOrd="0" destOrd="0" presId="urn:microsoft.com/office/officeart/2005/8/layout/radial1"/>
    <dgm:cxn modelId="{90210345-830B-4B13-B129-DE593AB9D9E5}" srcId="{4C8CE901-4348-4176-8BF9-770A7655DE15}" destId="{B12C5655-945D-4EC6-BA85-F560AFC5756C}" srcOrd="3" destOrd="0" parTransId="{E2CFE79A-4D92-49CA-94C1-A835C84F87D7}" sibTransId="{54B09214-5885-4C47-AD9A-F4F26C619930}"/>
    <dgm:cxn modelId="{55ABAD45-660B-4ADF-AA14-26955E41E228}" type="presOf" srcId="{E1EF1EF2-5184-474B-8D63-748F9AC107F3}" destId="{0D301444-CBCB-4305-A436-56C23F03BEE8}" srcOrd="0" destOrd="0" presId="urn:microsoft.com/office/officeart/2005/8/layout/radial1"/>
    <dgm:cxn modelId="{12894058-D529-45C6-9D7B-EEC671B8D079}" type="presOf" srcId="{E83A32B8-F56F-4A03-804C-B541AA1B67E0}" destId="{C2ADCEC1-9DFB-4024-B02A-8BD0DEA70381}" srcOrd="0" destOrd="0" presId="urn:microsoft.com/office/officeart/2005/8/layout/radial1"/>
    <dgm:cxn modelId="{8C457A78-E976-4915-8E93-1F04DFE4F1CB}" type="presOf" srcId="{E2CFE79A-4D92-49CA-94C1-A835C84F87D7}" destId="{32C773D7-52F5-4029-88CC-A70019DB1228}" srcOrd="1" destOrd="0" presId="urn:microsoft.com/office/officeart/2005/8/layout/radial1"/>
    <dgm:cxn modelId="{73989284-D8CB-4FAB-9B49-EB06C73F2311}" type="presOf" srcId="{6AD92B68-4B4C-41A1-9839-2B61368055D2}" destId="{14A64046-0D7A-4491-96B2-0D21C40716E5}" srcOrd="1" destOrd="0" presId="urn:microsoft.com/office/officeart/2005/8/layout/radial1"/>
    <dgm:cxn modelId="{13967188-6551-48A6-AB80-6AC05E350025}" type="presOf" srcId="{88B75E8D-3F79-4E03-AB34-1AD8B7D25E8D}" destId="{AD8074E3-AE99-4B87-BE79-CFB6364A5020}" srcOrd="0" destOrd="0" presId="urn:microsoft.com/office/officeart/2005/8/layout/radial1"/>
    <dgm:cxn modelId="{F949EB98-CAF6-4C74-BEA6-CD986BC63A0B}" srcId="{4C8CE901-4348-4176-8BF9-770A7655DE15}" destId="{EB4B56EF-FAED-4069-85A7-5D881FD74953}" srcOrd="1" destOrd="0" parTransId="{C02E902A-52F3-49B1-AAA6-C6E5E597EBB5}" sibTransId="{CABC0466-03A2-41CD-BCA5-538065F4DA2B}"/>
    <dgm:cxn modelId="{F384F8A4-BAEC-4351-8B35-681735103B02}" srcId="{4C8CE901-4348-4176-8BF9-770A7655DE15}" destId="{10BEE0BA-4DE1-48E2-AAE9-2B8FC0CAE2BA}" srcOrd="2" destOrd="0" parTransId="{6AD92B68-4B4C-41A1-9839-2B61368055D2}" sibTransId="{B04D5408-142E-4A01-9E59-6E71D1A26191}"/>
    <dgm:cxn modelId="{ACB9B2BF-8B9D-46CE-BAFA-4010ADED38CC}" type="presOf" srcId="{C02E902A-52F3-49B1-AAA6-C6E5E597EBB5}" destId="{F184146F-47D5-4205-8C09-B688CC44A05E}" srcOrd="1" destOrd="0" presId="urn:microsoft.com/office/officeart/2005/8/layout/radial1"/>
    <dgm:cxn modelId="{43CE56C3-4C57-41F3-9012-F9324DC25070}" type="presOf" srcId="{CE3CA2A0-4C69-4A52-9D35-CB6A7E4437F3}" destId="{9CA4F75D-4676-4DA1-8306-DEF48780AB47}" srcOrd="0" destOrd="0" presId="urn:microsoft.com/office/officeart/2005/8/layout/radial1"/>
    <dgm:cxn modelId="{8038E8C6-682A-452A-AF10-B2A5B2882CB9}" type="presOf" srcId="{EB4B56EF-FAED-4069-85A7-5D881FD74953}" destId="{DC6D11A5-EB47-41DA-AEA8-662C7B5DC8D4}" srcOrd="0" destOrd="0" presId="urn:microsoft.com/office/officeart/2005/8/layout/radial1"/>
    <dgm:cxn modelId="{0153E3D9-6BC8-469F-B57F-2715FA7EA898}" type="presOf" srcId="{FED21B7F-5B08-4A7E-8637-C1D393935D02}" destId="{2C1C28E4-3310-469B-AEDC-9AA75C7D42C0}" srcOrd="0" destOrd="0" presId="urn:microsoft.com/office/officeart/2005/8/layout/radial1"/>
    <dgm:cxn modelId="{2EFFD2DB-4416-48AB-8EE3-08CB30ADBBC7}" type="presOf" srcId="{F6A94D6C-AC2B-43BE-BD39-8DABA3372ED2}" destId="{66EC57BE-F8B7-4A5A-BDCC-1614368D2E37}" srcOrd="0" destOrd="0" presId="urn:microsoft.com/office/officeart/2005/8/layout/radial1"/>
    <dgm:cxn modelId="{318254E2-56EF-41C1-AB93-3A84F0099125}" srcId="{4C8CE901-4348-4176-8BF9-770A7655DE15}" destId="{E1EF1EF2-5184-474B-8D63-748F9AC107F3}" srcOrd="4" destOrd="0" parTransId="{FED21B7F-5B08-4A7E-8637-C1D393935D02}" sibTransId="{19FB635E-117F-41C9-88A2-3F26D895450C}"/>
    <dgm:cxn modelId="{98F73EE3-F26B-4325-9493-E00DA707BF3C}" srcId="{164AB794-138E-4E45-88D4-AA23A2961AA9}" destId="{4C8CE901-4348-4176-8BF9-770A7655DE15}" srcOrd="0" destOrd="0" parTransId="{9A544C70-6C1A-418A-910E-16C1D5889019}" sibTransId="{F5F7981E-EDD1-4576-B796-604FC89A20EE}"/>
    <dgm:cxn modelId="{109CBDE3-EB1A-4F0A-A0CA-FEEECCB0FDBB}" type="presOf" srcId="{164AB794-138E-4E45-88D4-AA23A2961AA9}" destId="{8FE2A826-5C0C-42E8-85C7-3B9A03C4D897}" srcOrd="0" destOrd="0" presId="urn:microsoft.com/office/officeart/2005/8/layout/radial1"/>
    <dgm:cxn modelId="{6625CFE5-A119-4E1A-A501-A5879286A307}" type="presOf" srcId="{88B75E8D-3F79-4E03-AB34-1AD8B7D25E8D}" destId="{7EFF9706-E564-492D-8156-E9429178AE56}" srcOrd="1" destOrd="0" presId="urn:microsoft.com/office/officeart/2005/8/layout/radial1"/>
    <dgm:cxn modelId="{1BF4ACF0-9BFC-48FD-A4CC-DA97D37BAF76}" type="presOf" srcId="{FED21B7F-5B08-4A7E-8637-C1D393935D02}" destId="{8B4852F7-2A51-41F5-81EC-6F6A2AA9D4B6}" srcOrd="1" destOrd="0" presId="urn:microsoft.com/office/officeart/2005/8/layout/radial1"/>
    <dgm:cxn modelId="{B8EEE1FA-EFBA-434C-A1D8-6E296C717188}" type="presOf" srcId="{E2CFE79A-4D92-49CA-94C1-A835C84F87D7}" destId="{C7518161-C762-479A-8BF9-7F29F59E088F}" srcOrd="0" destOrd="0" presId="urn:microsoft.com/office/officeart/2005/8/layout/radial1"/>
    <dgm:cxn modelId="{8BE9C3FC-8830-4F15-AC64-087AB2745ACA}" type="presOf" srcId="{4C8CE901-4348-4176-8BF9-770A7655DE15}" destId="{3BD1750E-4EB5-456D-BF2D-75C5334764D6}" srcOrd="0" destOrd="0" presId="urn:microsoft.com/office/officeart/2005/8/layout/radial1"/>
    <dgm:cxn modelId="{9A9264FF-CBB5-477B-BF4B-6D3EEE5422A8}" type="presOf" srcId="{10BEE0BA-4DE1-48E2-AAE9-2B8FC0CAE2BA}" destId="{EBFDBDF8-0DD0-4EF6-B75C-1C5ADA4FA7F6}" srcOrd="0" destOrd="0" presId="urn:microsoft.com/office/officeart/2005/8/layout/radial1"/>
    <dgm:cxn modelId="{46A5A3F1-DA22-45AC-8228-DD25C9B7D647}" type="presParOf" srcId="{8FE2A826-5C0C-42E8-85C7-3B9A03C4D897}" destId="{3BD1750E-4EB5-456D-BF2D-75C5334764D6}" srcOrd="0" destOrd="0" presId="urn:microsoft.com/office/officeart/2005/8/layout/radial1"/>
    <dgm:cxn modelId="{34484907-B6D4-4809-9DE7-2CD03E17465D}" type="presParOf" srcId="{8FE2A826-5C0C-42E8-85C7-3B9A03C4D897}" destId="{AD8074E3-AE99-4B87-BE79-CFB6364A5020}" srcOrd="1" destOrd="0" presId="urn:microsoft.com/office/officeart/2005/8/layout/radial1"/>
    <dgm:cxn modelId="{C4544E8B-A172-4E9E-B51C-CB806E56836B}" type="presParOf" srcId="{AD8074E3-AE99-4B87-BE79-CFB6364A5020}" destId="{7EFF9706-E564-492D-8156-E9429178AE56}" srcOrd="0" destOrd="0" presId="urn:microsoft.com/office/officeart/2005/8/layout/radial1"/>
    <dgm:cxn modelId="{24BD8BBA-9AC0-40AF-8697-0F446DB7150D}" type="presParOf" srcId="{8FE2A826-5C0C-42E8-85C7-3B9A03C4D897}" destId="{66EC57BE-F8B7-4A5A-BDCC-1614368D2E37}" srcOrd="2" destOrd="0" presId="urn:microsoft.com/office/officeart/2005/8/layout/radial1"/>
    <dgm:cxn modelId="{D850CE21-274C-4025-822A-C7C7CD53CBA3}" type="presParOf" srcId="{8FE2A826-5C0C-42E8-85C7-3B9A03C4D897}" destId="{00DC5E1E-F39D-4C55-BA31-AAAE02ACEA00}" srcOrd="3" destOrd="0" presId="urn:microsoft.com/office/officeart/2005/8/layout/radial1"/>
    <dgm:cxn modelId="{4C088C4B-9F63-44B5-A1D2-1E6E230B0A66}" type="presParOf" srcId="{00DC5E1E-F39D-4C55-BA31-AAAE02ACEA00}" destId="{F184146F-47D5-4205-8C09-B688CC44A05E}" srcOrd="0" destOrd="0" presId="urn:microsoft.com/office/officeart/2005/8/layout/radial1"/>
    <dgm:cxn modelId="{AAA3C212-E261-4CD2-934B-4E1F7C3B4079}" type="presParOf" srcId="{8FE2A826-5C0C-42E8-85C7-3B9A03C4D897}" destId="{DC6D11A5-EB47-41DA-AEA8-662C7B5DC8D4}" srcOrd="4" destOrd="0" presId="urn:microsoft.com/office/officeart/2005/8/layout/radial1"/>
    <dgm:cxn modelId="{B83DB3A5-440B-4469-BD00-FE87B3113469}" type="presParOf" srcId="{8FE2A826-5C0C-42E8-85C7-3B9A03C4D897}" destId="{8BD1810A-596E-4D16-BCB2-5302C8D29B8C}" srcOrd="5" destOrd="0" presId="urn:microsoft.com/office/officeart/2005/8/layout/radial1"/>
    <dgm:cxn modelId="{15638328-74DA-46E1-9E33-1E56CDF68F1B}" type="presParOf" srcId="{8BD1810A-596E-4D16-BCB2-5302C8D29B8C}" destId="{14A64046-0D7A-4491-96B2-0D21C40716E5}" srcOrd="0" destOrd="0" presId="urn:microsoft.com/office/officeart/2005/8/layout/radial1"/>
    <dgm:cxn modelId="{D57BF8DD-B7B4-4255-8890-E23036691044}" type="presParOf" srcId="{8FE2A826-5C0C-42E8-85C7-3B9A03C4D897}" destId="{EBFDBDF8-0DD0-4EF6-B75C-1C5ADA4FA7F6}" srcOrd="6" destOrd="0" presId="urn:microsoft.com/office/officeart/2005/8/layout/radial1"/>
    <dgm:cxn modelId="{EC49CBC6-0415-4663-A246-9A38711A48CF}" type="presParOf" srcId="{8FE2A826-5C0C-42E8-85C7-3B9A03C4D897}" destId="{C7518161-C762-479A-8BF9-7F29F59E088F}" srcOrd="7" destOrd="0" presId="urn:microsoft.com/office/officeart/2005/8/layout/radial1"/>
    <dgm:cxn modelId="{8F08622D-BB8E-4D66-A644-F988DB6D41C7}" type="presParOf" srcId="{C7518161-C762-479A-8BF9-7F29F59E088F}" destId="{32C773D7-52F5-4029-88CC-A70019DB1228}" srcOrd="0" destOrd="0" presId="urn:microsoft.com/office/officeart/2005/8/layout/radial1"/>
    <dgm:cxn modelId="{9FBF3838-B257-4769-8DE8-B18A35C066BD}" type="presParOf" srcId="{8FE2A826-5C0C-42E8-85C7-3B9A03C4D897}" destId="{DF129824-E87F-43BE-B114-E032069C5E94}" srcOrd="8" destOrd="0" presId="urn:microsoft.com/office/officeart/2005/8/layout/radial1"/>
    <dgm:cxn modelId="{E0BFEEA9-9363-48EB-9CC6-1A77CD6B4BA6}" type="presParOf" srcId="{8FE2A826-5C0C-42E8-85C7-3B9A03C4D897}" destId="{2C1C28E4-3310-469B-AEDC-9AA75C7D42C0}" srcOrd="9" destOrd="0" presId="urn:microsoft.com/office/officeart/2005/8/layout/radial1"/>
    <dgm:cxn modelId="{5D427B54-E9FA-42C3-8696-729AA2AC5A00}" type="presParOf" srcId="{2C1C28E4-3310-469B-AEDC-9AA75C7D42C0}" destId="{8B4852F7-2A51-41F5-81EC-6F6A2AA9D4B6}" srcOrd="0" destOrd="0" presId="urn:microsoft.com/office/officeart/2005/8/layout/radial1"/>
    <dgm:cxn modelId="{B976B5C3-73B9-44B6-A130-5D3A6D067315}" type="presParOf" srcId="{8FE2A826-5C0C-42E8-85C7-3B9A03C4D897}" destId="{0D301444-CBCB-4305-A436-56C23F03BEE8}" srcOrd="10" destOrd="0" presId="urn:microsoft.com/office/officeart/2005/8/layout/radial1"/>
    <dgm:cxn modelId="{E1A62DCC-EC0F-479B-95E4-74DDC970B432}" type="presParOf" srcId="{8FE2A826-5C0C-42E8-85C7-3B9A03C4D897}" destId="{9CA4F75D-4676-4DA1-8306-DEF48780AB47}" srcOrd="11" destOrd="0" presId="urn:microsoft.com/office/officeart/2005/8/layout/radial1"/>
    <dgm:cxn modelId="{CEDDA98E-0BE4-4CC7-9C72-FF69DE0D9C87}" type="presParOf" srcId="{9CA4F75D-4676-4DA1-8306-DEF48780AB47}" destId="{6608F7D7-D55A-4F61-BFFF-83EEC58730CE}" srcOrd="0" destOrd="0" presId="urn:microsoft.com/office/officeart/2005/8/layout/radial1"/>
    <dgm:cxn modelId="{5906C814-596F-4B51-AB47-9EFDBE1E602C}" type="presParOf" srcId="{8FE2A826-5C0C-42E8-85C7-3B9A03C4D897}" destId="{C2ADCEC1-9DFB-4024-B02A-8BD0DEA70381}" srcOrd="12" destOrd="0" presId="urn:microsoft.com/office/officeart/2005/8/layout/radial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46CF7D38-846D-4386-B5DC-81C99B1CA02F}" type="doc">
      <dgm:prSet loTypeId="urn:microsoft.com/office/officeart/2009/3/layout/RandomtoResultProcess" loCatId="process" qsTypeId="urn:microsoft.com/office/officeart/2005/8/quickstyle/3d3" qsCatId="3D" csTypeId="urn:microsoft.com/office/officeart/2005/8/colors/colorful3" csCatId="colorful" phldr="1"/>
      <dgm:spPr/>
      <dgm:t>
        <a:bodyPr/>
        <a:lstStyle/>
        <a:p>
          <a:endParaRPr lang="en-NZ"/>
        </a:p>
      </dgm:t>
    </dgm:pt>
    <dgm:pt modelId="{10B929C1-2DF3-4B30-853D-EAAA657980F9}">
      <dgm:prSet phldrT="[Text]"/>
      <dgm:spPr/>
      <dgm:t>
        <a:bodyPr/>
        <a:lstStyle/>
        <a:p>
          <a:r>
            <a:rPr lang="en-NZ" dirty="0"/>
            <a:t>Difficulty</a:t>
          </a:r>
        </a:p>
      </dgm:t>
    </dgm:pt>
    <dgm:pt modelId="{1594B993-2DDF-44C0-A28F-8835702D1607}" type="parTrans" cxnId="{5A516957-08B4-4118-A3B0-2FD84C0534D9}">
      <dgm:prSet/>
      <dgm:spPr/>
      <dgm:t>
        <a:bodyPr/>
        <a:lstStyle/>
        <a:p>
          <a:endParaRPr lang="en-NZ"/>
        </a:p>
      </dgm:t>
    </dgm:pt>
    <dgm:pt modelId="{9DCDCA5C-E8DA-498F-A803-317F8395E7AE}" type="sibTrans" cxnId="{5A516957-08B4-4118-A3B0-2FD84C0534D9}">
      <dgm:prSet/>
      <dgm:spPr/>
      <dgm:t>
        <a:bodyPr/>
        <a:lstStyle/>
        <a:p>
          <a:endParaRPr lang="en-NZ"/>
        </a:p>
      </dgm:t>
    </dgm:pt>
    <dgm:pt modelId="{BE973DBE-3C7D-44A5-B90D-AAD5683722EC}">
      <dgm:prSet phldrT="[Text]"/>
      <dgm:spPr/>
      <dgm:t>
        <a:bodyPr/>
        <a:lstStyle/>
        <a:p>
          <a:r>
            <a:rPr lang="en-NZ" dirty="0"/>
            <a:t>Importance</a:t>
          </a:r>
        </a:p>
      </dgm:t>
    </dgm:pt>
    <dgm:pt modelId="{6CAC6DFF-EFAB-4E42-8697-51B7D57D6D07}" type="parTrans" cxnId="{ACB22E98-0AE2-4FF4-AA21-75A863EF44DB}">
      <dgm:prSet/>
      <dgm:spPr/>
      <dgm:t>
        <a:bodyPr/>
        <a:lstStyle/>
        <a:p>
          <a:endParaRPr lang="en-NZ"/>
        </a:p>
      </dgm:t>
    </dgm:pt>
    <dgm:pt modelId="{BE791B08-F6F1-4EFE-B772-332FFB1DF882}" type="sibTrans" cxnId="{ACB22E98-0AE2-4FF4-AA21-75A863EF44DB}">
      <dgm:prSet/>
      <dgm:spPr/>
      <dgm:t>
        <a:bodyPr/>
        <a:lstStyle/>
        <a:p>
          <a:endParaRPr lang="en-NZ"/>
        </a:p>
      </dgm:t>
    </dgm:pt>
    <dgm:pt modelId="{A46C4669-4408-4B66-B614-A8107F28F2E4}">
      <dgm:prSet phldrT="[Text]"/>
      <dgm:spPr/>
      <dgm:t>
        <a:bodyPr/>
        <a:lstStyle/>
        <a:p>
          <a:r>
            <a:rPr lang="en-NZ" dirty="0"/>
            <a:t>Frequency</a:t>
          </a:r>
        </a:p>
      </dgm:t>
    </dgm:pt>
    <dgm:pt modelId="{D99472EC-1EDA-4E53-9DFC-281F1D22F7EC}" type="parTrans" cxnId="{8F7C3B3F-1853-4BA3-AF4D-F2EA920DD102}">
      <dgm:prSet/>
      <dgm:spPr/>
    </dgm:pt>
    <dgm:pt modelId="{4BCE7E20-7CEF-4864-A2D1-E329D67DD6CC}" type="sibTrans" cxnId="{8F7C3B3F-1853-4BA3-AF4D-F2EA920DD102}">
      <dgm:prSet/>
      <dgm:spPr/>
    </dgm:pt>
    <dgm:pt modelId="{C112CE33-12AC-46FB-A1AC-613FB7B2B720}" type="pres">
      <dgm:prSet presAssocID="{46CF7D38-846D-4386-B5DC-81C99B1CA02F}" presName="Name0" presStyleCnt="0">
        <dgm:presLayoutVars>
          <dgm:dir/>
          <dgm:animOne val="branch"/>
          <dgm:animLvl val="lvl"/>
        </dgm:presLayoutVars>
      </dgm:prSet>
      <dgm:spPr/>
    </dgm:pt>
    <dgm:pt modelId="{17D3B1B2-8BF9-43E1-8804-A4072857BB34}" type="pres">
      <dgm:prSet presAssocID="{10B929C1-2DF3-4B30-853D-EAAA657980F9}" presName="chaos" presStyleCnt="0"/>
      <dgm:spPr/>
    </dgm:pt>
    <dgm:pt modelId="{1F80194A-9E36-4AA4-B360-1DC84B96C812}" type="pres">
      <dgm:prSet presAssocID="{10B929C1-2DF3-4B30-853D-EAAA657980F9}" presName="parTx1" presStyleLbl="revTx" presStyleIdx="0" presStyleCnt="2"/>
      <dgm:spPr/>
    </dgm:pt>
    <dgm:pt modelId="{DC9FEE3B-24A6-470B-8922-91ABB4596664}" type="pres">
      <dgm:prSet presAssocID="{10B929C1-2DF3-4B30-853D-EAAA657980F9}" presName="c1" presStyleLbl="node1" presStyleIdx="0" presStyleCnt="19"/>
      <dgm:spPr/>
    </dgm:pt>
    <dgm:pt modelId="{CC9B0AB5-31EF-4587-A79A-B7CF22587D70}" type="pres">
      <dgm:prSet presAssocID="{10B929C1-2DF3-4B30-853D-EAAA657980F9}" presName="c2" presStyleLbl="node1" presStyleIdx="1" presStyleCnt="19"/>
      <dgm:spPr/>
    </dgm:pt>
    <dgm:pt modelId="{19D24C1B-F5AD-4988-BAFF-9D5822A17595}" type="pres">
      <dgm:prSet presAssocID="{10B929C1-2DF3-4B30-853D-EAAA657980F9}" presName="c3" presStyleLbl="node1" presStyleIdx="2" presStyleCnt="19"/>
      <dgm:spPr/>
    </dgm:pt>
    <dgm:pt modelId="{320C6823-59F1-460B-8B9E-F9FD42467406}" type="pres">
      <dgm:prSet presAssocID="{10B929C1-2DF3-4B30-853D-EAAA657980F9}" presName="c4" presStyleLbl="node1" presStyleIdx="3" presStyleCnt="19"/>
      <dgm:spPr/>
    </dgm:pt>
    <dgm:pt modelId="{DF991F84-0271-40CF-A832-4A0B6EE6DC4B}" type="pres">
      <dgm:prSet presAssocID="{10B929C1-2DF3-4B30-853D-EAAA657980F9}" presName="c5" presStyleLbl="node1" presStyleIdx="4" presStyleCnt="19"/>
      <dgm:spPr/>
    </dgm:pt>
    <dgm:pt modelId="{B44F6173-B330-481F-9ED0-EFC66EC9F9F4}" type="pres">
      <dgm:prSet presAssocID="{10B929C1-2DF3-4B30-853D-EAAA657980F9}" presName="c6" presStyleLbl="node1" presStyleIdx="5" presStyleCnt="19"/>
      <dgm:spPr/>
    </dgm:pt>
    <dgm:pt modelId="{1B519FD8-AC7D-40C9-9729-E1E9EE96AE0E}" type="pres">
      <dgm:prSet presAssocID="{10B929C1-2DF3-4B30-853D-EAAA657980F9}" presName="c7" presStyleLbl="node1" presStyleIdx="6" presStyleCnt="19"/>
      <dgm:spPr/>
    </dgm:pt>
    <dgm:pt modelId="{BEF7E83C-F338-4212-B6FA-384D446916F1}" type="pres">
      <dgm:prSet presAssocID="{10B929C1-2DF3-4B30-853D-EAAA657980F9}" presName="c8" presStyleLbl="node1" presStyleIdx="7" presStyleCnt="19"/>
      <dgm:spPr/>
    </dgm:pt>
    <dgm:pt modelId="{6FCEFE76-598D-4C58-AC03-815C8DFB0EA9}" type="pres">
      <dgm:prSet presAssocID="{10B929C1-2DF3-4B30-853D-EAAA657980F9}" presName="c9" presStyleLbl="node1" presStyleIdx="8" presStyleCnt="19"/>
      <dgm:spPr/>
    </dgm:pt>
    <dgm:pt modelId="{4DF6287A-FCD6-4563-9731-5EA9E28F7E7A}" type="pres">
      <dgm:prSet presAssocID="{10B929C1-2DF3-4B30-853D-EAAA657980F9}" presName="c10" presStyleLbl="node1" presStyleIdx="9" presStyleCnt="19"/>
      <dgm:spPr/>
    </dgm:pt>
    <dgm:pt modelId="{B9DDA316-948A-4C41-B737-4FCFFA9A2113}" type="pres">
      <dgm:prSet presAssocID="{10B929C1-2DF3-4B30-853D-EAAA657980F9}" presName="c11" presStyleLbl="node1" presStyleIdx="10" presStyleCnt="19"/>
      <dgm:spPr/>
    </dgm:pt>
    <dgm:pt modelId="{606BDB5F-77F6-4993-B537-F1EEAC9E60BC}" type="pres">
      <dgm:prSet presAssocID="{10B929C1-2DF3-4B30-853D-EAAA657980F9}" presName="c12" presStyleLbl="node1" presStyleIdx="11" presStyleCnt="19"/>
      <dgm:spPr/>
    </dgm:pt>
    <dgm:pt modelId="{C13C3CBE-C182-4567-A9DD-CF80606C5B53}" type="pres">
      <dgm:prSet presAssocID="{10B929C1-2DF3-4B30-853D-EAAA657980F9}" presName="c13" presStyleLbl="node1" presStyleIdx="12" presStyleCnt="19"/>
      <dgm:spPr/>
    </dgm:pt>
    <dgm:pt modelId="{E39DA45F-BF99-4A05-8AE8-189ABF82317C}" type="pres">
      <dgm:prSet presAssocID="{10B929C1-2DF3-4B30-853D-EAAA657980F9}" presName="c14" presStyleLbl="node1" presStyleIdx="13" presStyleCnt="19"/>
      <dgm:spPr/>
    </dgm:pt>
    <dgm:pt modelId="{A72E3A91-D1B1-48F4-A59D-75BE32A793F5}" type="pres">
      <dgm:prSet presAssocID="{10B929C1-2DF3-4B30-853D-EAAA657980F9}" presName="c15" presStyleLbl="node1" presStyleIdx="14" presStyleCnt="19"/>
      <dgm:spPr/>
    </dgm:pt>
    <dgm:pt modelId="{EB7F801B-1B0B-49BC-910D-7CFC5450D5D5}" type="pres">
      <dgm:prSet presAssocID="{10B929C1-2DF3-4B30-853D-EAAA657980F9}" presName="c16" presStyleLbl="node1" presStyleIdx="15" presStyleCnt="19"/>
      <dgm:spPr/>
    </dgm:pt>
    <dgm:pt modelId="{E6C141EA-68ED-4B21-93B0-0D56A69AD1B5}" type="pres">
      <dgm:prSet presAssocID="{10B929C1-2DF3-4B30-853D-EAAA657980F9}" presName="c17" presStyleLbl="node1" presStyleIdx="16" presStyleCnt="19"/>
      <dgm:spPr/>
    </dgm:pt>
    <dgm:pt modelId="{BD0D21E9-99CA-4D34-8752-A2E15BDFCC1A}" type="pres">
      <dgm:prSet presAssocID="{10B929C1-2DF3-4B30-853D-EAAA657980F9}" presName="c18" presStyleLbl="node1" presStyleIdx="17" presStyleCnt="19"/>
      <dgm:spPr/>
    </dgm:pt>
    <dgm:pt modelId="{26D674B4-8EB3-4D2E-9B5C-DFD9C24E4F83}" type="pres">
      <dgm:prSet presAssocID="{9DCDCA5C-E8DA-498F-A803-317F8395E7AE}" presName="chevronComposite1" presStyleCnt="0"/>
      <dgm:spPr/>
    </dgm:pt>
    <dgm:pt modelId="{4F844CC5-A6D5-475A-A8F2-DB9F8035CAE2}" type="pres">
      <dgm:prSet presAssocID="{9DCDCA5C-E8DA-498F-A803-317F8395E7AE}" presName="chevron1" presStyleLbl="sibTrans2D1" presStyleIdx="0" presStyleCnt="2"/>
      <dgm:spPr/>
    </dgm:pt>
    <dgm:pt modelId="{2DC67FD2-D9F5-4C67-B2ED-E437B7277753}" type="pres">
      <dgm:prSet presAssocID="{9DCDCA5C-E8DA-498F-A803-317F8395E7AE}" presName="spChevron1" presStyleCnt="0"/>
      <dgm:spPr/>
    </dgm:pt>
    <dgm:pt modelId="{A412C1A8-6D46-451A-AD4B-8F8021B836A3}" type="pres">
      <dgm:prSet presAssocID="{BE973DBE-3C7D-44A5-B90D-AAD5683722EC}" presName="middle" presStyleCnt="0"/>
      <dgm:spPr/>
    </dgm:pt>
    <dgm:pt modelId="{A8F07357-F224-4384-A02B-A9E0348D172B}" type="pres">
      <dgm:prSet presAssocID="{BE973DBE-3C7D-44A5-B90D-AAD5683722EC}" presName="parTxMid" presStyleLbl="revTx" presStyleIdx="1" presStyleCnt="2"/>
      <dgm:spPr/>
    </dgm:pt>
    <dgm:pt modelId="{E0EBA8D1-4527-4FFA-9804-B66B80DB1132}" type="pres">
      <dgm:prSet presAssocID="{BE973DBE-3C7D-44A5-B90D-AAD5683722EC}" presName="spMid" presStyleCnt="0"/>
      <dgm:spPr/>
    </dgm:pt>
    <dgm:pt modelId="{DC30E62C-1B4C-4DD3-9BCC-156BEE51B1D7}" type="pres">
      <dgm:prSet presAssocID="{BE791B08-F6F1-4EFE-B772-332FFB1DF882}" presName="chevronComposite1" presStyleCnt="0"/>
      <dgm:spPr/>
    </dgm:pt>
    <dgm:pt modelId="{3960567B-96C9-41D4-BBA3-9E20726C2C0D}" type="pres">
      <dgm:prSet presAssocID="{BE791B08-F6F1-4EFE-B772-332FFB1DF882}" presName="chevron1" presStyleLbl="sibTrans2D1" presStyleIdx="1" presStyleCnt="2"/>
      <dgm:spPr/>
    </dgm:pt>
    <dgm:pt modelId="{4C6748E6-3486-419F-B2A3-B234830C2360}" type="pres">
      <dgm:prSet presAssocID="{BE791B08-F6F1-4EFE-B772-332FFB1DF882}" presName="spChevron1" presStyleCnt="0"/>
      <dgm:spPr/>
    </dgm:pt>
    <dgm:pt modelId="{618B19EE-0F3E-4BD4-BBA6-E27DF64422F7}" type="pres">
      <dgm:prSet presAssocID="{A46C4669-4408-4B66-B614-A8107F28F2E4}" presName="last" presStyleCnt="0"/>
      <dgm:spPr/>
    </dgm:pt>
    <dgm:pt modelId="{5E228DFD-E06F-4088-BE80-FDB1FB1A7AC8}" type="pres">
      <dgm:prSet presAssocID="{A46C4669-4408-4B66-B614-A8107F28F2E4}" presName="circleTx" presStyleLbl="node1" presStyleIdx="18" presStyleCnt="19"/>
      <dgm:spPr/>
    </dgm:pt>
    <dgm:pt modelId="{A662A22B-C022-43DD-8B57-BB98B3582B6A}" type="pres">
      <dgm:prSet presAssocID="{A46C4669-4408-4B66-B614-A8107F28F2E4}" presName="spN" presStyleCnt="0"/>
      <dgm:spPr/>
    </dgm:pt>
  </dgm:ptLst>
  <dgm:cxnLst>
    <dgm:cxn modelId="{E1286000-6E6D-4EFD-A384-88165AAC95A6}" type="presOf" srcId="{10B929C1-2DF3-4B30-853D-EAAA657980F9}" destId="{1F80194A-9E36-4AA4-B360-1DC84B96C812}" srcOrd="0" destOrd="0" presId="urn:microsoft.com/office/officeart/2009/3/layout/RandomtoResultProcess"/>
    <dgm:cxn modelId="{7265752A-62D5-4C65-B966-73F1FCD51897}" type="presOf" srcId="{46CF7D38-846D-4386-B5DC-81C99B1CA02F}" destId="{C112CE33-12AC-46FB-A1AC-613FB7B2B720}" srcOrd="0" destOrd="0" presId="urn:microsoft.com/office/officeart/2009/3/layout/RandomtoResultProcess"/>
    <dgm:cxn modelId="{8F7C3B3F-1853-4BA3-AF4D-F2EA920DD102}" srcId="{46CF7D38-846D-4386-B5DC-81C99B1CA02F}" destId="{A46C4669-4408-4B66-B614-A8107F28F2E4}" srcOrd="2" destOrd="0" parTransId="{D99472EC-1EDA-4E53-9DFC-281F1D22F7EC}" sibTransId="{4BCE7E20-7CEF-4864-A2D1-E329D67DD6CC}"/>
    <dgm:cxn modelId="{5A516957-08B4-4118-A3B0-2FD84C0534D9}" srcId="{46CF7D38-846D-4386-B5DC-81C99B1CA02F}" destId="{10B929C1-2DF3-4B30-853D-EAAA657980F9}" srcOrd="0" destOrd="0" parTransId="{1594B993-2DDF-44C0-A28F-8835702D1607}" sibTransId="{9DCDCA5C-E8DA-498F-A803-317F8395E7AE}"/>
    <dgm:cxn modelId="{ACB22E98-0AE2-4FF4-AA21-75A863EF44DB}" srcId="{46CF7D38-846D-4386-B5DC-81C99B1CA02F}" destId="{BE973DBE-3C7D-44A5-B90D-AAD5683722EC}" srcOrd="1" destOrd="0" parTransId="{6CAC6DFF-EFAB-4E42-8697-51B7D57D6D07}" sibTransId="{BE791B08-F6F1-4EFE-B772-332FFB1DF882}"/>
    <dgm:cxn modelId="{D0ED86B2-AE73-4283-BA0F-6AEE50EB504A}" type="presOf" srcId="{BE973DBE-3C7D-44A5-B90D-AAD5683722EC}" destId="{A8F07357-F224-4384-A02B-A9E0348D172B}" srcOrd="0" destOrd="0" presId="urn:microsoft.com/office/officeart/2009/3/layout/RandomtoResultProcess"/>
    <dgm:cxn modelId="{A3A68DB7-3D99-4D51-AEB7-51203B4DA8C3}" type="presOf" srcId="{A46C4669-4408-4B66-B614-A8107F28F2E4}" destId="{5E228DFD-E06F-4088-BE80-FDB1FB1A7AC8}" srcOrd="0" destOrd="0" presId="urn:microsoft.com/office/officeart/2009/3/layout/RandomtoResultProcess"/>
    <dgm:cxn modelId="{80340ED5-11B9-41B4-A7F8-2E0C232DB671}" type="presParOf" srcId="{C112CE33-12AC-46FB-A1AC-613FB7B2B720}" destId="{17D3B1B2-8BF9-43E1-8804-A4072857BB34}" srcOrd="0" destOrd="0" presId="urn:microsoft.com/office/officeart/2009/3/layout/RandomtoResultProcess"/>
    <dgm:cxn modelId="{C1B1B6D1-DDB1-44D5-9A30-8080A0E1EFF9}" type="presParOf" srcId="{17D3B1B2-8BF9-43E1-8804-A4072857BB34}" destId="{1F80194A-9E36-4AA4-B360-1DC84B96C812}" srcOrd="0" destOrd="0" presId="urn:microsoft.com/office/officeart/2009/3/layout/RandomtoResultProcess"/>
    <dgm:cxn modelId="{0B9DFE74-0CE6-4595-B8EA-9438FF16748C}" type="presParOf" srcId="{17D3B1B2-8BF9-43E1-8804-A4072857BB34}" destId="{DC9FEE3B-24A6-470B-8922-91ABB4596664}" srcOrd="1" destOrd="0" presId="urn:microsoft.com/office/officeart/2009/3/layout/RandomtoResultProcess"/>
    <dgm:cxn modelId="{449CC897-1032-46BA-9771-751834F168DB}" type="presParOf" srcId="{17D3B1B2-8BF9-43E1-8804-A4072857BB34}" destId="{CC9B0AB5-31EF-4587-A79A-B7CF22587D70}" srcOrd="2" destOrd="0" presId="urn:microsoft.com/office/officeart/2009/3/layout/RandomtoResultProcess"/>
    <dgm:cxn modelId="{E114BEFA-7DFE-4EEF-B136-4D99F8BEFCC4}" type="presParOf" srcId="{17D3B1B2-8BF9-43E1-8804-A4072857BB34}" destId="{19D24C1B-F5AD-4988-BAFF-9D5822A17595}" srcOrd="3" destOrd="0" presId="urn:microsoft.com/office/officeart/2009/3/layout/RandomtoResultProcess"/>
    <dgm:cxn modelId="{83DDCADB-0221-4CE7-8798-A18AA677871E}" type="presParOf" srcId="{17D3B1B2-8BF9-43E1-8804-A4072857BB34}" destId="{320C6823-59F1-460B-8B9E-F9FD42467406}" srcOrd="4" destOrd="0" presId="urn:microsoft.com/office/officeart/2009/3/layout/RandomtoResultProcess"/>
    <dgm:cxn modelId="{6A349BCB-D346-43DE-86F6-7447F7FBC10F}" type="presParOf" srcId="{17D3B1B2-8BF9-43E1-8804-A4072857BB34}" destId="{DF991F84-0271-40CF-A832-4A0B6EE6DC4B}" srcOrd="5" destOrd="0" presId="urn:microsoft.com/office/officeart/2009/3/layout/RandomtoResultProcess"/>
    <dgm:cxn modelId="{E5337905-90CF-41EB-ACF6-40FE7F33F5CA}" type="presParOf" srcId="{17D3B1B2-8BF9-43E1-8804-A4072857BB34}" destId="{B44F6173-B330-481F-9ED0-EFC66EC9F9F4}" srcOrd="6" destOrd="0" presId="urn:microsoft.com/office/officeart/2009/3/layout/RandomtoResultProcess"/>
    <dgm:cxn modelId="{EED0FEF9-5ED8-4F7C-B083-9732BC95DC35}" type="presParOf" srcId="{17D3B1B2-8BF9-43E1-8804-A4072857BB34}" destId="{1B519FD8-AC7D-40C9-9729-E1E9EE96AE0E}" srcOrd="7" destOrd="0" presId="urn:microsoft.com/office/officeart/2009/3/layout/RandomtoResultProcess"/>
    <dgm:cxn modelId="{5C6DDCC3-02EB-4783-84D7-5296A1E7E15E}" type="presParOf" srcId="{17D3B1B2-8BF9-43E1-8804-A4072857BB34}" destId="{BEF7E83C-F338-4212-B6FA-384D446916F1}" srcOrd="8" destOrd="0" presId="urn:microsoft.com/office/officeart/2009/3/layout/RandomtoResultProcess"/>
    <dgm:cxn modelId="{59E41950-1115-449F-A8FD-09CE172D7764}" type="presParOf" srcId="{17D3B1B2-8BF9-43E1-8804-A4072857BB34}" destId="{6FCEFE76-598D-4C58-AC03-815C8DFB0EA9}" srcOrd="9" destOrd="0" presId="urn:microsoft.com/office/officeart/2009/3/layout/RandomtoResultProcess"/>
    <dgm:cxn modelId="{2D12ABE2-7733-4D60-B7AF-C9F71BDA5F6D}" type="presParOf" srcId="{17D3B1B2-8BF9-43E1-8804-A4072857BB34}" destId="{4DF6287A-FCD6-4563-9731-5EA9E28F7E7A}" srcOrd="10" destOrd="0" presId="urn:microsoft.com/office/officeart/2009/3/layout/RandomtoResultProcess"/>
    <dgm:cxn modelId="{BD47B203-191B-4D1F-9C8D-D09613C573B6}" type="presParOf" srcId="{17D3B1B2-8BF9-43E1-8804-A4072857BB34}" destId="{B9DDA316-948A-4C41-B737-4FCFFA9A2113}" srcOrd="11" destOrd="0" presId="urn:microsoft.com/office/officeart/2009/3/layout/RandomtoResultProcess"/>
    <dgm:cxn modelId="{67A0715E-55F4-48E0-A2BA-2EFAD7CDEA3A}" type="presParOf" srcId="{17D3B1B2-8BF9-43E1-8804-A4072857BB34}" destId="{606BDB5F-77F6-4993-B537-F1EEAC9E60BC}" srcOrd="12" destOrd="0" presId="urn:microsoft.com/office/officeart/2009/3/layout/RandomtoResultProcess"/>
    <dgm:cxn modelId="{59D3A62B-847E-443A-837B-6688343606ED}" type="presParOf" srcId="{17D3B1B2-8BF9-43E1-8804-A4072857BB34}" destId="{C13C3CBE-C182-4567-A9DD-CF80606C5B53}" srcOrd="13" destOrd="0" presId="urn:microsoft.com/office/officeart/2009/3/layout/RandomtoResultProcess"/>
    <dgm:cxn modelId="{BEEC33DB-21D4-4EA5-A21B-1E0D3DE46A96}" type="presParOf" srcId="{17D3B1B2-8BF9-43E1-8804-A4072857BB34}" destId="{E39DA45F-BF99-4A05-8AE8-189ABF82317C}" srcOrd="14" destOrd="0" presId="urn:microsoft.com/office/officeart/2009/3/layout/RandomtoResultProcess"/>
    <dgm:cxn modelId="{114AA58E-BA64-40BF-9EB5-D5660266BB3B}" type="presParOf" srcId="{17D3B1B2-8BF9-43E1-8804-A4072857BB34}" destId="{A72E3A91-D1B1-48F4-A59D-75BE32A793F5}" srcOrd="15" destOrd="0" presId="urn:microsoft.com/office/officeart/2009/3/layout/RandomtoResultProcess"/>
    <dgm:cxn modelId="{875C6E08-B5EC-4F7B-BB8A-86F67217AF0B}" type="presParOf" srcId="{17D3B1B2-8BF9-43E1-8804-A4072857BB34}" destId="{EB7F801B-1B0B-49BC-910D-7CFC5450D5D5}" srcOrd="16" destOrd="0" presId="urn:microsoft.com/office/officeart/2009/3/layout/RandomtoResultProcess"/>
    <dgm:cxn modelId="{F28C3776-6EB6-451C-BABC-08A72BA403CF}" type="presParOf" srcId="{17D3B1B2-8BF9-43E1-8804-A4072857BB34}" destId="{E6C141EA-68ED-4B21-93B0-0D56A69AD1B5}" srcOrd="17" destOrd="0" presId="urn:microsoft.com/office/officeart/2009/3/layout/RandomtoResultProcess"/>
    <dgm:cxn modelId="{C3BB3B15-5C48-4EBF-A28A-97C008C223B5}" type="presParOf" srcId="{17D3B1B2-8BF9-43E1-8804-A4072857BB34}" destId="{BD0D21E9-99CA-4D34-8752-A2E15BDFCC1A}" srcOrd="18" destOrd="0" presId="urn:microsoft.com/office/officeart/2009/3/layout/RandomtoResultProcess"/>
    <dgm:cxn modelId="{5A6371C6-7D6F-4367-ADD5-E375C95B828B}" type="presParOf" srcId="{C112CE33-12AC-46FB-A1AC-613FB7B2B720}" destId="{26D674B4-8EB3-4D2E-9B5C-DFD9C24E4F83}" srcOrd="1" destOrd="0" presId="urn:microsoft.com/office/officeart/2009/3/layout/RandomtoResultProcess"/>
    <dgm:cxn modelId="{CA1543D9-5ED2-4337-8428-417180AB35B3}" type="presParOf" srcId="{26D674B4-8EB3-4D2E-9B5C-DFD9C24E4F83}" destId="{4F844CC5-A6D5-475A-A8F2-DB9F8035CAE2}" srcOrd="0" destOrd="0" presId="urn:microsoft.com/office/officeart/2009/3/layout/RandomtoResultProcess"/>
    <dgm:cxn modelId="{2A41610A-7E14-4E3B-901A-3F11355016BF}" type="presParOf" srcId="{26D674B4-8EB3-4D2E-9B5C-DFD9C24E4F83}" destId="{2DC67FD2-D9F5-4C67-B2ED-E437B7277753}" srcOrd="1" destOrd="0" presId="urn:microsoft.com/office/officeart/2009/3/layout/RandomtoResultProcess"/>
    <dgm:cxn modelId="{72FC6685-B144-4052-A143-6FC4B009FACE}" type="presParOf" srcId="{C112CE33-12AC-46FB-A1AC-613FB7B2B720}" destId="{A412C1A8-6D46-451A-AD4B-8F8021B836A3}" srcOrd="2" destOrd="0" presId="urn:microsoft.com/office/officeart/2009/3/layout/RandomtoResultProcess"/>
    <dgm:cxn modelId="{83B012F5-FED8-45BD-9B0E-0BB25BB76696}" type="presParOf" srcId="{A412C1A8-6D46-451A-AD4B-8F8021B836A3}" destId="{A8F07357-F224-4384-A02B-A9E0348D172B}" srcOrd="0" destOrd="0" presId="urn:microsoft.com/office/officeart/2009/3/layout/RandomtoResultProcess"/>
    <dgm:cxn modelId="{3F946BA6-4423-4CE3-9DDB-032BDAFDF1BB}" type="presParOf" srcId="{A412C1A8-6D46-451A-AD4B-8F8021B836A3}" destId="{E0EBA8D1-4527-4FFA-9804-B66B80DB1132}" srcOrd="1" destOrd="0" presId="urn:microsoft.com/office/officeart/2009/3/layout/RandomtoResultProcess"/>
    <dgm:cxn modelId="{D28169CF-6EEC-471B-B21B-A3CCD4DAD629}" type="presParOf" srcId="{C112CE33-12AC-46FB-A1AC-613FB7B2B720}" destId="{DC30E62C-1B4C-4DD3-9BCC-156BEE51B1D7}" srcOrd="3" destOrd="0" presId="urn:microsoft.com/office/officeart/2009/3/layout/RandomtoResultProcess"/>
    <dgm:cxn modelId="{4F9A0938-3ECB-4136-8396-F8FB2104CF50}" type="presParOf" srcId="{DC30E62C-1B4C-4DD3-9BCC-156BEE51B1D7}" destId="{3960567B-96C9-41D4-BBA3-9E20726C2C0D}" srcOrd="0" destOrd="0" presId="urn:microsoft.com/office/officeart/2009/3/layout/RandomtoResultProcess"/>
    <dgm:cxn modelId="{E4F39EA4-2958-48FA-8A9E-67695E726EC6}" type="presParOf" srcId="{DC30E62C-1B4C-4DD3-9BCC-156BEE51B1D7}" destId="{4C6748E6-3486-419F-B2A3-B234830C2360}" srcOrd="1" destOrd="0" presId="urn:microsoft.com/office/officeart/2009/3/layout/RandomtoResultProcess"/>
    <dgm:cxn modelId="{8C0A0592-9144-488A-8144-079A2E67D1C2}" type="presParOf" srcId="{C112CE33-12AC-46FB-A1AC-613FB7B2B720}" destId="{618B19EE-0F3E-4BD4-BBA6-E27DF64422F7}" srcOrd="4" destOrd="0" presId="urn:microsoft.com/office/officeart/2009/3/layout/RandomtoResultProcess"/>
    <dgm:cxn modelId="{43440B63-D544-4A31-8BD4-2600F3975CB6}" type="presParOf" srcId="{618B19EE-0F3E-4BD4-BBA6-E27DF64422F7}" destId="{5E228DFD-E06F-4088-BE80-FDB1FB1A7AC8}" srcOrd="0" destOrd="0" presId="urn:microsoft.com/office/officeart/2009/3/layout/RandomtoResultProcess"/>
    <dgm:cxn modelId="{D32E8D40-E46E-485E-A6D9-DBAF4FD3F082}" type="presParOf" srcId="{618B19EE-0F3E-4BD4-BBA6-E27DF64422F7}" destId="{A662A22B-C022-43DD-8B57-BB98B3582B6A}" srcOrd="1" destOrd="0" presId="urn:microsoft.com/office/officeart/2009/3/layout/RandomtoResultProcess"/>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4694FAAD-FCF3-4412-BDDB-61313F148180}" type="doc">
      <dgm:prSet loTypeId="urn:microsoft.com/office/officeart/2005/8/layout/process4" loCatId="process" qsTypeId="urn:microsoft.com/office/officeart/2005/8/quickstyle/simple1" qsCatId="simple" csTypeId="urn:microsoft.com/office/officeart/2005/8/colors/accent1_2" csCatId="accent1" phldr="1"/>
      <dgm:spPr/>
    </dgm:pt>
    <dgm:pt modelId="{09D636D0-C956-4265-94C6-885C10E692E0}">
      <dgm:prSet phldrT="[Text]" custT="1"/>
      <dgm:spPr/>
      <dgm:t>
        <a:bodyPr/>
        <a:lstStyle/>
        <a:p>
          <a:r>
            <a:rPr lang="en-NZ" sz="1800" dirty="0"/>
            <a:t>Prepare students for feedback</a:t>
          </a:r>
        </a:p>
      </dgm:t>
    </dgm:pt>
    <dgm:pt modelId="{C445FF3A-3392-47AC-8DE0-40C457632125}" type="parTrans" cxnId="{F329C6CF-C5B5-42A8-BB93-9DB9DE61918A}">
      <dgm:prSet/>
      <dgm:spPr/>
      <dgm:t>
        <a:bodyPr/>
        <a:lstStyle/>
        <a:p>
          <a:endParaRPr lang="en-NZ"/>
        </a:p>
      </dgm:t>
    </dgm:pt>
    <dgm:pt modelId="{60971D8A-36E5-449E-AECE-6DB476952A95}" type="sibTrans" cxnId="{F329C6CF-C5B5-42A8-BB93-9DB9DE61918A}">
      <dgm:prSet/>
      <dgm:spPr/>
      <dgm:t>
        <a:bodyPr/>
        <a:lstStyle/>
        <a:p>
          <a:endParaRPr lang="en-NZ"/>
        </a:p>
      </dgm:t>
    </dgm:pt>
    <dgm:pt modelId="{B6142D36-9BE1-4B5D-A865-845882E13E8C}">
      <dgm:prSet phldrT="[Text]" custT="1"/>
      <dgm:spPr/>
      <dgm:t>
        <a:bodyPr/>
        <a:lstStyle/>
        <a:p>
          <a:r>
            <a:rPr lang="en-NZ" sz="1800" dirty="0"/>
            <a:t>Tone down negative comments</a:t>
          </a:r>
        </a:p>
      </dgm:t>
    </dgm:pt>
    <dgm:pt modelId="{B05C5E0F-7DCE-4453-BE99-8AFA70E6A160}" type="parTrans" cxnId="{B066F3CA-CF13-41AF-9DE6-D4B48E43879A}">
      <dgm:prSet/>
      <dgm:spPr/>
      <dgm:t>
        <a:bodyPr/>
        <a:lstStyle/>
        <a:p>
          <a:endParaRPr lang="en-NZ"/>
        </a:p>
      </dgm:t>
    </dgm:pt>
    <dgm:pt modelId="{6B67A717-8F53-4606-A9EA-CB11B11ECCE7}" type="sibTrans" cxnId="{B066F3CA-CF13-41AF-9DE6-D4B48E43879A}">
      <dgm:prSet/>
      <dgm:spPr/>
      <dgm:t>
        <a:bodyPr/>
        <a:lstStyle/>
        <a:p>
          <a:endParaRPr lang="en-NZ"/>
        </a:p>
      </dgm:t>
    </dgm:pt>
    <dgm:pt modelId="{CA7A9C1A-47FA-4A4B-9EC8-E99F9680A731}">
      <dgm:prSet phldrT="[Text]" custT="1"/>
      <dgm:spPr/>
      <dgm:t>
        <a:bodyPr/>
        <a:lstStyle/>
        <a:p>
          <a:r>
            <a:rPr lang="en-NZ" sz="1800" dirty="0"/>
            <a:t>Align feedback with assessment criteria</a:t>
          </a:r>
        </a:p>
      </dgm:t>
    </dgm:pt>
    <dgm:pt modelId="{B4A78F08-7901-4906-BC1E-EE2A54C37A8E}" type="parTrans" cxnId="{259B4049-3C86-46FC-BD3C-954E4157F3DD}">
      <dgm:prSet/>
      <dgm:spPr/>
      <dgm:t>
        <a:bodyPr/>
        <a:lstStyle/>
        <a:p>
          <a:endParaRPr lang="en-NZ"/>
        </a:p>
      </dgm:t>
    </dgm:pt>
    <dgm:pt modelId="{E65B6B24-A5B0-45D4-95FE-ED9DBA522597}" type="sibTrans" cxnId="{259B4049-3C86-46FC-BD3C-954E4157F3DD}">
      <dgm:prSet/>
      <dgm:spPr/>
      <dgm:t>
        <a:bodyPr/>
        <a:lstStyle/>
        <a:p>
          <a:endParaRPr lang="en-NZ"/>
        </a:p>
      </dgm:t>
    </dgm:pt>
    <dgm:pt modelId="{94D6AF0F-270F-422B-8EE2-2BF5CAF8B621}">
      <dgm:prSet phldrT="[Text]" custT="1"/>
      <dgm:spPr/>
      <dgm:t>
        <a:bodyPr/>
        <a:lstStyle/>
        <a:p>
          <a:r>
            <a:rPr lang="en-NZ" sz="1800" dirty="0"/>
            <a:t>Give feedback in a timely manner</a:t>
          </a:r>
        </a:p>
      </dgm:t>
    </dgm:pt>
    <dgm:pt modelId="{0F9690FA-AE07-42C3-B43D-23650103C2BE}" type="parTrans" cxnId="{D4E7BBE7-1B5A-48FE-B8F7-BF18FD1D8D20}">
      <dgm:prSet/>
      <dgm:spPr/>
      <dgm:t>
        <a:bodyPr/>
        <a:lstStyle/>
        <a:p>
          <a:endParaRPr lang="en-NZ"/>
        </a:p>
      </dgm:t>
    </dgm:pt>
    <dgm:pt modelId="{31463B07-78A3-41BA-8977-5934E9D6EBC2}" type="sibTrans" cxnId="{D4E7BBE7-1B5A-48FE-B8F7-BF18FD1D8D20}">
      <dgm:prSet/>
      <dgm:spPr/>
      <dgm:t>
        <a:bodyPr/>
        <a:lstStyle/>
        <a:p>
          <a:endParaRPr lang="en-NZ"/>
        </a:p>
      </dgm:t>
    </dgm:pt>
    <dgm:pt modelId="{32B03FFE-B8F1-43C8-97CB-F78BB70C2042}">
      <dgm:prSet phldrT="[Text]" custT="1"/>
      <dgm:spPr/>
      <dgm:t>
        <a:bodyPr/>
        <a:lstStyle/>
        <a:p>
          <a:r>
            <a:rPr lang="en-NZ" sz="1800" dirty="0"/>
            <a:t>Be specific, relevant and manageable</a:t>
          </a:r>
        </a:p>
      </dgm:t>
    </dgm:pt>
    <dgm:pt modelId="{093973D5-4D0F-4BD5-9063-FF5A7BD4515D}" type="parTrans" cxnId="{252BA7D5-0F8F-4511-97D9-8CC47F064C17}">
      <dgm:prSet/>
      <dgm:spPr/>
      <dgm:t>
        <a:bodyPr/>
        <a:lstStyle/>
        <a:p>
          <a:endParaRPr lang="en-NZ"/>
        </a:p>
      </dgm:t>
    </dgm:pt>
    <dgm:pt modelId="{B8BE3BF2-E2B6-45B7-8CB5-56953E7E86A5}" type="sibTrans" cxnId="{252BA7D5-0F8F-4511-97D9-8CC47F064C17}">
      <dgm:prSet/>
      <dgm:spPr/>
      <dgm:t>
        <a:bodyPr/>
        <a:lstStyle/>
        <a:p>
          <a:endParaRPr lang="en-NZ"/>
        </a:p>
      </dgm:t>
    </dgm:pt>
    <dgm:pt modelId="{A2CBAC3D-7990-4C56-A8FB-4837DDFF925F}">
      <dgm:prSet phldrT="[Text]" custT="1"/>
      <dgm:spPr/>
      <dgm:t>
        <a:bodyPr/>
        <a:lstStyle/>
        <a:p>
          <a:r>
            <a:rPr lang="en-NZ" sz="1800" dirty="0"/>
            <a:t>Don’t praise for praise’s sake</a:t>
          </a:r>
        </a:p>
      </dgm:t>
    </dgm:pt>
    <dgm:pt modelId="{AF548896-8696-4B8A-9EA7-85C41E7727A5}" type="parTrans" cxnId="{5EE419DD-610F-4C7D-9ED0-72C947C64C03}">
      <dgm:prSet/>
      <dgm:spPr/>
      <dgm:t>
        <a:bodyPr/>
        <a:lstStyle/>
        <a:p>
          <a:endParaRPr lang="en-NZ"/>
        </a:p>
      </dgm:t>
    </dgm:pt>
    <dgm:pt modelId="{D3F47A1B-8589-4997-A493-75C94DE2DE9D}" type="sibTrans" cxnId="{5EE419DD-610F-4C7D-9ED0-72C947C64C03}">
      <dgm:prSet/>
      <dgm:spPr/>
      <dgm:t>
        <a:bodyPr/>
        <a:lstStyle/>
        <a:p>
          <a:endParaRPr lang="en-NZ"/>
        </a:p>
      </dgm:t>
    </dgm:pt>
    <dgm:pt modelId="{DB846854-B5AA-479D-A1C3-2BC8EF959540}" type="pres">
      <dgm:prSet presAssocID="{4694FAAD-FCF3-4412-BDDB-61313F148180}" presName="Name0" presStyleCnt="0">
        <dgm:presLayoutVars>
          <dgm:dir/>
          <dgm:animLvl val="lvl"/>
          <dgm:resizeHandles val="exact"/>
        </dgm:presLayoutVars>
      </dgm:prSet>
      <dgm:spPr/>
    </dgm:pt>
    <dgm:pt modelId="{5DA7ABD8-756B-4C70-99D8-D64DD689EDF4}" type="pres">
      <dgm:prSet presAssocID="{B6142D36-9BE1-4B5D-A865-845882E13E8C}" presName="boxAndChildren" presStyleCnt="0"/>
      <dgm:spPr/>
    </dgm:pt>
    <dgm:pt modelId="{C8D0104D-901A-437B-8B33-33187A181E81}" type="pres">
      <dgm:prSet presAssocID="{B6142D36-9BE1-4B5D-A865-845882E13E8C}" presName="parentTextBox" presStyleLbl="node1" presStyleIdx="0" presStyleCnt="6"/>
      <dgm:spPr/>
    </dgm:pt>
    <dgm:pt modelId="{3F9C49E6-F356-4612-88E5-014902CF616A}" type="pres">
      <dgm:prSet presAssocID="{D3F47A1B-8589-4997-A493-75C94DE2DE9D}" presName="sp" presStyleCnt="0"/>
      <dgm:spPr/>
    </dgm:pt>
    <dgm:pt modelId="{4ACB705E-2E76-44A6-9EFF-3F48E603F482}" type="pres">
      <dgm:prSet presAssocID="{A2CBAC3D-7990-4C56-A8FB-4837DDFF925F}" presName="arrowAndChildren" presStyleCnt="0"/>
      <dgm:spPr/>
    </dgm:pt>
    <dgm:pt modelId="{C85F0B60-D51D-4C3B-A3CE-8C7A0F86DDB0}" type="pres">
      <dgm:prSet presAssocID="{A2CBAC3D-7990-4C56-A8FB-4837DDFF925F}" presName="parentTextArrow" presStyleLbl="node1" presStyleIdx="1" presStyleCnt="6"/>
      <dgm:spPr/>
    </dgm:pt>
    <dgm:pt modelId="{6CB1DC93-A97A-44D0-ADFF-213E7335F13B}" type="pres">
      <dgm:prSet presAssocID="{B8BE3BF2-E2B6-45B7-8CB5-56953E7E86A5}" presName="sp" presStyleCnt="0"/>
      <dgm:spPr/>
    </dgm:pt>
    <dgm:pt modelId="{389EB3FE-6A3F-4FB6-891F-42C3D9510C70}" type="pres">
      <dgm:prSet presAssocID="{32B03FFE-B8F1-43C8-97CB-F78BB70C2042}" presName="arrowAndChildren" presStyleCnt="0"/>
      <dgm:spPr/>
    </dgm:pt>
    <dgm:pt modelId="{7A702AAA-6465-41D1-9F0D-550D9742C34F}" type="pres">
      <dgm:prSet presAssocID="{32B03FFE-B8F1-43C8-97CB-F78BB70C2042}" presName="parentTextArrow" presStyleLbl="node1" presStyleIdx="2" presStyleCnt="6"/>
      <dgm:spPr/>
    </dgm:pt>
    <dgm:pt modelId="{8802491F-700C-42CB-AECC-787A3FE64E07}" type="pres">
      <dgm:prSet presAssocID="{31463B07-78A3-41BA-8977-5934E9D6EBC2}" presName="sp" presStyleCnt="0"/>
      <dgm:spPr/>
    </dgm:pt>
    <dgm:pt modelId="{678622C0-3CB5-4204-948D-B3BB91746F07}" type="pres">
      <dgm:prSet presAssocID="{94D6AF0F-270F-422B-8EE2-2BF5CAF8B621}" presName="arrowAndChildren" presStyleCnt="0"/>
      <dgm:spPr/>
    </dgm:pt>
    <dgm:pt modelId="{D61C10B9-DC31-46C9-B336-C31EC111A9E0}" type="pres">
      <dgm:prSet presAssocID="{94D6AF0F-270F-422B-8EE2-2BF5CAF8B621}" presName="parentTextArrow" presStyleLbl="node1" presStyleIdx="3" presStyleCnt="6"/>
      <dgm:spPr/>
    </dgm:pt>
    <dgm:pt modelId="{C591C3C7-D608-4571-920C-5D217C8AA9C6}" type="pres">
      <dgm:prSet presAssocID="{E65B6B24-A5B0-45D4-95FE-ED9DBA522597}" presName="sp" presStyleCnt="0"/>
      <dgm:spPr/>
    </dgm:pt>
    <dgm:pt modelId="{F6302DD8-C218-443B-8AFF-99404CA797C0}" type="pres">
      <dgm:prSet presAssocID="{CA7A9C1A-47FA-4A4B-9EC8-E99F9680A731}" presName="arrowAndChildren" presStyleCnt="0"/>
      <dgm:spPr/>
    </dgm:pt>
    <dgm:pt modelId="{6D70E45D-3AC2-4107-9EB2-692896D0393B}" type="pres">
      <dgm:prSet presAssocID="{CA7A9C1A-47FA-4A4B-9EC8-E99F9680A731}" presName="parentTextArrow" presStyleLbl="node1" presStyleIdx="4" presStyleCnt="6"/>
      <dgm:spPr/>
    </dgm:pt>
    <dgm:pt modelId="{A42168C2-A79A-4EB8-ABB2-2DBE437C23B4}" type="pres">
      <dgm:prSet presAssocID="{60971D8A-36E5-449E-AECE-6DB476952A95}" presName="sp" presStyleCnt="0"/>
      <dgm:spPr/>
    </dgm:pt>
    <dgm:pt modelId="{380A43CE-E008-4413-B22F-BA8F8FBF329D}" type="pres">
      <dgm:prSet presAssocID="{09D636D0-C956-4265-94C6-885C10E692E0}" presName="arrowAndChildren" presStyleCnt="0"/>
      <dgm:spPr/>
    </dgm:pt>
    <dgm:pt modelId="{CFF62393-2111-4F2E-8081-AFC8760DBB3D}" type="pres">
      <dgm:prSet presAssocID="{09D636D0-C956-4265-94C6-885C10E692E0}" presName="parentTextArrow" presStyleLbl="node1" presStyleIdx="5" presStyleCnt="6"/>
      <dgm:spPr/>
    </dgm:pt>
  </dgm:ptLst>
  <dgm:cxnLst>
    <dgm:cxn modelId="{259B4049-3C86-46FC-BD3C-954E4157F3DD}" srcId="{4694FAAD-FCF3-4412-BDDB-61313F148180}" destId="{CA7A9C1A-47FA-4A4B-9EC8-E99F9680A731}" srcOrd="1" destOrd="0" parTransId="{B4A78F08-7901-4906-BC1E-EE2A54C37A8E}" sibTransId="{E65B6B24-A5B0-45D4-95FE-ED9DBA522597}"/>
    <dgm:cxn modelId="{3461C976-943A-432F-84AE-DF8755F8792E}" type="presOf" srcId="{A2CBAC3D-7990-4C56-A8FB-4837DDFF925F}" destId="{C85F0B60-D51D-4C3B-A3CE-8C7A0F86DDB0}" srcOrd="0" destOrd="0" presId="urn:microsoft.com/office/officeart/2005/8/layout/process4"/>
    <dgm:cxn modelId="{CB342B7F-BE94-494B-A819-396151DE6769}" type="presOf" srcId="{32B03FFE-B8F1-43C8-97CB-F78BB70C2042}" destId="{7A702AAA-6465-41D1-9F0D-550D9742C34F}" srcOrd="0" destOrd="0" presId="urn:microsoft.com/office/officeart/2005/8/layout/process4"/>
    <dgm:cxn modelId="{3FFEA387-B73F-45B7-B4FF-9574E8C4FDBA}" type="presOf" srcId="{4694FAAD-FCF3-4412-BDDB-61313F148180}" destId="{DB846854-B5AA-479D-A1C3-2BC8EF959540}" srcOrd="0" destOrd="0" presId="urn:microsoft.com/office/officeart/2005/8/layout/process4"/>
    <dgm:cxn modelId="{205CB588-E7BD-4794-999B-4B7F9BE177CC}" type="presOf" srcId="{B6142D36-9BE1-4B5D-A865-845882E13E8C}" destId="{C8D0104D-901A-437B-8B33-33187A181E81}" srcOrd="0" destOrd="0" presId="urn:microsoft.com/office/officeart/2005/8/layout/process4"/>
    <dgm:cxn modelId="{FCF080A0-92D8-42C3-BBAD-87B8BB703A99}" type="presOf" srcId="{09D636D0-C956-4265-94C6-885C10E692E0}" destId="{CFF62393-2111-4F2E-8081-AFC8760DBB3D}" srcOrd="0" destOrd="0" presId="urn:microsoft.com/office/officeart/2005/8/layout/process4"/>
    <dgm:cxn modelId="{D82921C9-10D2-4701-AA5B-8C50A282F526}" type="presOf" srcId="{CA7A9C1A-47FA-4A4B-9EC8-E99F9680A731}" destId="{6D70E45D-3AC2-4107-9EB2-692896D0393B}" srcOrd="0" destOrd="0" presId="urn:microsoft.com/office/officeart/2005/8/layout/process4"/>
    <dgm:cxn modelId="{B066F3CA-CF13-41AF-9DE6-D4B48E43879A}" srcId="{4694FAAD-FCF3-4412-BDDB-61313F148180}" destId="{B6142D36-9BE1-4B5D-A865-845882E13E8C}" srcOrd="5" destOrd="0" parTransId="{B05C5E0F-7DCE-4453-BE99-8AFA70E6A160}" sibTransId="{6B67A717-8F53-4606-A9EA-CB11B11ECCE7}"/>
    <dgm:cxn modelId="{F329C6CF-C5B5-42A8-BB93-9DB9DE61918A}" srcId="{4694FAAD-FCF3-4412-BDDB-61313F148180}" destId="{09D636D0-C956-4265-94C6-885C10E692E0}" srcOrd="0" destOrd="0" parTransId="{C445FF3A-3392-47AC-8DE0-40C457632125}" sibTransId="{60971D8A-36E5-449E-AECE-6DB476952A95}"/>
    <dgm:cxn modelId="{F5EDB9D0-805E-4F2C-BD11-32F17B5DAF04}" type="presOf" srcId="{94D6AF0F-270F-422B-8EE2-2BF5CAF8B621}" destId="{D61C10B9-DC31-46C9-B336-C31EC111A9E0}" srcOrd="0" destOrd="0" presId="urn:microsoft.com/office/officeart/2005/8/layout/process4"/>
    <dgm:cxn modelId="{252BA7D5-0F8F-4511-97D9-8CC47F064C17}" srcId="{4694FAAD-FCF3-4412-BDDB-61313F148180}" destId="{32B03FFE-B8F1-43C8-97CB-F78BB70C2042}" srcOrd="3" destOrd="0" parTransId="{093973D5-4D0F-4BD5-9063-FF5A7BD4515D}" sibTransId="{B8BE3BF2-E2B6-45B7-8CB5-56953E7E86A5}"/>
    <dgm:cxn modelId="{5EE419DD-610F-4C7D-9ED0-72C947C64C03}" srcId="{4694FAAD-FCF3-4412-BDDB-61313F148180}" destId="{A2CBAC3D-7990-4C56-A8FB-4837DDFF925F}" srcOrd="4" destOrd="0" parTransId="{AF548896-8696-4B8A-9EA7-85C41E7727A5}" sibTransId="{D3F47A1B-8589-4997-A493-75C94DE2DE9D}"/>
    <dgm:cxn modelId="{D4E7BBE7-1B5A-48FE-B8F7-BF18FD1D8D20}" srcId="{4694FAAD-FCF3-4412-BDDB-61313F148180}" destId="{94D6AF0F-270F-422B-8EE2-2BF5CAF8B621}" srcOrd="2" destOrd="0" parTransId="{0F9690FA-AE07-42C3-B43D-23650103C2BE}" sibTransId="{31463B07-78A3-41BA-8977-5934E9D6EBC2}"/>
    <dgm:cxn modelId="{32816C58-653A-449D-A515-A438326AACFB}" type="presParOf" srcId="{DB846854-B5AA-479D-A1C3-2BC8EF959540}" destId="{5DA7ABD8-756B-4C70-99D8-D64DD689EDF4}" srcOrd="0" destOrd="0" presId="urn:microsoft.com/office/officeart/2005/8/layout/process4"/>
    <dgm:cxn modelId="{6F80C99D-F5D3-4F95-A4C2-CFF29F21BCFE}" type="presParOf" srcId="{5DA7ABD8-756B-4C70-99D8-D64DD689EDF4}" destId="{C8D0104D-901A-437B-8B33-33187A181E81}" srcOrd="0" destOrd="0" presId="urn:microsoft.com/office/officeart/2005/8/layout/process4"/>
    <dgm:cxn modelId="{835D0FF7-CCB7-4E10-A983-F5230CFA9F4B}" type="presParOf" srcId="{DB846854-B5AA-479D-A1C3-2BC8EF959540}" destId="{3F9C49E6-F356-4612-88E5-014902CF616A}" srcOrd="1" destOrd="0" presId="urn:microsoft.com/office/officeart/2005/8/layout/process4"/>
    <dgm:cxn modelId="{7EC70E94-0532-4351-A317-9ABABB72A9D1}" type="presParOf" srcId="{DB846854-B5AA-479D-A1C3-2BC8EF959540}" destId="{4ACB705E-2E76-44A6-9EFF-3F48E603F482}" srcOrd="2" destOrd="0" presId="urn:microsoft.com/office/officeart/2005/8/layout/process4"/>
    <dgm:cxn modelId="{B53BDD30-4C60-4AEF-9482-C8997EF4E4C6}" type="presParOf" srcId="{4ACB705E-2E76-44A6-9EFF-3F48E603F482}" destId="{C85F0B60-D51D-4C3B-A3CE-8C7A0F86DDB0}" srcOrd="0" destOrd="0" presId="urn:microsoft.com/office/officeart/2005/8/layout/process4"/>
    <dgm:cxn modelId="{F6841423-9F3F-4FE0-A292-721E79E4A31E}" type="presParOf" srcId="{DB846854-B5AA-479D-A1C3-2BC8EF959540}" destId="{6CB1DC93-A97A-44D0-ADFF-213E7335F13B}" srcOrd="3" destOrd="0" presId="urn:microsoft.com/office/officeart/2005/8/layout/process4"/>
    <dgm:cxn modelId="{75765D3A-97FA-4D74-A107-CE5376DCFC8A}" type="presParOf" srcId="{DB846854-B5AA-479D-A1C3-2BC8EF959540}" destId="{389EB3FE-6A3F-4FB6-891F-42C3D9510C70}" srcOrd="4" destOrd="0" presId="urn:microsoft.com/office/officeart/2005/8/layout/process4"/>
    <dgm:cxn modelId="{40A62374-359B-4415-9544-13B2A38ECB70}" type="presParOf" srcId="{389EB3FE-6A3F-4FB6-891F-42C3D9510C70}" destId="{7A702AAA-6465-41D1-9F0D-550D9742C34F}" srcOrd="0" destOrd="0" presId="urn:microsoft.com/office/officeart/2005/8/layout/process4"/>
    <dgm:cxn modelId="{257D8338-6577-4496-A153-35A87ED0A956}" type="presParOf" srcId="{DB846854-B5AA-479D-A1C3-2BC8EF959540}" destId="{8802491F-700C-42CB-AECC-787A3FE64E07}" srcOrd="5" destOrd="0" presId="urn:microsoft.com/office/officeart/2005/8/layout/process4"/>
    <dgm:cxn modelId="{A4090894-06D8-45E9-8F41-F8A5D3691624}" type="presParOf" srcId="{DB846854-B5AA-479D-A1C3-2BC8EF959540}" destId="{678622C0-3CB5-4204-948D-B3BB91746F07}" srcOrd="6" destOrd="0" presId="urn:microsoft.com/office/officeart/2005/8/layout/process4"/>
    <dgm:cxn modelId="{9273E944-476E-4D3E-8BBA-D2000A260261}" type="presParOf" srcId="{678622C0-3CB5-4204-948D-B3BB91746F07}" destId="{D61C10B9-DC31-46C9-B336-C31EC111A9E0}" srcOrd="0" destOrd="0" presId="urn:microsoft.com/office/officeart/2005/8/layout/process4"/>
    <dgm:cxn modelId="{ACC631F8-6367-4F45-98D3-A80D4F5C8EF8}" type="presParOf" srcId="{DB846854-B5AA-479D-A1C3-2BC8EF959540}" destId="{C591C3C7-D608-4571-920C-5D217C8AA9C6}" srcOrd="7" destOrd="0" presId="urn:microsoft.com/office/officeart/2005/8/layout/process4"/>
    <dgm:cxn modelId="{2B13C07B-6203-43AB-B849-D20624F43CE0}" type="presParOf" srcId="{DB846854-B5AA-479D-A1C3-2BC8EF959540}" destId="{F6302DD8-C218-443B-8AFF-99404CA797C0}" srcOrd="8" destOrd="0" presId="urn:microsoft.com/office/officeart/2005/8/layout/process4"/>
    <dgm:cxn modelId="{89FE824F-AE83-4117-9848-B08DEF0371A0}" type="presParOf" srcId="{F6302DD8-C218-443B-8AFF-99404CA797C0}" destId="{6D70E45D-3AC2-4107-9EB2-692896D0393B}" srcOrd="0" destOrd="0" presId="urn:microsoft.com/office/officeart/2005/8/layout/process4"/>
    <dgm:cxn modelId="{44D5BED8-61DA-497B-BD5E-2A5F49FE10E3}" type="presParOf" srcId="{DB846854-B5AA-479D-A1C3-2BC8EF959540}" destId="{A42168C2-A79A-4EB8-ABB2-2DBE437C23B4}" srcOrd="9" destOrd="0" presId="urn:microsoft.com/office/officeart/2005/8/layout/process4"/>
    <dgm:cxn modelId="{5631C5DE-31BF-4059-AC73-FAC543325979}" type="presParOf" srcId="{DB846854-B5AA-479D-A1C3-2BC8EF959540}" destId="{380A43CE-E008-4413-B22F-BA8F8FBF329D}" srcOrd="10" destOrd="0" presId="urn:microsoft.com/office/officeart/2005/8/layout/process4"/>
    <dgm:cxn modelId="{8766F656-3B82-4A69-979E-60043EFA5D07}" type="presParOf" srcId="{380A43CE-E008-4413-B22F-BA8F8FBF329D}" destId="{CFF62393-2111-4F2E-8081-AFC8760DBB3D}" srcOrd="0" destOrd="0" presId="urn:microsoft.com/office/officeart/2005/8/layout/process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BD1750E-4EB5-456D-BF2D-75C5334764D6}">
      <dsp:nvSpPr>
        <dsp:cNvPr id="0" name=""/>
        <dsp:cNvSpPr/>
      </dsp:nvSpPr>
      <dsp:spPr>
        <a:xfrm>
          <a:off x="4512420" y="1542577"/>
          <a:ext cx="1183871" cy="1183871"/>
        </a:xfrm>
        <a:prstGeom prst="ellipse">
          <a:avLst/>
        </a:prstGeom>
        <a:solidFill>
          <a:schemeClr val="accent3">
            <a:hueOff val="0"/>
            <a:satOff val="0"/>
            <a:lumOff val="0"/>
            <a:alphaOff val="0"/>
          </a:schemeClr>
        </a:solidFill>
        <a:ln>
          <a:noFill/>
        </a:ln>
        <a:effectLst>
          <a:outerShdw blurRad="40000" dist="20000" dir="5400000" rotWithShape="0">
            <a:srgbClr val="000000">
              <a:alpha val="38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1">
          <a:scrgbClr r="0" g="0" b="0"/>
        </a:effectRef>
        <a:fontRef idx="minor">
          <a:schemeClr val="lt1"/>
        </a:fontRef>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r>
            <a:rPr lang="en-NZ" sz="1200" b="0" kern="1200" dirty="0"/>
            <a:t>Resources</a:t>
          </a:r>
        </a:p>
      </dsp:txBody>
      <dsp:txXfrm>
        <a:off x="4685794" y="1715951"/>
        <a:ext cx="837123" cy="837123"/>
      </dsp:txXfrm>
    </dsp:sp>
    <dsp:sp modelId="{AD8074E3-AE99-4B87-BE79-CFB6364A5020}">
      <dsp:nvSpPr>
        <dsp:cNvPr id="0" name=""/>
        <dsp:cNvSpPr/>
      </dsp:nvSpPr>
      <dsp:spPr>
        <a:xfrm rot="16200000">
          <a:off x="4926346" y="1354130"/>
          <a:ext cx="356019" cy="20874"/>
        </a:xfrm>
        <a:custGeom>
          <a:avLst/>
          <a:gdLst/>
          <a:ahLst/>
          <a:cxnLst/>
          <a:rect l="0" t="0" r="0" b="0"/>
          <a:pathLst>
            <a:path>
              <a:moveTo>
                <a:pt x="0" y="10437"/>
              </a:moveTo>
              <a:lnTo>
                <a:pt x="356019" y="10437"/>
              </a:lnTo>
            </a:path>
          </a:pathLst>
        </a:custGeom>
        <a:noFill/>
        <a:ln w="25400" cap="flat" cmpd="sng" algn="ctr">
          <a:solidFill>
            <a:schemeClr val="accent5">
              <a:hueOff val="0"/>
              <a:satOff val="0"/>
              <a:lumOff val="0"/>
              <a:alphaOff val="0"/>
            </a:schemeClr>
          </a:solidFill>
          <a:prstDash val="solid"/>
        </a:ln>
        <a:effectLst/>
        <a:scene3d>
          <a:camera prst="orthographicFront">
            <a:rot lat="0" lon="0" rev="0"/>
          </a:camera>
          <a:lightRig rig="contrasting" dir="t">
            <a:rot lat="0" lon="0" rev="1200000"/>
          </a:lightRig>
        </a:scene3d>
        <a:sp3d z="-110000"/>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NZ" sz="500" kern="1200"/>
        </a:p>
      </dsp:txBody>
      <dsp:txXfrm>
        <a:off x="5095456" y="1355667"/>
        <a:ext cx="17800" cy="17800"/>
      </dsp:txXfrm>
    </dsp:sp>
    <dsp:sp modelId="{66EC57BE-F8B7-4A5A-BDCC-1614368D2E37}">
      <dsp:nvSpPr>
        <dsp:cNvPr id="0" name=""/>
        <dsp:cNvSpPr/>
      </dsp:nvSpPr>
      <dsp:spPr>
        <a:xfrm>
          <a:off x="4512420" y="2685"/>
          <a:ext cx="1183871" cy="1183871"/>
        </a:xfrm>
        <a:prstGeom prst="ellipse">
          <a:avLst/>
        </a:prstGeom>
        <a:solidFill>
          <a:schemeClr val="accent4">
            <a:hueOff val="0"/>
            <a:satOff val="0"/>
            <a:lumOff val="0"/>
            <a:alphaOff val="0"/>
          </a:schemeClr>
        </a:solidFill>
        <a:ln>
          <a:noFill/>
        </a:ln>
        <a:effectLst>
          <a:outerShdw blurRad="40000" dist="230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6350" tIns="6350" rIns="6350" bIns="6350" numCol="1" spcCol="1270" anchor="ctr" anchorCtr="0">
          <a:noAutofit/>
        </a:bodyPr>
        <a:lstStyle/>
        <a:p>
          <a:pPr marL="0" lvl="0" indent="0" algn="ctr" defTabSz="444500">
            <a:lnSpc>
              <a:spcPct val="90000"/>
            </a:lnSpc>
            <a:spcBef>
              <a:spcPct val="0"/>
            </a:spcBef>
            <a:spcAft>
              <a:spcPct val="35000"/>
            </a:spcAft>
            <a:buNone/>
          </a:pPr>
          <a:r>
            <a:rPr lang="en-NZ" sz="1000" kern="1200" dirty="0"/>
            <a:t>Curriculum</a:t>
          </a:r>
        </a:p>
      </dsp:txBody>
      <dsp:txXfrm>
        <a:off x="4685794" y="176059"/>
        <a:ext cx="837123" cy="837123"/>
      </dsp:txXfrm>
    </dsp:sp>
    <dsp:sp modelId="{00DC5E1E-F39D-4C55-BA31-AAAE02ACEA00}">
      <dsp:nvSpPr>
        <dsp:cNvPr id="0" name=""/>
        <dsp:cNvSpPr/>
      </dsp:nvSpPr>
      <dsp:spPr>
        <a:xfrm rot="19800000">
          <a:off x="5593139" y="1739103"/>
          <a:ext cx="356019" cy="20874"/>
        </a:xfrm>
        <a:custGeom>
          <a:avLst/>
          <a:gdLst/>
          <a:ahLst/>
          <a:cxnLst/>
          <a:rect l="0" t="0" r="0" b="0"/>
          <a:pathLst>
            <a:path>
              <a:moveTo>
                <a:pt x="0" y="10437"/>
              </a:moveTo>
              <a:lnTo>
                <a:pt x="356019" y="10437"/>
              </a:lnTo>
            </a:path>
          </a:pathLst>
        </a:custGeom>
        <a:noFill/>
        <a:ln w="25400" cap="flat" cmpd="sng" algn="ctr">
          <a:solidFill>
            <a:schemeClr val="accent5">
              <a:hueOff val="0"/>
              <a:satOff val="0"/>
              <a:lumOff val="0"/>
              <a:alphaOff val="0"/>
            </a:schemeClr>
          </a:solidFill>
          <a:prstDash val="solid"/>
        </a:ln>
        <a:effectLst/>
        <a:scene3d>
          <a:camera prst="orthographicFront">
            <a:rot lat="0" lon="0" rev="0"/>
          </a:camera>
          <a:lightRig rig="contrasting" dir="t">
            <a:rot lat="0" lon="0" rev="1200000"/>
          </a:lightRig>
        </a:scene3d>
        <a:sp3d z="-110000"/>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NZ" sz="500" kern="1200"/>
        </a:p>
      </dsp:txBody>
      <dsp:txXfrm>
        <a:off x="5762248" y="1740640"/>
        <a:ext cx="17800" cy="17800"/>
      </dsp:txXfrm>
    </dsp:sp>
    <dsp:sp modelId="{DC6D11A5-EB47-41DA-AEA8-662C7B5DC8D4}">
      <dsp:nvSpPr>
        <dsp:cNvPr id="0" name=""/>
        <dsp:cNvSpPr/>
      </dsp:nvSpPr>
      <dsp:spPr>
        <a:xfrm>
          <a:off x="5846005" y="772631"/>
          <a:ext cx="1183871" cy="1183871"/>
        </a:xfrm>
        <a:prstGeom prst="ellipse">
          <a:avLst/>
        </a:prstGeom>
        <a:solidFill>
          <a:schemeClr val="accent4">
            <a:hueOff val="-892954"/>
            <a:satOff val="5380"/>
            <a:lumOff val="431"/>
            <a:alphaOff val="0"/>
          </a:schemeClr>
        </a:solidFill>
        <a:ln>
          <a:noFill/>
        </a:ln>
        <a:effectLst>
          <a:outerShdw blurRad="40000" dist="230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6350" tIns="6350" rIns="6350" bIns="6350" numCol="1" spcCol="1270" anchor="ctr" anchorCtr="0">
          <a:noAutofit/>
        </a:bodyPr>
        <a:lstStyle/>
        <a:p>
          <a:pPr marL="0" lvl="0" indent="0" algn="ctr" defTabSz="444500">
            <a:lnSpc>
              <a:spcPct val="90000"/>
            </a:lnSpc>
            <a:spcBef>
              <a:spcPct val="0"/>
            </a:spcBef>
            <a:spcAft>
              <a:spcPct val="35000"/>
            </a:spcAft>
            <a:buNone/>
          </a:pPr>
          <a:r>
            <a:rPr lang="en-NZ" sz="1000" kern="1200" dirty="0"/>
            <a:t>Learning outcomes</a:t>
          </a:r>
        </a:p>
      </dsp:txBody>
      <dsp:txXfrm>
        <a:off x="6019379" y="946005"/>
        <a:ext cx="837123" cy="837123"/>
      </dsp:txXfrm>
    </dsp:sp>
    <dsp:sp modelId="{8BD1810A-596E-4D16-BCB2-5302C8D29B8C}">
      <dsp:nvSpPr>
        <dsp:cNvPr id="0" name=""/>
        <dsp:cNvSpPr/>
      </dsp:nvSpPr>
      <dsp:spPr>
        <a:xfrm rot="1800000">
          <a:off x="5593139" y="2509049"/>
          <a:ext cx="356019" cy="20874"/>
        </a:xfrm>
        <a:custGeom>
          <a:avLst/>
          <a:gdLst/>
          <a:ahLst/>
          <a:cxnLst/>
          <a:rect l="0" t="0" r="0" b="0"/>
          <a:pathLst>
            <a:path>
              <a:moveTo>
                <a:pt x="0" y="10437"/>
              </a:moveTo>
              <a:lnTo>
                <a:pt x="356019" y="10437"/>
              </a:lnTo>
            </a:path>
          </a:pathLst>
        </a:custGeom>
        <a:noFill/>
        <a:ln w="25400" cap="flat" cmpd="sng" algn="ctr">
          <a:solidFill>
            <a:schemeClr val="accent5">
              <a:hueOff val="0"/>
              <a:satOff val="0"/>
              <a:lumOff val="0"/>
              <a:alphaOff val="0"/>
            </a:schemeClr>
          </a:solidFill>
          <a:prstDash val="solid"/>
        </a:ln>
        <a:effectLst/>
        <a:scene3d>
          <a:camera prst="orthographicFront">
            <a:rot lat="0" lon="0" rev="0"/>
          </a:camera>
          <a:lightRig rig="contrasting" dir="t">
            <a:rot lat="0" lon="0" rev="1200000"/>
          </a:lightRig>
        </a:scene3d>
        <a:sp3d z="-110000"/>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NZ" sz="500" kern="1200"/>
        </a:p>
      </dsp:txBody>
      <dsp:txXfrm>
        <a:off x="5762248" y="2510585"/>
        <a:ext cx="17800" cy="17800"/>
      </dsp:txXfrm>
    </dsp:sp>
    <dsp:sp modelId="{EBFDBDF8-0DD0-4EF6-B75C-1C5ADA4FA7F6}">
      <dsp:nvSpPr>
        <dsp:cNvPr id="0" name=""/>
        <dsp:cNvSpPr/>
      </dsp:nvSpPr>
      <dsp:spPr>
        <a:xfrm>
          <a:off x="5846005" y="2312523"/>
          <a:ext cx="1183871" cy="1183871"/>
        </a:xfrm>
        <a:prstGeom prst="ellipse">
          <a:avLst/>
        </a:prstGeom>
        <a:solidFill>
          <a:schemeClr val="accent4">
            <a:hueOff val="-1785908"/>
            <a:satOff val="10760"/>
            <a:lumOff val="862"/>
            <a:alphaOff val="0"/>
          </a:schemeClr>
        </a:solidFill>
        <a:ln>
          <a:noFill/>
        </a:ln>
        <a:effectLst>
          <a:outerShdw blurRad="40000" dist="230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6350" tIns="6350" rIns="6350" bIns="6350" numCol="1" spcCol="1270" anchor="ctr" anchorCtr="0">
          <a:noAutofit/>
        </a:bodyPr>
        <a:lstStyle/>
        <a:p>
          <a:pPr marL="0" lvl="0" indent="0" algn="ctr" defTabSz="444500">
            <a:lnSpc>
              <a:spcPct val="90000"/>
            </a:lnSpc>
            <a:spcBef>
              <a:spcPct val="0"/>
            </a:spcBef>
            <a:spcAft>
              <a:spcPct val="35000"/>
            </a:spcAft>
            <a:buNone/>
          </a:pPr>
          <a:r>
            <a:rPr lang="en-NZ" sz="1000" kern="1200" dirty="0"/>
            <a:t>Assessments</a:t>
          </a:r>
        </a:p>
      </dsp:txBody>
      <dsp:txXfrm>
        <a:off x="6019379" y="2485897"/>
        <a:ext cx="837123" cy="837123"/>
      </dsp:txXfrm>
    </dsp:sp>
    <dsp:sp modelId="{C7518161-C762-479A-8BF9-7F29F59E088F}">
      <dsp:nvSpPr>
        <dsp:cNvPr id="0" name=""/>
        <dsp:cNvSpPr/>
      </dsp:nvSpPr>
      <dsp:spPr>
        <a:xfrm rot="5400000">
          <a:off x="4926346" y="2894022"/>
          <a:ext cx="356019" cy="20874"/>
        </a:xfrm>
        <a:custGeom>
          <a:avLst/>
          <a:gdLst/>
          <a:ahLst/>
          <a:cxnLst/>
          <a:rect l="0" t="0" r="0" b="0"/>
          <a:pathLst>
            <a:path>
              <a:moveTo>
                <a:pt x="0" y="10437"/>
              </a:moveTo>
              <a:lnTo>
                <a:pt x="356019" y="10437"/>
              </a:lnTo>
            </a:path>
          </a:pathLst>
        </a:custGeom>
        <a:noFill/>
        <a:ln w="25400" cap="flat" cmpd="sng" algn="ctr">
          <a:solidFill>
            <a:schemeClr val="accent5">
              <a:hueOff val="0"/>
              <a:satOff val="0"/>
              <a:lumOff val="0"/>
              <a:alphaOff val="0"/>
            </a:schemeClr>
          </a:solidFill>
          <a:prstDash val="solid"/>
        </a:ln>
        <a:effectLst/>
        <a:scene3d>
          <a:camera prst="orthographicFront">
            <a:rot lat="0" lon="0" rev="0"/>
          </a:camera>
          <a:lightRig rig="contrasting" dir="t">
            <a:rot lat="0" lon="0" rev="1200000"/>
          </a:lightRig>
        </a:scene3d>
        <a:sp3d z="-110000"/>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NZ" sz="500" kern="1200"/>
        </a:p>
      </dsp:txBody>
      <dsp:txXfrm>
        <a:off x="5095456" y="2895558"/>
        <a:ext cx="17800" cy="17800"/>
      </dsp:txXfrm>
    </dsp:sp>
    <dsp:sp modelId="{DF129824-E87F-43BE-B114-E032069C5E94}">
      <dsp:nvSpPr>
        <dsp:cNvPr id="0" name=""/>
        <dsp:cNvSpPr/>
      </dsp:nvSpPr>
      <dsp:spPr>
        <a:xfrm>
          <a:off x="4512420" y="3082469"/>
          <a:ext cx="1183871" cy="1183871"/>
        </a:xfrm>
        <a:prstGeom prst="ellipse">
          <a:avLst/>
        </a:prstGeom>
        <a:solidFill>
          <a:schemeClr val="accent4">
            <a:hueOff val="-2678862"/>
            <a:satOff val="16139"/>
            <a:lumOff val="1294"/>
            <a:alphaOff val="0"/>
          </a:schemeClr>
        </a:solidFill>
        <a:ln>
          <a:noFill/>
        </a:ln>
        <a:effectLst>
          <a:outerShdw blurRad="40000" dist="230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6350" tIns="6350" rIns="6350" bIns="6350" numCol="1" spcCol="1270" anchor="ctr" anchorCtr="0">
          <a:noAutofit/>
        </a:bodyPr>
        <a:lstStyle/>
        <a:p>
          <a:pPr marL="0" lvl="0" indent="0" algn="ctr" defTabSz="444500">
            <a:lnSpc>
              <a:spcPct val="90000"/>
            </a:lnSpc>
            <a:spcBef>
              <a:spcPct val="0"/>
            </a:spcBef>
            <a:spcAft>
              <a:spcPct val="35000"/>
            </a:spcAft>
            <a:buNone/>
          </a:pPr>
          <a:r>
            <a:rPr lang="en-NZ" sz="1000" kern="1200" dirty="0"/>
            <a:t>Teaching and learning activities</a:t>
          </a:r>
        </a:p>
      </dsp:txBody>
      <dsp:txXfrm>
        <a:off x="4685794" y="3255843"/>
        <a:ext cx="837123" cy="837123"/>
      </dsp:txXfrm>
    </dsp:sp>
    <dsp:sp modelId="{2C1C28E4-3310-469B-AEDC-9AA75C7D42C0}">
      <dsp:nvSpPr>
        <dsp:cNvPr id="0" name=""/>
        <dsp:cNvSpPr/>
      </dsp:nvSpPr>
      <dsp:spPr>
        <a:xfrm rot="9000000">
          <a:off x="4259553" y="2509049"/>
          <a:ext cx="356019" cy="20874"/>
        </a:xfrm>
        <a:custGeom>
          <a:avLst/>
          <a:gdLst/>
          <a:ahLst/>
          <a:cxnLst/>
          <a:rect l="0" t="0" r="0" b="0"/>
          <a:pathLst>
            <a:path>
              <a:moveTo>
                <a:pt x="0" y="10437"/>
              </a:moveTo>
              <a:lnTo>
                <a:pt x="356019" y="10437"/>
              </a:lnTo>
            </a:path>
          </a:pathLst>
        </a:custGeom>
        <a:noFill/>
        <a:ln w="25400" cap="flat" cmpd="sng" algn="ctr">
          <a:solidFill>
            <a:schemeClr val="accent5">
              <a:hueOff val="0"/>
              <a:satOff val="0"/>
              <a:lumOff val="0"/>
              <a:alphaOff val="0"/>
            </a:schemeClr>
          </a:solidFill>
          <a:prstDash val="solid"/>
        </a:ln>
        <a:effectLst/>
        <a:scene3d>
          <a:camera prst="orthographicFront">
            <a:rot lat="0" lon="0" rev="0"/>
          </a:camera>
          <a:lightRig rig="contrasting" dir="t">
            <a:rot lat="0" lon="0" rev="1200000"/>
          </a:lightRig>
        </a:scene3d>
        <a:sp3d z="-110000"/>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NZ" sz="500" kern="1200"/>
        </a:p>
      </dsp:txBody>
      <dsp:txXfrm rot="10800000">
        <a:off x="4428663" y="2510585"/>
        <a:ext cx="17800" cy="17800"/>
      </dsp:txXfrm>
    </dsp:sp>
    <dsp:sp modelId="{0D301444-CBCB-4305-A436-56C23F03BEE8}">
      <dsp:nvSpPr>
        <dsp:cNvPr id="0" name=""/>
        <dsp:cNvSpPr/>
      </dsp:nvSpPr>
      <dsp:spPr>
        <a:xfrm>
          <a:off x="3178835" y="2312523"/>
          <a:ext cx="1183871" cy="1183871"/>
        </a:xfrm>
        <a:prstGeom prst="ellipse">
          <a:avLst/>
        </a:prstGeom>
        <a:solidFill>
          <a:schemeClr val="accent4">
            <a:hueOff val="-3571816"/>
            <a:satOff val="21519"/>
            <a:lumOff val="1725"/>
            <a:alphaOff val="0"/>
          </a:schemeClr>
        </a:solidFill>
        <a:ln>
          <a:noFill/>
        </a:ln>
        <a:effectLst>
          <a:outerShdw blurRad="40000" dist="230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6350" tIns="6350" rIns="6350" bIns="6350" numCol="1" spcCol="1270" anchor="ctr" anchorCtr="0">
          <a:noAutofit/>
        </a:bodyPr>
        <a:lstStyle/>
        <a:p>
          <a:pPr marL="0" lvl="0" indent="0" algn="ctr" defTabSz="444500">
            <a:lnSpc>
              <a:spcPct val="90000"/>
            </a:lnSpc>
            <a:spcBef>
              <a:spcPct val="0"/>
            </a:spcBef>
            <a:spcAft>
              <a:spcPct val="35000"/>
            </a:spcAft>
            <a:buNone/>
          </a:pPr>
          <a:r>
            <a:rPr lang="en-NZ" sz="1000" kern="1200" dirty="0"/>
            <a:t>Student’s interests</a:t>
          </a:r>
        </a:p>
      </dsp:txBody>
      <dsp:txXfrm>
        <a:off x="3352209" y="2485897"/>
        <a:ext cx="837123" cy="837123"/>
      </dsp:txXfrm>
    </dsp:sp>
    <dsp:sp modelId="{9CA4F75D-4676-4DA1-8306-DEF48780AB47}">
      <dsp:nvSpPr>
        <dsp:cNvPr id="0" name=""/>
        <dsp:cNvSpPr/>
      </dsp:nvSpPr>
      <dsp:spPr>
        <a:xfrm rot="12600000">
          <a:off x="4259553" y="1739103"/>
          <a:ext cx="356019" cy="20874"/>
        </a:xfrm>
        <a:custGeom>
          <a:avLst/>
          <a:gdLst/>
          <a:ahLst/>
          <a:cxnLst/>
          <a:rect l="0" t="0" r="0" b="0"/>
          <a:pathLst>
            <a:path>
              <a:moveTo>
                <a:pt x="0" y="10437"/>
              </a:moveTo>
              <a:lnTo>
                <a:pt x="356019" y="10437"/>
              </a:lnTo>
            </a:path>
          </a:pathLst>
        </a:custGeom>
        <a:noFill/>
        <a:ln w="25400" cap="flat" cmpd="sng" algn="ctr">
          <a:solidFill>
            <a:schemeClr val="accent5">
              <a:hueOff val="0"/>
              <a:satOff val="0"/>
              <a:lumOff val="0"/>
              <a:alphaOff val="0"/>
            </a:schemeClr>
          </a:solidFill>
          <a:prstDash val="solid"/>
        </a:ln>
        <a:effectLst/>
        <a:scene3d>
          <a:camera prst="orthographicFront">
            <a:rot lat="0" lon="0" rev="0"/>
          </a:camera>
          <a:lightRig rig="contrasting" dir="t">
            <a:rot lat="0" lon="0" rev="1200000"/>
          </a:lightRig>
        </a:scene3d>
        <a:sp3d z="-110000"/>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NZ" sz="500" kern="1200"/>
        </a:p>
      </dsp:txBody>
      <dsp:txXfrm rot="10800000">
        <a:off x="4428663" y="1740640"/>
        <a:ext cx="17800" cy="17800"/>
      </dsp:txXfrm>
    </dsp:sp>
    <dsp:sp modelId="{C2ADCEC1-9DFB-4024-B02A-8BD0DEA70381}">
      <dsp:nvSpPr>
        <dsp:cNvPr id="0" name=""/>
        <dsp:cNvSpPr/>
      </dsp:nvSpPr>
      <dsp:spPr>
        <a:xfrm>
          <a:off x="3178835" y="772631"/>
          <a:ext cx="1183871" cy="1183871"/>
        </a:xfrm>
        <a:prstGeom prst="ellipse">
          <a:avLst/>
        </a:prstGeom>
        <a:solidFill>
          <a:schemeClr val="accent4">
            <a:hueOff val="-4464770"/>
            <a:satOff val="26899"/>
            <a:lumOff val="2156"/>
            <a:alphaOff val="0"/>
          </a:schemeClr>
        </a:solidFill>
        <a:ln>
          <a:noFill/>
        </a:ln>
        <a:effectLst>
          <a:outerShdw blurRad="40000" dist="230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6350" tIns="6350" rIns="6350" bIns="6350" numCol="1" spcCol="1270" anchor="ctr" anchorCtr="0">
          <a:noAutofit/>
        </a:bodyPr>
        <a:lstStyle/>
        <a:p>
          <a:pPr marL="0" lvl="0" indent="0" algn="ctr" defTabSz="444500">
            <a:lnSpc>
              <a:spcPct val="90000"/>
            </a:lnSpc>
            <a:spcBef>
              <a:spcPct val="0"/>
            </a:spcBef>
            <a:spcAft>
              <a:spcPct val="35000"/>
            </a:spcAft>
            <a:buNone/>
          </a:pPr>
          <a:r>
            <a:rPr lang="en-NZ" sz="1000" kern="1200" dirty="0"/>
            <a:t>Contemporary culture</a:t>
          </a:r>
        </a:p>
      </dsp:txBody>
      <dsp:txXfrm>
        <a:off x="3352209" y="946005"/>
        <a:ext cx="837123" cy="837123"/>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F80194A-9E36-4AA4-B360-1DC84B96C812}">
      <dsp:nvSpPr>
        <dsp:cNvPr id="0" name=""/>
        <dsp:cNvSpPr/>
      </dsp:nvSpPr>
      <dsp:spPr>
        <a:xfrm>
          <a:off x="145270" y="1392255"/>
          <a:ext cx="2177016" cy="717426"/>
        </a:xfrm>
        <a:prstGeom prst="rect">
          <a:avLst/>
        </a:prstGeom>
        <a:noFill/>
        <a:ln w="9525" cap="flat" cmpd="sng" algn="ctr">
          <a:solidFill>
            <a:schemeClr val="dk1">
              <a:alpha val="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txBody>
        <a:bodyPr spcFirstLastPara="0" vert="horz" wrap="square" lIns="26670" tIns="26670" rIns="26670" bIns="26670" numCol="1" spcCol="1270" anchor="ctr" anchorCtr="0">
          <a:noAutofit/>
        </a:bodyPr>
        <a:lstStyle/>
        <a:p>
          <a:pPr marL="0" lvl="0" indent="0" algn="ctr" defTabSz="933450">
            <a:lnSpc>
              <a:spcPct val="90000"/>
            </a:lnSpc>
            <a:spcBef>
              <a:spcPct val="0"/>
            </a:spcBef>
            <a:spcAft>
              <a:spcPct val="35000"/>
            </a:spcAft>
            <a:buNone/>
          </a:pPr>
          <a:r>
            <a:rPr lang="en-NZ" sz="2100" kern="1200" dirty="0"/>
            <a:t>Difficulty</a:t>
          </a:r>
        </a:p>
      </dsp:txBody>
      <dsp:txXfrm>
        <a:off x="145270" y="1392255"/>
        <a:ext cx="2177016" cy="717426"/>
      </dsp:txXfrm>
    </dsp:sp>
    <dsp:sp modelId="{DC9FEE3B-24A6-470B-8922-91ABB4596664}">
      <dsp:nvSpPr>
        <dsp:cNvPr id="0" name=""/>
        <dsp:cNvSpPr/>
      </dsp:nvSpPr>
      <dsp:spPr>
        <a:xfrm>
          <a:off x="142796" y="1174058"/>
          <a:ext cx="173171" cy="173171"/>
        </a:xfrm>
        <a:prstGeom prst="ellipse">
          <a:avLst/>
        </a:prstGeom>
        <a:solidFill>
          <a:schemeClr val="accent3">
            <a:hueOff val="0"/>
            <a:satOff val="0"/>
            <a:lumOff val="0"/>
            <a:alphaOff val="0"/>
          </a:schemeClr>
        </a:solidFill>
        <a:ln>
          <a:noFill/>
        </a:ln>
        <a:effectLst>
          <a:outerShdw blurRad="40000" dist="230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sp>
    <dsp:sp modelId="{CC9B0AB5-31EF-4587-A79A-B7CF22587D70}">
      <dsp:nvSpPr>
        <dsp:cNvPr id="0" name=""/>
        <dsp:cNvSpPr/>
      </dsp:nvSpPr>
      <dsp:spPr>
        <a:xfrm>
          <a:off x="264016" y="931618"/>
          <a:ext cx="173171" cy="173171"/>
        </a:xfrm>
        <a:prstGeom prst="ellipse">
          <a:avLst/>
        </a:prstGeom>
        <a:solidFill>
          <a:schemeClr val="accent3">
            <a:hueOff val="625015"/>
            <a:satOff val="-938"/>
            <a:lumOff val="-153"/>
            <a:alphaOff val="0"/>
          </a:schemeClr>
        </a:solidFill>
        <a:ln>
          <a:noFill/>
        </a:ln>
        <a:effectLst>
          <a:outerShdw blurRad="40000" dist="230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sp>
    <dsp:sp modelId="{19D24C1B-F5AD-4988-BAFF-9D5822A17595}">
      <dsp:nvSpPr>
        <dsp:cNvPr id="0" name=""/>
        <dsp:cNvSpPr/>
      </dsp:nvSpPr>
      <dsp:spPr>
        <a:xfrm>
          <a:off x="554945" y="980106"/>
          <a:ext cx="272127" cy="272127"/>
        </a:xfrm>
        <a:prstGeom prst="ellipse">
          <a:avLst/>
        </a:prstGeom>
        <a:solidFill>
          <a:schemeClr val="accent3">
            <a:hueOff val="1250029"/>
            <a:satOff val="-1876"/>
            <a:lumOff val="-305"/>
            <a:alphaOff val="0"/>
          </a:schemeClr>
        </a:solidFill>
        <a:ln>
          <a:noFill/>
        </a:ln>
        <a:effectLst>
          <a:outerShdw blurRad="40000" dist="230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sp>
    <dsp:sp modelId="{320C6823-59F1-460B-8B9E-F9FD42467406}">
      <dsp:nvSpPr>
        <dsp:cNvPr id="0" name=""/>
        <dsp:cNvSpPr/>
      </dsp:nvSpPr>
      <dsp:spPr>
        <a:xfrm>
          <a:off x="797385" y="713421"/>
          <a:ext cx="173171" cy="173171"/>
        </a:xfrm>
        <a:prstGeom prst="ellipse">
          <a:avLst/>
        </a:prstGeom>
        <a:solidFill>
          <a:schemeClr val="accent3">
            <a:hueOff val="1875044"/>
            <a:satOff val="-2813"/>
            <a:lumOff val="-458"/>
            <a:alphaOff val="0"/>
          </a:schemeClr>
        </a:solidFill>
        <a:ln>
          <a:noFill/>
        </a:ln>
        <a:effectLst>
          <a:outerShdw blurRad="40000" dist="230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sp>
    <dsp:sp modelId="{DF991F84-0271-40CF-A832-4A0B6EE6DC4B}">
      <dsp:nvSpPr>
        <dsp:cNvPr id="0" name=""/>
        <dsp:cNvSpPr/>
      </dsp:nvSpPr>
      <dsp:spPr>
        <a:xfrm>
          <a:off x="1112558" y="616445"/>
          <a:ext cx="173171" cy="173171"/>
        </a:xfrm>
        <a:prstGeom prst="ellipse">
          <a:avLst/>
        </a:prstGeom>
        <a:solidFill>
          <a:schemeClr val="accent3">
            <a:hueOff val="2500059"/>
            <a:satOff val="-3751"/>
            <a:lumOff val="-610"/>
            <a:alphaOff val="0"/>
          </a:schemeClr>
        </a:solidFill>
        <a:ln>
          <a:noFill/>
        </a:ln>
        <a:effectLst>
          <a:outerShdw blurRad="40000" dist="230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sp>
    <dsp:sp modelId="{B44F6173-B330-481F-9ED0-EFC66EC9F9F4}">
      <dsp:nvSpPr>
        <dsp:cNvPr id="0" name=""/>
        <dsp:cNvSpPr/>
      </dsp:nvSpPr>
      <dsp:spPr>
        <a:xfrm>
          <a:off x="1500463" y="786153"/>
          <a:ext cx="173171" cy="173171"/>
        </a:xfrm>
        <a:prstGeom prst="ellipse">
          <a:avLst/>
        </a:prstGeom>
        <a:solidFill>
          <a:schemeClr val="accent3">
            <a:hueOff val="3125073"/>
            <a:satOff val="-4689"/>
            <a:lumOff val="-763"/>
            <a:alphaOff val="0"/>
          </a:schemeClr>
        </a:solidFill>
        <a:ln>
          <a:noFill/>
        </a:ln>
        <a:effectLst>
          <a:outerShdw blurRad="40000" dist="230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sp>
    <dsp:sp modelId="{1B519FD8-AC7D-40C9-9729-E1E9EE96AE0E}">
      <dsp:nvSpPr>
        <dsp:cNvPr id="0" name=""/>
        <dsp:cNvSpPr/>
      </dsp:nvSpPr>
      <dsp:spPr>
        <a:xfrm>
          <a:off x="1742903" y="907374"/>
          <a:ext cx="272127" cy="272127"/>
        </a:xfrm>
        <a:prstGeom prst="ellipse">
          <a:avLst/>
        </a:prstGeom>
        <a:solidFill>
          <a:schemeClr val="accent3">
            <a:hueOff val="3750088"/>
            <a:satOff val="-5627"/>
            <a:lumOff val="-915"/>
            <a:alphaOff val="0"/>
          </a:schemeClr>
        </a:solidFill>
        <a:ln>
          <a:noFill/>
        </a:ln>
        <a:effectLst>
          <a:outerShdw blurRad="40000" dist="230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sp>
    <dsp:sp modelId="{BEF7E83C-F338-4212-B6FA-384D446916F1}">
      <dsp:nvSpPr>
        <dsp:cNvPr id="0" name=""/>
        <dsp:cNvSpPr/>
      </dsp:nvSpPr>
      <dsp:spPr>
        <a:xfrm>
          <a:off x="2082320" y="1174058"/>
          <a:ext cx="173171" cy="173171"/>
        </a:xfrm>
        <a:prstGeom prst="ellipse">
          <a:avLst/>
        </a:prstGeom>
        <a:solidFill>
          <a:schemeClr val="accent3">
            <a:hueOff val="4375102"/>
            <a:satOff val="-6564"/>
            <a:lumOff val="-1068"/>
            <a:alphaOff val="0"/>
          </a:schemeClr>
        </a:solidFill>
        <a:ln>
          <a:noFill/>
        </a:ln>
        <a:effectLst>
          <a:outerShdw blurRad="40000" dist="230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sp>
    <dsp:sp modelId="{6FCEFE76-598D-4C58-AC03-815C8DFB0EA9}">
      <dsp:nvSpPr>
        <dsp:cNvPr id="0" name=""/>
        <dsp:cNvSpPr/>
      </dsp:nvSpPr>
      <dsp:spPr>
        <a:xfrm>
          <a:off x="2227784" y="1440743"/>
          <a:ext cx="173171" cy="173171"/>
        </a:xfrm>
        <a:prstGeom prst="ellipse">
          <a:avLst/>
        </a:prstGeom>
        <a:solidFill>
          <a:schemeClr val="accent3">
            <a:hueOff val="5000117"/>
            <a:satOff val="-7502"/>
            <a:lumOff val="-1220"/>
            <a:alphaOff val="0"/>
          </a:schemeClr>
        </a:solidFill>
        <a:ln>
          <a:noFill/>
        </a:ln>
        <a:effectLst>
          <a:outerShdw blurRad="40000" dist="230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sp>
    <dsp:sp modelId="{4DF6287A-FCD6-4563-9731-5EA9E28F7E7A}">
      <dsp:nvSpPr>
        <dsp:cNvPr id="0" name=""/>
        <dsp:cNvSpPr/>
      </dsp:nvSpPr>
      <dsp:spPr>
        <a:xfrm>
          <a:off x="967094" y="931618"/>
          <a:ext cx="445298" cy="445298"/>
        </a:xfrm>
        <a:prstGeom prst="ellipse">
          <a:avLst/>
        </a:prstGeom>
        <a:solidFill>
          <a:schemeClr val="accent3">
            <a:hueOff val="5625132"/>
            <a:satOff val="-8440"/>
            <a:lumOff val="-1373"/>
            <a:alphaOff val="0"/>
          </a:schemeClr>
        </a:solidFill>
        <a:ln>
          <a:noFill/>
        </a:ln>
        <a:effectLst>
          <a:outerShdw blurRad="40000" dist="230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sp>
    <dsp:sp modelId="{B9DDA316-948A-4C41-B737-4FCFFA9A2113}">
      <dsp:nvSpPr>
        <dsp:cNvPr id="0" name=""/>
        <dsp:cNvSpPr/>
      </dsp:nvSpPr>
      <dsp:spPr>
        <a:xfrm>
          <a:off x="21576" y="1852892"/>
          <a:ext cx="173171" cy="173171"/>
        </a:xfrm>
        <a:prstGeom prst="ellipse">
          <a:avLst/>
        </a:prstGeom>
        <a:solidFill>
          <a:schemeClr val="accent3">
            <a:hueOff val="6250147"/>
            <a:satOff val="-9378"/>
            <a:lumOff val="-1525"/>
            <a:alphaOff val="0"/>
          </a:schemeClr>
        </a:solidFill>
        <a:ln>
          <a:noFill/>
        </a:ln>
        <a:effectLst>
          <a:outerShdw blurRad="40000" dist="230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sp>
    <dsp:sp modelId="{606BDB5F-77F6-4993-B537-F1EEAC9E60BC}">
      <dsp:nvSpPr>
        <dsp:cNvPr id="0" name=""/>
        <dsp:cNvSpPr/>
      </dsp:nvSpPr>
      <dsp:spPr>
        <a:xfrm>
          <a:off x="167040" y="2071088"/>
          <a:ext cx="272127" cy="272127"/>
        </a:xfrm>
        <a:prstGeom prst="ellipse">
          <a:avLst/>
        </a:prstGeom>
        <a:solidFill>
          <a:schemeClr val="accent3">
            <a:hueOff val="6875161"/>
            <a:satOff val="-10316"/>
            <a:lumOff val="-1678"/>
            <a:alphaOff val="0"/>
          </a:schemeClr>
        </a:solidFill>
        <a:ln>
          <a:noFill/>
        </a:ln>
        <a:effectLst>
          <a:outerShdw blurRad="40000" dist="230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sp>
    <dsp:sp modelId="{C13C3CBE-C182-4567-A9DD-CF80606C5B53}">
      <dsp:nvSpPr>
        <dsp:cNvPr id="0" name=""/>
        <dsp:cNvSpPr/>
      </dsp:nvSpPr>
      <dsp:spPr>
        <a:xfrm>
          <a:off x="530701" y="2265041"/>
          <a:ext cx="395821" cy="395821"/>
        </a:xfrm>
        <a:prstGeom prst="ellipse">
          <a:avLst/>
        </a:prstGeom>
        <a:solidFill>
          <a:schemeClr val="accent3">
            <a:hueOff val="7500176"/>
            <a:satOff val="-11253"/>
            <a:lumOff val="-1830"/>
            <a:alphaOff val="0"/>
          </a:schemeClr>
        </a:solidFill>
        <a:ln>
          <a:noFill/>
        </a:ln>
        <a:effectLst>
          <a:outerShdw blurRad="40000" dist="230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sp>
    <dsp:sp modelId="{E39DA45F-BF99-4A05-8AE8-189ABF82317C}">
      <dsp:nvSpPr>
        <dsp:cNvPr id="0" name=""/>
        <dsp:cNvSpPr/>
      </dsp:nvSpPr>
      <dsp:spPr>
        <a:xfrm>
          <a:off x="1039826" y="2580213"/>
          <a:ext cx="173171" cy="173171"/>
        </a:xfrm>
        <a:prstGeom prst="ellipse">
          <a:avLst/>
        </a:prstGeom>
        <a:solidFill>
          <a:schemeClr val="accent3">
            <a:hueOff val="8125191"/>
            <a:satOff val="-12191"/>
            <a:lumOff val="-1983"/>
            <a:alphaOff val="0"/>
          </a:schemeClr>
        </a:solidFill>
        <a:ln>
          <a:noFill/>
        </a:ln>
        <a:effectLst>
          <a:outerShdw blurRad="40000" dist="230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sp>
    <dsp:sp modelId="{A72E3A91-D1B1-48F4-A59D-75BE32A793F5}">
      <dsp:nvSpPr>
        <dsp:cNvPr id="0" name=""/>
        <dsp:cNvSpPr/>
      </dsp:nvSpPr>
      <dsp:spPr>
        <a:xfrm>
          <a:off x="1136802" y="2265041"/>
          <a:ext cx="272127" cy="272127"/>
        </a:xfrm>
        <a:prstGeom prst="ellipse">
          <a:avLst/>
        </a:prstGeom>
        <a:solidFill>
          <a:schemeClr val="accent3">
            <a:hueOff val="8750205"/>
            <a:satOff val="-13129"/>
            <a:lumOff val="-2135"/>
            <a:alphaOff val="0"/>
          </a:schemeClr>
        </a:solidFill>
        <a:ln>
          <a:noFill/>
        </a:ln>
        <a:effectLst>
          <a:outerShdw blurRad="40000" dist="230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sp>
    <dsp:sp modelId="{EB7F801B-1B0B-49BC-910D-7CFC5450D5D5}">
      <dsp:nvSpPr>
        <dsp:cNvPr id="0" name=""/>
        <dsp:cNvSpPr/>
      </dsp:nvSpPr>
      <dsp:spPr>
        <a:xfrm>
          <a:off x="1379243" y="2604457"/>
          <a:ext cx="173171" cy="173171"/>
        </a:xfrm>
        <a:prstGeom prst="ellipse">
          <a:avLst/>
        </a:prstGeom>
        <a:solidFill>
          <a:schemeClr val="accent3">
            <a:hueOff val="9375220"/>
            <a:satOff val="-14067"/>
            <a:lumOff val="-2288"/>
            <a:alphaOff val="0"/>
          </a:schemeClr>
        </a:solidFill>
        <a:ln>
          <a:noFill/>
        </a:ln>
        <a:effectLst>
          <a:outerShdw blurRad="40000" dist="230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sp>
    <dsp:sp modelId="{E6C141EA-68ED-4B21-93B0-0D56A69AD1B5}">
      <dsp:nvSpPr>
        <dsp:cNvPr id="0" name=""/>
        <dsp:cNvSpPr/>
      </dsp:nvSpPr>
      <dsp:spPr>
        <a:xfrm>
          <a:off x="1597439" y="2216552"/>
          <a:ext cx="395821" cy="395821"/>
        </a:xfrm>
        <a:prstGeom prst="ellipse">
          <a:avLst/>
        </a:prstGeom>
        <a:solidFill>
          <a:schemeClr val="accent3">
            <a:hueOff val="10000235"/>
            <a:satOff val="-15004"/>
            <a:lumOff val="-2440"/>
            <a:alphaOff val="0"/>
          </a:schemeClr>
        </a:solidFill>
        <a:ln>
          <a:noFill/>
        </a:ln>
        <a:effectLst>
          <a:outerShdw blurRad="40000" dist="230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sp>
    <dsp:sp modelId="{BD0D21E9-99CA-4D34-8752-A2E15BDFCC1A}">
      <dsp:nvSpPr>
        <dsp:cNvPr id="0" name=""/>
        <dsp:cNvSpPr/>
      </dsp:nvSpPr>
      <dsp:spPr>
        <a:xfrm>
          <a:off x="2130808" y="2119576"/>
          <a:ext cx="272127" cy="272127"/>
        </a:xfrm>
        <a:prstGeom prst="ellipse">
          <a:avLst/>
        </a:prstGeom>
        <a:solidFill>
          <a:schemeClr val="accent3">
            <a:hueOff val="10625249"/>
            <a:satOff val="-15942"/>
            <a:lumOff val="-2593"/>
            <a:alphaOff val="0"/>
          </a:schemeClr>
        </a:solidFill>
        <a:ln>
          <a:noFill/>
        </a:ln>
        <a:effectLst>
          <a:outerShdw blurRad="40000" dist="230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sp>
    <dsp:sp modelId="{4F844CC5-A6D5-475A-A8F2-DB9F8035CAE2}">
      <dsp:nvSpPr>
        <dsp:cNvPr id="0" name=""/>
        <dsp:cNvSpPr/>
      </dsp:nvSpPr>
      <dsp:spPr>
        <a:xfrm>
          <a:off x="2402935" y="979702"/>
          <a:ext cx="799198" cy="1525757"/>
        </a:xfrm>
        <a:prstGeom prst="chevron">
          <a:avLst>
            <a:gd name="adj" fmla="val 62310"/>
          </a:avLst>
        </a:prstGeom>
        <a:solidFill>
          <a:schemeClr val="accent3">
            <a:hueOff val="0"/>
            <a:satOff val="0"/>
            <a:lumOff val="0"/>
            <a:alphaOff val="0"/>
          </a:schemeClr>
        </a:solidFill>
        <a:ln>
          <a:noFill/>
        </a:ln>
        <a:effectLst/>
        <a:scene3d>
          <a:camera prst="orthographicFront">
            <a:rot lat="0" lon="0" rev="0"/>
          </a:camera>
          <a:lightRig rig="contrasting" dir="t">
            <a:rot lat="0" lon="0" rev="1200000"/>
          </a:lightRig>
        </a:scene3d>
        <a:sp3d z="-182000" contourW="19050" prstMaterial="metal">
          <a:bevelT w="88900" h="203200"/>
          <a:bevelB w="165100" h="254000"/>
        </a:sp3d>
      </dsp:spPr>
      <dsp:style>
        <a:lnRef idx="0">
          <a:scrgbClr r="0" g="0" b="0"/>
        </a:lnRef>
        <a:fillRef idx="1">
          <a:scrgbClr r="0" g="0" b="0"/>
        </a:fillRef>
        <a:effectRef idx="0">
          <a:scrgbClr r="0" g="0" b="0"/>
        </a:effectRef>
        <a:fontRef idx="minor">
          <a:schemeClr val="lt1"/>
        </a:fontRef>
      </dsp:style>
    </dsp:sp>
    <dsp:sp modelId="{A8F07357-F224-4384-A02B-A9E0348D172B}">
      <dsp:nvSpPr>
        <dsp:cNvPr id="0" name=""/>
        <dsp:cNvSpPr/>
      </dsp:nvSpPr>
      <dsp:spPr>
        <a:xfrm>
          <a:off x="3202134" y="980444"/>
          <a:ext cx="2179632" cy="1525742"/>
        </a:xfrm>
        <a:prstGeom prst="rect">
          <a:avLst/>
        </a:prstGeom>
        <a:noFill/>
        <a:ln w="9525" cap="flat" cmpd="sng" algn="ctr">
          <a:solidFill>
            <a:schemeClr val="dk1">
              <a:alpha val="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txBody>
        <a:bodyPr spcFirstLastPara="0" vert="horz" wrap="square" lIns="26670" tIns="26670" rIns="26670" bIns="26670" numCol="1" spcCol="1270" anchor="ctr" anchorCtr="0">
          <a:noAutofit/>
        </a:bodyPr>
        <a:lstStyle/>
        <a:p>
          <a:pPr marL="0" lvl="0" indent="0" algn="ctr" defTabSz="933450">
            <a:lnSpc>
              <a:spcPct val="90000"/>
            </a:lnSpc>
            <a:spcBef>
              <a:spcPct val="0"/>
            </a:spcBef>
            <a:spcAft>
              <a:spcPct val="35000"/>
            </a:spcAft>
            <a:buNone/>
          </a:pPr>
          <a:r>
            <a:rPr lang="en-NZ" sz="2100" kern="1200" dirty="0"/>
            <a:t>Importance</a:t>
          </a:r>
        </a:p>
      </dsp:txBody>
      <dsp:txXfrm>
        <a:off x="3202134" y="980444"/>
        <a:ext cx="2179632" cy="1525742"/>
      </dsp:txXfrm>
    </dsp:sp>
    <dsp:sp modelId="{3960567B-96C9-41D4-BBA3-9E20726C2C0D}">
      <dsp:nvSpPr>
        <dsp:cNvPr id="0" name=""/>
        <dsp:cNvSpPr/>
      </dsp:nvSpPr>
      <dsp:spPr>
        <a:xfrm>
          <a:off x="5381766" y="979702"/>
          <a:ext cx="799198" cy="1525757"/>
        </a:xfrm>
        <a:prstGeom prst="chevron">
          <a:avLst>
            <a:gd name="adj" fmla="val 62310"/>
          </a:avLst>
        </a:prstGeom>
        <a:solidFill>
          <a:schemeClr val="accent3">
            <a:hueOff val="11250264"/>
            <a:satOff val="-16880"/>
            <a:lumOff val="-2745"/>
            <a:alphaOff val="0"/>
          </a:schemeClr>
        </a:solidFill>
        <a:ln>
          <a:noFill/>
        </a:ln>
        <a:effectLst/>
        <a:scene3d>
          <a:camera prst="orthographicFront">
            <a:rot lat="0" lon="0" rev="0"/>
          </a:camera>
          <a:lightRig rig="contrasting" dir="t">
            <a:rot lat="0" lon="0" rev="1200000"/>
          </a:lightRig>
        </a:scene3d>
        <a:sp3d z="-182000" contourW="19050" prstMaterial="metal">
          <a:bevelT w="88900" h="203200"/>
          <a:bevelB w="165100" h="254000"/>
        </a:sp3d>
      </dsp:spPr>
      <dsp:style>
        <a:lnRef idx="0">
          <a:scrgbClr r="0" g="0" b="0"/>
        </a:lnRef>
        <a:fillRef idx="1">
          <a:scrgbClr r="0" g="0" b="0"/>
        </a:fillRef>
        <a:effectRef idx="0">
          <a:scrgbClr r="0" g="0" b="0"/>
        </a:effectRef>
        <a:fontRef idx="minor">
          <a:schemeClr val="lt1"/>
        </a:fontRef>
      </dsp:style>
    </dsp:sp>
    <dsp:sp modelId="{5E228DFD-E06F-4088-BE80-FDB1FB1A7AC8}">
      <dsp:nvSpPr>
        <dsp:cNvPr id="0" name=""/>
        <dsp:cNvSpPr/>
      </dsp:nvSpPr>
      <dsp:spPr>
        <a:xfrm>
          <a:off x="6268150" y="853611"/>
          <a:ext cx="1852687" cy="1852687"/>
        </a:xfrm>
        <a:prstGeom prst="ellipse">
          <a:avLst/>
        </a:prstGeom>
        <a:solidFill>
          <a:schemeClr val="accent3">
            <a:hueOff val="11250264"/>
            <a:satOff val="-16880"/>
            <a:lumOff val="-2745"/>
            <a:alphaOff val="0"/>
          </a:schemeClr>
        </a:solidFill>
        <a:ln>
          <a:noFill/>
        </a:ln>
        <a:effectLst>
          <a:outerShdw blurRad="40000" dist="230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marL="0" lvl="0" indent="0" algn="ctr" defTabSz="933450">
            <a:lnSpc>
              <a:spcPct val="90000"/>
            </a:lnSpc>
            <a:spcBef>
              <a:spcPct val="0"/>
            </a:spcBef>
            <a:spcAft>
              <a:spcPct val="35000"/>
            </a:spcAft>
            <a:buNone/>
          </a:pPr>
          <a:r>
            <a:rPr lang="en-NZ" sz="2100" kern="1200" dirty="0"/>
            <a:t>Frequency</a:t>
          </a:r>
        </a:p>
      </dsp:txBody>
      <dsp:txXfrm>
        <a:off x="6539470" y="1124931"/>
        <a:ext cx="1310047" cy="1310047"/>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8D0104D-901A-437B-8B33-33187A181E81}">
      <dsp:nvSpPr>
        <dsp:cNvPr id="0" name=""/>
        <dsp:cNvSpPr/>
      </dsp:nvSpPr>
      <dsp:spPr>
        <a:xfrm>
          <a:off x="0" y="2998869"/>
          <a:ext cx="8229600" cy="393600"/>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8016" tIns="128016" rIns="128016" bIns="128016" numCol="1" spcCol="1270" anchor="ctr" anchorCtr="0">
          <a:noAutofit/>
        </a:bodyPr>
        <a:lstStyle/>
        <a:p>
          <a:pPr marL="0" lvl="0" indent="0" algn="ctr" defTabSz="800100">
            <a:lnSpc>
              <a:spcPct val="90000"/>
            </a:lnSpc>
            <a:spcBef>
              <a:spcPct val="0"/>
            </a:spcBef>
            <a:spcAft>
              <a:spcPct val="35000"/>
            </a:spcAft>
            <a:buNone/>
          </a:pPr>
          <a:r>
            <a:rPr lang="en-NZ" sz="1800" kern="1200" dirty="0"/>
            <a:t>Tone down negative comments</a:t>
          </a:r>
        </a:p>
      </dsp:txBody>
      <dsp:txXfrm>
        <a:off x="0" y="2998869"/>
        <a:ext cx="8229600" cy="393600"/>
      </dsp:txXfrm>
    </dsp:sp>
    <dsp:sp modelId="{C85F0B60-D51D-4C3B-A3CE-8C7A0F86DDB0}">
      <dsp:nvSpPr>
        <dsp:cNvPr id="0" name=""/>
        <dsp:cNvSpPr/>
      </dsp:nvSpPr>
      <dsp:spPr>
        <a:xfrm rot="10800000">
          <a:off x="0" y="2399416"/>
          <a:ext cx="8229600" cy="605356"/>
        </a:xfrm>
        <a:prstGeom prst="upArrowCallou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8016" tIns="128016" rIns="128016" bIns="128016" numCol="1" spcCol="1270" anchor="ctr" anchorCtr="0">
          <a:noAutofit/>
        </a:bodyPr>
        <a:lstStyle/>
        <a:p>
          <a:pPr marL="0" lvl="0" indent="0" algn="ctr" defTabSz="800100">
            <a:lnSpc>
              <a:spcPct val="90000"/>
            </a:lnSpc>
            <a:spcBef>
              <a:spcPct val="0"/>
            </a:spcBef>
            <a:spcAft>
              <a:spcPct val="35000"/>
            </a:spcAft>
            <a:buNone/>
          </a:pPr>
          <a:r>
            <a:rPr lang="en-NZ" sz="1800" kern="1200" dirty="0"/>
            <a:t>Don’t praise for praise’s sake</a:t>
          </a:r>
        </a:p>
      </dsp:txBody>
      <dsp:txXfrm rot="10800000">
        <a:off x="0" y="2399416"/>
        <a:ext cx="8229600" cy="393342"/>
      </dsp:txXfrm>
    </dsp:sp>
    <dsp:sp modelId="{7A702AAA-6465-41D1-9F0D-550D9742C34F}">
      <dsp:nvSpPr>
        <dsp:cNvPr id="0" name=""/>
        <dsp:cNvSpPr/>
      </dsp:nvSpPr>
      <dsp:spPr>
        <a:xfrm rot="10800000">
          <a:off x="0" y="1799963"/>
          <a:ext cx="8229600" cy="605356"/>
        </a:xfrm>
        <a:prstGeom prst="upArrowCallou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8016" tIns="128016" rIns="128016" bIns="128016" numCol="1" spcCol="1270" anchor="ctr" anchorCtr="0">
          <a:noAutofit/>
        </a:bodyPr>
        <a:lstStyle/>
        <a:p>
          <a:pPr marL="0" lvl="0" indent="0" algn="ctr" defTabSz="800100">
            <a:lnSpc>
              <a:spcPct val="90000"/>
            </a:lnSpc>
            <a:spcBef>
              <a:spcPct val="0"/>
            </a:spcBef>
            <a:spcAft>
              <a:spcPct val="35000"/>
            </a:spcAft>
            <a:buNone/>
          </a:pPr>
          <a:r>
            <a:rPr lang="en-NZ" sz="1800" kern="1200" dirty="0"/>
            <a:t>Be specific, relevant and manageable</a:t>
          </a:r>
        </a:p>
      </dsp:txBody>
      <dsp:txXfrm rot="10800000">
        <a:off x="0" y="1799963"/>
        <a:ext cx="8229600" cy="393342"/>
      </dsp:txXfrm>
    </dsp:sp>
    <dsp:sp modelId="{D61C10B9-DC31-46C9-B336-C31EC111A9E0}">
      <dsp:nvSpPr>
        <dsp:cNvPr id="0" name=""/>
        <dsp:cNvSpPr/>
      </dsp:nvSpPr>
      <dsp:spPr>
        <a:xfrm rot="10800000">
          <a:off x="0" y="1200511"/>
          <a:ext cx="8229600" cy="605356"/>
        </a:xfrm>
        <a:prstGeom prst="upArrowCallou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8016" tIns="128016" rIns="128016" bIns="128016" numCol="1" spcCol="1270" anchor="ctr" anchorCtr="0">
          <a:noAutofit/>
        </a:bodyPr>
        <a:lstStyle/>
        <a:p>
          <a:pPr marL="0" lvl="0" indent="0" algn="ctr" defTabSz="800100">
            <a:lnSpc>
              <a:spcPct val="90000"/>
            </a:lnSpc>
            <a:spcBef>
              <a:spcPct val="0"/>
            </a:spcBef>
            <a:spcAft>
              <a:spcPct val="35000"/>
            </a:spcAft>
            <a:buNone/>
          </a:pPr>
          <a:r>
            <a:rPr lang="en-NZ" sz="1800" kern="1200" dirty="0"/>
            <a:t>Give feedback in a timely manner</a:t>
          </a:r>
        </a:p>
      </dsp:txBody>
      <dsp:txXfrm rot="10800000">
        <a:off x="0" y="1200511"/>
        <a:ext cx="8229600" cy="393342"/>
      </dsp:txXfrm>
    </dsp:sp>
    <dsp:sp modelId="{6D70E45D-3AC2-4107-9EB2-692896D0393B}">
      <dsp:nvSpPr>
        <dsp:cNvPr id="0" name=""/>
        <dsp:cNvSpPr/>
      </dsp:nvSpPr>
      <dsp:spPr>
        <a:xfrm rot="10800000">
          <a:off x="0" y="601058"/>
          <a:ext cx="8229600" cy="605356"/>
        </a:xfrm>
        <a:prstGeom prst="upArrowCallou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8016" tIns="128016" rIns="128016" bIns="128016" numCol="1" spcCol="1270" anchor="ctr" anchorCtr="0">
          <a:noAutofit/>
        </a:bodyPr>
        <a:lstStyle/>
        <a:p>
          <a:pPr marL="0" lvl="0" indent="0" algn="ctr" defTabSz="800100">
            <a:lnSpc>
              <a:spcPct val="90000"/>
            </a:lnSpc>
            <a:spcBef>
              <a:spcPct val="0"/>
            </a:spcBef>
            <a:spcAft>
              <a:spcPct val="35000"/>
            </a:spcAft>
            <a:buNone/>
          </a:pPr>
          <a:r>
            <a:rPr lang="en-NZ" sz="1800" kern="1200" dirty="0"/>
            <a:t>Align feedback with assessment criteria</a:t>
          </a:r>
        </a:p>
      </dsp:txBody>
      <dsp:txXfrm rot="10800000">
        <a:off x="0" y="601058"/>
        <a:ext cx="8229600" cy="393342"/>
      </dsp:txXfrm>
    </dsp:sp>
    <dsp:sp modelId="{CFF62393-2111-4F2E-8081-AFC8760DBB3D}">
      <dsp:nvSpPr>
        <dsp:cNvPr id="0" name=""/>
        <dsp:cNvSpPr/>
      </dsp:nvSpPr>
      <dsp:spPr>
        <a:xfrm rot="10800000">
          <a:off x="0" y="1605"/>
          <a:ext cx="8229600" cy="605356"/>
        </a:xfrm>
        <a:prstGeom prst="upArrowCallou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8016" tIns="128016" rIns="128016" bIns="128016" numCol="1" spcCol="1270" anchor="ctr" anchorCtr="0">
          <a:noAutofit/>
        </a:bodyPr>
        <a:lstStyle/>
        <a:p>
          <a:pPr marL="0" lvl="0" indent="0" algn="ctr" defTabSz="800100">
            <a:lnSpc>
              <a:spcPct val="90000"/>
            </a:lnSpc>
            <a:spcBef>
              <a:spcPct val="0"/>
            </a:spcBef>
            <a:spcAft>
              <a:spcPct val="35000"/>
            </a:spcAft>
            <a:buNone/>
          </a:pPr>
          <a:r>
            <a:rPr lang="en-NZ" sz="1800" kern="1200" dirty="0"/>
            <a:t>Prepare students for feedback</a:t>
          </a:r>
        </a:p>
      </dsp:txBody>
      <dsp:txXfrm rot="10800000">
        <a:off x="0" y="1605"/>
        <a:ext cx="8229600" cy="393342"/>
      </dsp:txXfrm>
    </dsp:sp>
  </dsp:spTree>
</dsp:drawing>
</file>

<file path=ppt/diagrams/layout1.xml><?xml version="1.0" encoding="utf-8"?>
<dgm:layoutDef xmlns:dgm="http://schemas.openxmlformats.org/drawingml/2006/diagram" xmlns:a="http://schemas.openxmlformats.org/drawingml/2006/main" uniqueId="urn:microsoft.com/office/officeart/2005/8/layout/radial1">
  <dgm:title val=""/>
  <dgm:desc val=""/>
  <dgm:catLst>
    <dgm:cat type="relationship" pri="22000"/>
    <dgm:cat type="cycle" pri="10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ycle">
    <dgm:varLst>
      <dgm:chMax val="1"/>
      <dgm:dir/>
      <dgm:animLvl val="ctr"/>
      <dgm:resizeHandles val="exact"/>
    </dgm:varLst>
    <dgm:choose name="Name0">
      <dgm:if name="Name1" func="var" arg="dir" op="equ" val="norm">
        <dgm:choose name="Name2">
          <dgm:if name="Name3" axis="ch ch" ptType="node node" st="1 1" cnt="1 0" func="cnt" op="lte" val="1">
            <dgm:alg type="cycle">
              <dgm:param type="stAng" val="90"/>
              <dgm:param type="spanAng" val="360"/>
              <dgm:param type="ctrShpMap" val="fNode"/>
            </dgm:alg>
          </dgm:if>
          <dgm:else name="Name4">
            <dgm:alg type="cycle">
              <dgm:param type="stAng" val="0"/>
              <dgm:param type="spanAng" val="360"/>
              <dgm:param type="ctrShpMap" val="fNode"/>
            </dgm:alg>
          </dgm:else>
        </dgm:choose>
      </dgm:if>
      <dgm:else name="Name5">
        <dgm:alg type="cycle">
          <dgm:param type="stAng" val="0"/>
          <dgm:param type="spanAng" val="-360"/>
          <dgm:param type="ctrShpMap" val="fNode"/>
        </dgm:alg>
      </dgm:else>
    </dgm:choose>
    <dgm:shape xmlns:r="http://schemas.openxmlformats.org/officeDocument/2006/relationships" r:blip="">
      <dgm:adjLst/>
    </dgm:shape>
    <dgm:presOf/>
    <dgm:constrLst>
      <dgm:constr type="w" for="ch" forName="centerShape" refType="w"/>
      <dgm:constr type="w" for="ch" forName="node" refType="w" refFor="ch" refForName="centerShape" op="equ"/>
      <dgm:constr type="sp" refType="w" refFor="ch" refForName="node" fact="0.3"/>
      <dgm:constr type="sibSp" refType="w" refFor="ch" refForName="node" fact="0.3"/>
      <dgm:constr type="primFontSz" for="ch" forName="centerShape" val="65"/>
      <dgm:constr type="primFontSz" for="des" forName="node" op="equ" val="65"/>
      <dgm:constr type="primFontSz" for="des" forName="connTx" val="55"/>
      <dgm:constr type="primFontSz" for="des" forName="connTx" refType="primFontSz" refFor="ch" refForName="centerShape" op="lte" fact="0.8"/>
    </dgm:constrLst>
    <dgm:ruleLst/>
    <dgm:forEach name="Name6"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forEach name="Name7" axis="ch">
        <dgm:forEach name="Name8" axis="self" ptType="parTrans">
          <dgm:layoutNode name="Name9">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connDist"/>
              <dgm:constr type="userA" for="ch" refType="connDist"/>
              <dgm:constr type="w" val="1"/>
              <dgm:constr type="h" val="5"/>
              <dgm:constr type="begPad"/>
              <dgm:constr type="endPad"/>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w" val="NaN" fact="0.8" max="NaN"/>
                <dgm:rule type="h" val="NaN" fact="1" max="NaN"/>
                <dgm:rule type="primFontSz" val="5" fact="NaN" max="NaN"/>
              </dgm:ruleLst>
            </dgm:layoutNode>
          </dgm:layoutNode>
        </dgm:forEach>
        <dgm:forEach name="Name10" axis="self" ptType="node">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forEach>
      </dgm:forEach>
    </dgm:forEach>
  </dgm:layoutNode>
</dgm:layoutDef>
</file>

<file path=ppt/diagrams/layout2.xml><?xml version="1.0" encoding="utf-8"?>
<dgm:layoutDef xmlns:dgm="http://schemas.openxmlformats.org/drawingml/2006/diagram" xmlns:a="http://schemas.openxmlformats.org/drawingml/2006/main" uniqueId="urn:microsoft.com/office/officeart/2009/3/layout/RandomtoResultProcess">
  <dgm:title val=""/>
  <dgm:desc val=""/>
  <dgm:catLst>
    <dgm:cat type="process" pri="1275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41" srcId="1" destId="11" srcOrd="0" destOrd="0"/>
        <dgm:cxn modelId="5" srcId="0" destId="2" srcOrd="0" destOrd="0"/>
        <dgm:cxn modelId="51" srcId="2" destId="21" srcOrd="0"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clrData>
  <dgm:layoutNode name="Name0">
    <dgm:varLst>
      <dgm:dir/>
      <dgm:animOne val="branch"/>
      <dgm:animLvl val="lvl"/>
    </dgm:varLst>
    <dgm:choose name="Name1">
      <dgm:if name="Name2" func="var" arg="dir" op="equ" val="norm">
        <dgm:alg type="lin">
          <dgm:param type="fallback" val="2D"/>
          <dgm:param type="nodeVertAlign" val="t"/>
        </dgm:alg>
      </dgm:if>
      <dgm:else name="Name3">
        <dgm:alg type="lin">
          <dgm:param type="fallback" val="2D"/>
          <dgm:param type="nodeVertAlign" val="t"/>
          <dgm:param type="linDir" val="fromR"/>
        </dgm:alg>
      </dgm:else>
    </dgm:choose>
    <dgm:shape xmlns:r="http://schemas.openxmlformats.org/officeDocument/2006/relationships" r:blip="">
      <dgm:adjLst/>
    </dgm:shape>
    <dgm:constrLst>
      <dgm:constr type="userH" refType="h" fact="2"/>
      <dgm:constr type="w" for="ch" forName="chaos" refType="userH" fact="0.681"/>
      <dgm:constr type="h" for="ch" forName="chaos" refType="userH"/>
      <dgm:constr type="w" for="ch" forName="middle" refType="userH" fact="0.6"/>
      <dgm:constr type="h" for="ch" forName="middle" refType="userH"/>
      <dgm:constr type="w" for="ch" forName="last" refType="userH" fact="0.6"/>
      <dgm:constr type="h" for="ch" forName="last" refType="userH"/>
      <dgm:constr type="w" for="ch" forName="chevronComposite1" refType="userH" fact="0.22"/>
      <dgm:constr type="h" for="ch" forName="chevronComposite1" refType="userH" fact="0.52"/>
      <dgm:constr type="w" for="ch" forName="chevronComposite2" refType="userH" fact="0.22"/>
      <dgm:constr type="h" for="ch" forName="chevronComposite2" refType="userH" fact="0.52"/>
      <dgm:constr type="w" for="ch" forName="overlap" refType="userH" fact="-0.04"/>
      <dgm:constr type="h" for="ch" forName="overlap" refType="userH" fact="0.06"/>
      <dgm:constr type="primFontSz" for="des" forName="parTx1" op="equ" val="65"/>
      <dgm:constr type="primFontSz" for="des" forName="parTxMid" refType="primFontSz" refFor="des" refForName="parTx1" op="equ"/>
      <dgm:constr type="primFontSz" for="des" forName="circleTx" refType="primFontSz" refFor="des" refForName="parTx1" op="equ"/>
      <dgm:constr type="primFontSz" for="des" forName="desTx1" op="equ" val="65"/>
      <dgm:constr type="primFontSz" for="des" forName="desTxMid" refType="primFontSz" refFor="des" refForName="desTx1" op="equ"/>
      <dgm:constr type="primFontSz" for="des" forName="desTxN" refType="primFontSz" refFor="des" refForName="desTx1" op="equ"/>
    </dgm:constrLst>
    <dgm:forEach name="Name4" axis="ch" ptType="node">
      <dgm:choose name="Name5">
        <dgm:if name="Name6" axis="self" ptType="node" func="pos" op="equ" val="1">
          <dgm:layoutNode name="chaos">
            <dgm:alg type="composite"/>
            <dgm:shape xmlns:r="http://schemas.openxmlformats.org/officeDocument/2006/relationships" r:blip="">
              <dgm:adjLst/>
            </dgm:shape>
            <dgm:presOf/>
            <dgm:constrLst>
              <dgm:constr type="ctrX" for="ch" forName="parTx1" refType="w" fact="0.5"/>
              <dgm:constr type="t" for="ch" forName="parTx1" refType="w" fact="0.32"/>
              <dgm:constr type="w" for="ch" forName="parTx1" refType="w" fact="0.88"/>
              <dgm:constr type="h" for="ch" forName="parTx1" refType="w" fact="0.29"/>
              <dgm:constr type="ctrX" for="ch" forName="desTx1" refType="w" fact="0.5"/>
              <dgm:constr type="b" for="ch" forName="desTx1" refType="h"/>
              <dgm:constr type="w" for="ch" forName="desTx1" refType="w" fact="0.88"/>
              <dgm:constr type="h" for="ch" forName="desTx1" refType="h" fact="0.37"/>
              <dgm:constr type="l" for="ch" forName="c1" refType="w" fact="0.05"/>
              <dgm:constr type="t" for="ch" forName="c1" refType="w" fact="0.23"/>
              <dgm:constr type="w" for="ch" forName="c1" refType="w" fact="0.07"/>
              <dgm:constr type="h" for="ch" forName="c1" refType="w" refFor="ch" refForName="c1"/>
              <dgm:constr type="l" for="ch" forName="c2" refType="w" fact="0.1"/>
              <dgm:constr type="t" for="ch" forName="c2" refType="w" fact="0.13"/>
              <dgm:constr type="w" for="ch" forName="c2" refType="w" fact="0.07"/>
              <dgm:constr type="h" for="ch" forName="c2" refType="w" refFor="ch" refForName="c2"/>
              <dgm:constr type="l" for="ch" forName="c3" refType="w" fact="0.22"/>
              <dgm:constr type="t" for="ch" forName="c3" refType="w" fact="0.15"/>
              <dgm:constr type="w" for="ch" forName="c3" refType="w" fact="0.11"/>
              <dgm:constr type="h" for="ch" forName="c3" refType="w" refFor="ch" refForName="c3"/>
              <dgm:constr type="l" for="ch" forName="c4" refType="w" fact="0.32"/>
              <dgm:constr type="t" for="ch" forName="c4" refType="w" fact="0.04"/>
              <dgm:constr type="w" for="ch" forName="c4" refType="w" fact="0.07"/>
              <dgm:constr type="h" for="ch" forName="c4" refType="w" refFor="ch" refForName="c4"/>
              <dgm:constr type="l" for="ch" forName="c5" refType="w" fact="0.45"/>
              <dgm:constr type="t" for="ch" forName="c5" refType="w" fact="0"/>
              <dgm:constr type="w" for="ch" forName="c5" refType="w" fact="0.07"/>
              <dgm:constr type="h" for="ch" forName="c5" refType="w" refFor="ch" refForName="c5"/>
              <dgm:constr type="l" for="ch" forName="c6" refType="w" fact="0.61"/>
              <dgm:constr type="t" for="ch" forName="c6" refType="w" fact="0.07"/>
              <dgm:constr type="w" for="ch" forName="c6" refType="w" fact="0.07"/>
              <dgm:constr type="h" for="ch" forName="c6" refType="w" refFor="ch" refForName="c6"/>
              <dgm:constr type="l" for="ch" forName="c7" refType="w" fact="0.71"/>
              <dgm:constr type="t" for="ch" forName="c7" refType="w" fact="0.12"/>
              <dgm:constr type="w" for="ch" forName="c7" refType="w" fact="0.11"/>
              <dgm:constr type="h" for="ch" forName="c7" refType="w" refFor="ch" refForName="c7"/>
              <dgm:constr type="l" for="ch" forName="c8" refType="w" fact="0.85"/>
              <dgm:constr type="t" for="ch" forName="c8" refType="w" fact="0.23"/>
              <dgm:constr type="w" for="ch" forName="c8" refType="w" fact="0.07"/>
              <dgm:constr type="h" for="ch" forName="c8" refType="w" refFor="ch" refForName="c8"/>
              <dgm:constr type="l" for="ch" forName="c9" refType="w" fact="0.91"/>
              <dgm:constr type="t" for="ch" forName="c9" refType="w" fact="0.34"/>
              <dgm:constr type="w" for="ch" forName="c9" refType="w" fact="0.07"/>
              <dgm:constr type="h" for="ch" forName="c9" refType="w" refFor="ch" refForName="c9"/>
              <dgm:constr type="l" for="ch" forName="c10" refType="w" fact="0.39"/>
              <dgm:constr type="t" for="ch" forName="c10" refType="w" fact="0.13"/>
              <dgm:constr type="w" for="ch" forName="c10" refType="w" fact="0.18"/>
              <dgm:constr type="h" for="ch" forName="c10" refType="w" refFor="ch" refForName="c10"/>
              <dgm:constr type="l" for="ch" forName="c11" refType="w" fact="0"/>
              <dgm:constr type="t" for="ch" forName="c11" refType="w" fact="0.51"/>
              <dgm:constr type="w" for="ch" forName="c11" refType="w" fact="0.07"/>
              <dgm:constr type="h" for="ch" forName="c11" refType="w" refFor="ch" refForName="c11"/>
              <dgm:constr type="l" for="ch" forName="c12" refType="w" fact="0.06"/>
              <dgm:constr type="t" for="ch" forName="c12" refType="w" fact="0.6"/>
              <dgm:constr type="w" for="ch" forName="c12" refType="w" fact="0.11"/>
              <dgm:constr type="h" for="ch" forName="c12" refType="w" refFor="ch" refForName="c12"/>
              <dgm:constr type="l" for="ch" forName="c13" refType="w" fact="0.21"/>
              <dgm:constr type="t" for="ch" forName="c13" refType="w" fact="0.68"/>
              <dgm:constr type="w" for="ch" forName="c13" refType="w" fact="0.16"/>
              <dgm:constr type="h" for="ch" forName="c13" refType="w" refFor="ch" refForName="c13"/>
              <dgm:constr type="l" for="ch" forName="c14" refType="w" fact="0.42"/>
              <dgm:constr type="t" for="ch" forName="c14" refType="w" fact="0.81"/>
              <dgm:constr type="w" for="ch" forName="c14" refType="w" fact="0.07"/>
              <dgm:constr type="h" for="ch" forName="c14" refType="w" refFor="ch" refForName="c14"/>
              <dgm:constr type="l" for="ch" forName="c15" refType="w" fact="0.46"/>
              <dgm:constr type="t" for="ch" forName="c15" refType="w" fact="0.68"/>
              <dgm:constr type="w" for="ch" forName="c15" refType="w" fact="0.11"/>
              <dgm:constr type="h" for="ch" forName="c15" refType="w" refFor="ch" refForName="c15"/>
              <dgm:constr type="l" for="ch" forName="c16" refType="w" fact="0.56"/>
              <dgm:constr type="t" for="ch" forName="c16" refType="w" fact="0.82"/>
              <dgm:constr type="w" for="ch" forName="c16" refType="w" fact="0.07"/>
              <dgm:constr type="h" for="ch" forName="c16" refType="w" refFor="ch" refForName="c16"/>
              <dgm:constr type="l" for="ch" forName="c17" refType="w" fact="0.65"/>
              <dgm:constr type="t" for="ch" forName="c17" refType="w" fact="0.66"/>
              <dgm:constr type="w" for="ch" forName="c17" refType="w" fact="0.16"/>
              <dgm:constr type="h" for="ch" forName="c17" refType="w" refFor="ch" refForName="c17"/>
              <dgm:constr type="l" for="ch" forName="c18" refType="w" fact="0.87"/>
              <dgm:constr type="t" for="ch" forName="c18" refType="w" fact="0.62"/>
              <dgm:constr type="w" for="ch" forName="c18" refType="w" fact="0.11"/>
              <dgm:constr type="h" for="ch" forName="c18" refType="w" refFor="ch" refForName="c18"/>
            </dgm:constrLst>
            <dgm:layoutNode name="parTx1" styleLbl="revTx">
              <dgm:alg type="tx"/>
              <dgm:shape xmlns:r="http://schemas.openxmlformats.org/officeDocument/2006/relationships" type="rect" r:blip="">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7">
              <dgm:if name="Name8" axis="ch" ptType="node" func="cnt" op="gte" val="1">
                <dgm:layoutNode name="desTx1" styleLbl="revTx">
                  <dgm:varLst>
                    <dgm:bulletEnabled val="1"/>
                  </dgm:varLst>
                  <dgm:choose name="Name9">
                    <dgm:if name="Name10" axis="ch" ptType="node" func="cnt" op="equ" val="1">
                      <dgm:alg type="tx">
                        <dgm:param type="shpTxLTRAlignCh" val="l"/>
                      </dgm:alg>
                    </dgm:if>
                    <dgm:else name="Name11">
                      <dgm:alg type="tx">
                        <dgm:param type="shpTxLTRAlignCh" val="l"/>
                        <dgm:param type="stBulletLvl" val="1"/>
                      </dgm:alg>
                    </dgm:else>
                  </dgm:choose>
                  <dgm:shape xmlns:r="http://schemas.openxmlformats.org/officeDocument/2006/relationships" type="rect" r:blip="">
                    <dgm:adjLst/>
                  </dgm:shape>
                  <dgm:presOf axis="des"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if>
              <dgm:else name="Name12"/>
            </dgm:choose>
            <dgm:layoutNode name="c1" styleLbl="node1">
              <dgm:alg type="sp"/>
              <dgm:shape xmlns:r="http://schemas.openxmlformats.org/officeDocument/2006/relationships" type="ellipse" r:blip="">
                <dgm:adjLst/>
              </dgm:shape>
              <dgm:presOf/>
            </dgm:layoutNode>
            <dgm:layoutNode name="c2" styleLbl="node1">
              <dgm:alg type="sp"/>
              <dgm:shape xmlns:r="http://schemas.openxmlformats.org/officeDocument/2006/relationships" type="ellipse" r:blip="">
                <dgm:adjLst/>
              </dgm:shape>
              <dgm:presOf/>
            </dgm:layoutNode>
            <dgm:layoutNode name="c3" styleLbl="node1">
              <dgm:alg type="sp"/>
              <dgm:shape xmlns:r="http://schemas.openxmlformats.org/officeDocument/2006/relationships" type="ellipse" r:blip="">
                <dgm:adjLst/>
              </dgm:shape>
              <dgm:presOf/>
            </dgm:layoutNode>
            <dgm:layoutNode name="c4" styleLbl="node1">
              <dgm:alg type="sp"/>
              <dgm:shape xmlns:r="http://schemas.openxmlformats.org/officeDocument/2006/relationships" type="ellipse" r:blip="">
                <dgm:adjLst/>
              </dgm:shape>
              <dgm:presOf/>
            </dgm:layoutNode>
            <dgm:layoutNode name="c5" styleLbl="node1">
              <dgm:alg type="sp"/>
              <dgm:shape xmlns:r="http://schemas.openxmlformats.org/officeDocument/2006/relationships" type="ellipse" r:blip="">
                <dgm:adjLst/>
              </dgm:shape>
              <dgm:presOf/>
            </dgm:layoutNode>
            <dgm:layoutNode name="c6" styleLbl="node1">
              <dgm:alg type="sp"/>
              <dgm:shape xmlns:r="http://schemas.openxmlformats.org/officeDocument/2006/relationships" type="ellipse" r:blip="">
                <dgm:adjLst/>
              </dgm:shape>
              <dgm:presOf/>
            </dgm:layoutNode>
            <dgm:layoutNode name="c7" styleLbl="node1">
              <dgm:alg type="sp"/>
              <dgm:shape xmlns:r="http://schemas.openxmlformats.org/officeDocument/2006/relationships" type="ellipse" r:blip="">
                <dgm:adjLst/>
              </dgm:shape>
              <dgm:presOf/>
            </dgm:layoutNode>
            <dgm:layoutNode name="c8" styleLbl="node1">
              <dgm:alg type="sp"/>
              <dgm:shape xmlns:r="http://schemas.openxmlformats.org/officeDocument/2006/relationships" type="ellipse" r:blip="">
                <dgm:adjLst/>
              </dgm:shape>
              <dgm:presOf/>
            </dgm:layoutNode>
            <dgm:layoutNode name="c9" styleLbl="node1">
              <dgm:alg type="sp"/>
              <dgm:shape xmlns:r="http://schemas.openxmlformats.org/officeDocument/2006/relationships" type="ellipse" r:blip="">
                <dgm:adjLst/>
              </dgm:shape>
              <dgm:presOf/>
            </dgm:layoutNode>
            <dgm:layoutNode name="c10" styleLbl="node1">
              <dgm:alg type="sp"/>
              <dgm:shape xmlns:r="http://schemas.openxmlformats.org/officeDocument/2006/relationships" type="ellipse" r:blip="">
                <dgm:adjLst/>
              </dgm:shape>
              <dgm:presOf/>
            </dgm:layoutNode>
            <dgm:layoutNode name="c11" styleLbl="node1">
              <dgm:alg type="sp"/>
              <dgm:shape xmlns:r="http://schemas.openxmlformats.org/officeDocument/2006/relationships" type="ellipse" r:blip="">
                <dgm:adjLst/>
              </dgm:shape>
              <dgm:presOf/>
            </dgm:layoutNode>
            <dgm:layoutNode name="c12" styleLbl="node1">
              <dgm:alg type="sp"/>
              <dgm:shape xmlns:r="http://schemas.openxmlformats.org/officeDocument/2006/relationships" type="ellipse" r:blip="">
                <dgm:adjLst/>
              </dgm:shape>
              <dgm:presOf/>
            </dgm:layoutNode>
            <dgm:layoutNode name="c13" styleLbl="node1">
              <dgm:alg type="sp"/>
              <dgm:shape xmlns:r="http://schemas.openxmlformats.org/officeDocument/2006/relationships" type="ellipse" r:blip="">
                <dgm:adjLst/>
              </dgm:shape>
              <dgm:presOf/>
            </dgm:layoutNode>
            <dgm:layoutNode name="c14" styleLbl="node1">
              <dgm:alg type="sp"/>
              <dgm:shape xmlns:r="http://schemas.openxmlformats.org/officeDocument/2006/relationships" type="ellipse" r:blip="">
                <dgm:adjLst/>
              </dgm:shape>
              <dgm:presOf/>
            </dgm:layoutNode>
            <dgm:layoutNode name="c15" styleLbl="node1">
              <dgm:alg type="sp"/>
              <dgm:shape xmlns:r="http://schemas.openxmlformats.org/officeDocument/2006/relationships" type="ellipse" r:blip="">
                <dgm:adjLst/>
              </dgm:shape>
              <dgm:presOf/>
            </dgm:layoutNode>
            <dgm:layoutNode name="c16" styleLbl="node1">
              <dgm:alg type="sp"/>
              <dgm:shape xmlns:r="http://schemas.openxmlformats.org/officeDocument/2006/relationships" type="ellipse" r:blip="">
                <dgm:adjLst/>
              </dgm:shape>
              <dgm:presOf/>
            </dgm:layoutNode>
            <dgm:layoutNode name="c17" styleLbl="node1">
              <dgm:alg type="sp"/>
              <dgm:shape xmlns:r="http://schemas.openxmlformats.org/officeDocument/2006/relationships" type="ellipse" r:blip="">
                <dgm:adjLst/>
              </dgm:shape>
              <dgm:presOf/>
            </dgm:layoutNode>
            <dgm:layoutNode name="c18" styleLbl="node1">
              <dgm:alg type="sp"/>
              <dgm:shape xmlns:r="http://schemas.openxmlformats.org/officeDocument/2006/relationships" type="ellipse" r:blip="">
                <dgm:adjLst/>
              </dgm:shape>
              <dgm:presOf/>
            </dgm:layoutNode>
          </dgm:layoutNode>
        </dgm:if>
        <dgm:if name="Name13" axis="self" ptType="node" func="revPos" op="equ" val="1">
          <dgm:layoutNode name="last">
            <dgm:alg type="composite"/>
            <dgm:shape xmlns:r="http://schemas.openxmlformats.org/officeDocument/2006/relationships" r:blip="">
              <dgm:adjLst/>
            </dgm:shape>
            <dgm:presOf/>
            <dgm:constrLst>
              <dgm:constr type="ctrX" for="ch" forName="circleTx" refType="w" fact="0.5"/>
              <dgm:constr type="t" for="ch" forName="circleTx" refType="w" fact="0.117"/>
              <dgm:constr type="w" for="ch" forName="circleTx" refType="h" refFor="ch" refForName="circleTx"/>
              <dgm:constr type="h" for="ch" forName="circleTx" refType="w" fact="0.85"/>
              <dgm:constr type="l" for="ch" forName="desTxN"/>
              <dgm:constr type="b" for="ch" forName="desTxN" refType="h"/>
              <dgm:constr type="w" for="ch" forName="desTxN" refType="w"/>
              <dgm:constr type="h" for="ch" forName="desTxN" refType="h" fact="0.37"/>
              <dgm:constr type="ctrX" for="ch" forName="spN" refType="w" fact="0.5"/>
              <dgm:constr type="t" for="ch" forName="spN"/>
              <dgm:constr type="w" for="ch" forName="spN" refType="w" fact="0.93"/>
              <dgm:constr type="h" for="ch" forName="spN" refType="h" fact="0.01"/>
            </dgm:constrLst>
            <dgm:layoutNode name="circleTx" styleLbl="node1">
              <dgm:alg type="tx"/>
              <dgm:shape xmlns:r="http://schemas.openxmlformats.org/officeDocument/2006/relationships" type="ellipse" r:blip="">
                <dgm:adjLst/>
              </dgm:shape>
              <dgm:presOf axis="self" ptType="node"/>
              <dgm:constrLst>
                <dgm:constr type="lMarg"/>
                <dgm:constr type="rMarg"/>
                <dgm:constr type="tMarg"/>
                <dgm:constr type="bMarg"/>
              </dgm:constrLst>
              <dgm:ruleLst>
                <dgm:rule type="primFontSz" val="5" fact="NaN" max="NaN"/>
              </dgm:ruleLst>
            </dgm:layoutNode>
            <dgm:choose name="Name14">
              <dgm:if name="Name15" axis="ch" ptType="node" func="cnt" op="gte" val="1">
                <dgm:layoutNode name="desTxN" styleLbl="revTx">
                  <dgm:varLst>
                    <dgm:bulletEnabled val="1"/>
                  </dgm:varLst>
                  <dgm:choose name="Name16">
                    <dgm:if name="Name17" axis="ch" ptType="node" func="cnt" op="equ" val="1">
                      <dgm:alg type="tx">
                        <dgm:param type="shpTxLTRAlignCh" val="l"/>
                      </dgm:alg>
                    </dgm:if>
                    <dgm:else name="Name18">
                      <dgm:alg type="tx">
                        <dgm:param type="shpTxLTRAlignCh" val="l"/>
                        <dgm:param type="stBulletLvl" val="1"/>
                      </dgm:alg>
                    </dgm:else>
                  </dgm:choose>
                  <dgm:shape xmlns:r="http://schemas.openxmlformats.org/officeDocument/2006/relationships" type="rect" r:blip="">
                    <dgm:adjLst/>
                  </dgm:shape>
                  <dgm:presOf axis="des"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if>
              <dgm:else name="Name19"/>
            </dgm:choose>
            <dgm:layoutNode name="spN">
              <dgm:alg type="sp"/>
              <dgm:shape xmlns:r="http://schemas.openxmlformats.org/officeDocument/2006/relationships" r:blip="">
                <dgm:adjLst/>
              </dgm:shape>
              <dgm:presOf/>
            </dgm:layoutNode>
          </dgm:layoutNode>
        </dgm:if>
        <dgm:else name="Name20">
          <dgm:layoutNode name="middle">
            <dgm:alg type="composite"/>
            <dgm:shape xmlns:r="http://schemas.openxmlformats.org/officeDocument/2006/relationships" r:blip="">
              <dgm:adjLst/>
            </dgm:shape>
            <dgm:presOf/>
            <dgm:constrLst>
              <dgm:constr type="l" for="ch" forName="parTxMid"/>
              <dgm:constr type="t" for="ch" forName="parTxMid" refType="w" fact="0.167"/>
              <dgm:constr type="w" for="ch" forName="parTxMid" refType="w"/>
              <dgm:constr type="h" for="ch" forName="parTxMid" refType="w" fact="0.7"/>
              <dgm:constr type="l" for="ch" forName="desTxMid"/>
              <dgm:constr type="b" for="ch" forName="desTxMid" refType="h"/>
              <dgm:constr type="w" for="ch" forName="desTxMid" refType="w"/>
              <dgm:constr type="h" for="ch" forName="desTxMid" refType="h" fact="0.37"/>
              <dgm:constr type="ctrX" for="ch" forName="spMid" refType="w" fact="0.5"/>
              <dgm:constr type="t" for="ch" forName="spMid"/>
              <dgm:constr type="w" for="ch" forName="spMid" refType="w" fact="0.01"/>
              <dgm:constr type="h" for="ch" forName="spMid" refType="h" fact="0.01"/>
            </dgm:constrLst>
            <dgm:layoutNode name="parTxMid" styleLbl="revTx">
              <dgm:alg type="tx"/>
              <dgm:shape xmlns:r="http://schemas.openxmlformats.org/officeDocument/2006/relationships" type="rect" r:blip="">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21">
              <dgm:if name="Name22" axis="ch" ptType="node" func="cnt" op="gte" val="1">
                <dgm:layoutNode name="desTxMid" styleLbl="revTx">
                  <dgm:varLst>
                    <dgm:bulletEnabled val="1"/>
                  </dgm:varLst>
                  <dgm:choose name="Name23">
                    <dgm:if name="Name24" axis="ch" ptType="node" func="cnt" op="equ" val="1">
                      <dgm:alg type="tx">
                        <dgm:param type="shpTxLTRAlignCh" val="l"/>
                      </dgm:alg>
                    </dgm:if>
                    <dgm:else name="Name25">
                      <dgm:alg type="tx">
                        <dgm:param type="shpTxLTRAlignCh" val="l"/>
                        <dgm:param type="stBulletLvl" val="1"/>
                      </dgm:alg>
                    </dgm:else>
                  </dgm:choose>
                  <dgm:shape xmlns:r="http://schemas.openxmlformats.org/officeDocument/2006/relationships" type="rect" r:blip="">
                    <dgm:adjLst/>
                  </dgm:shape>
                  <dgm:presOf axis="des"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if>
              <dgm:else name="Name26"/>
            </dgm:choose>
            <dgm:layoutNode name="spMid">
              <dgm:alg type="sp"/>
              <dgm:shape xmlns:r="http://schemas.openxmlformats.org/officeDocument/2006/relationships" r:blip="">
                <dgm:adjLst/>
              </dgm:shape>
              <dgm:presOf/>
            </dgm:layoutNode>
          </dgm:layoutNode>
        </dgm:else>
      </dgm:choose>
      <dgm:forEach name="Name27" axis="followSib" ptType="sibTrans" cnt="1">
        <dgm:layoutNode name="chevronComposite1" styleLbl="alignImgPlace1">
          <dgm:alg type="composite"/>
          <dgm:shape xmlns:r="http://schemas.openxmlformats.org/officeDocument/2006/relationships" r:blip="">
            <dgm:adjLst/>
          </dgm:shape>
          <dgm:presOf/>
          <dgm:constrLst>
            <dgm:constr type="l" for="ch" forName="chevron1"/>
            <dgm:constr type="t" for="ch" forName="chevron1" refType="h" fact="0.1923"/>
            <dgm:constr type="w" for="ch" forName="chevron1" refType="w"/>
            <dgm:constr type="b" for="ch" forName="chevron1" refType="h"/>
            <dgm:constr type="l" for="ch" forName="spChevron1"/>
            <dgm:constr type="t" for="ch" forName="spChevron1"/>
            <dgm:constr type="w" for="ch" forName="spChevron1" refType="w" fact="0.01"/>
            <dgm:constr type="h" for="ch" forName="spChevron1" refType="h" fact="0.01"/>
          </dgm:constrLst>
          <dgm:layoutNode name="chevron1">
            <dgm:alg type="sp"/>
            <dgm:choose name="Name28">
              <dgm:if name="Name29" func="var" arg="dir" op="equ" val="norm">
                <dgm:shape xmlns:r="http://schemas.openxmlformats.org/officeDocument/2006/relationships" type="chevron" r:blip="">
                  <dgm:adjLst>
                    <dgm:adj idx="1" val="0.6231"/>
                  </dgm:adjLst>
                </dgm:shape>
              </dgm:if>
              <dgm:else name="Name30">
                <dgm:shape xmlns:r="http://schemas.openxmlformats.org/officeDocument/2006/relationships" rot="180" type="chevron" r:blip="">
                  <dgm:adjLst>
                    <dgm:adj idx="1" val="0.6231"/>
                  </dgm:adjLst>
                </dgm:shape>
              </dgm:else>
            </dgm:choose>
            <dgm:presOf/>
          </dgm:layoutNode>
          <dgm:layoutNode name="spChevron1">
            <dgm:alg type="sp"/>
            <dgm:shape xmlns:r="http://schemas.openxmlformats.org/officeDocument/2006/relationships" r:blip="">
              <dgm:adjLst/>
            </dgm:shape>
            <dgm:presOf/>
          </dgm:layoutNode>
        </dgm:layoutNode>
        <dgm:choose name="Name31">
          <dgm:if name="Name32" axis="root ch" ptType="all node" func="cnt" op="equ" val="2">
            <dgm:layoutNode name="overlap">
              <dgm:alg type="sp"/>
              <dgm:shape xmlns:r="http://schemas.openxmlformats.org/officeDocument/2006/relationships" r:blip="">
                <dgm:adjLst/>
              </dgm:shape>
              <dgm:presOf/>
            </dgm:layoutNode>
            <dgm:layoutNode name="chevronComposite2" styleLbl="alignImgPlace1">
              <dgm:alg type="composite"/>
              <dgm:shape xmlns:r="http://schemas.openxmlformats.org/officeDocument/2006/relationships" r:blip="">
                <dgm:adjLst/>
              </dgm:shape>
              <dgm:presOf/>
              <dgm:constrLst>
                <dgm:constr type="l" for="ch" forName="chevron2"/>
                <dgm:constr type="t" for="ch" forName="chevron2" refType="h" fact="0.1923"/>
                <dgm:constr type="w" for="ch" forName="chevron2" refType="w"/>
                <dgm:constr type="b" for="ch" forName="chevron2" refType="h"/>
                <dgm:constr type="l" for="ch" forName="spChevron2"/>
                <dgm:constr type="t" for="ch" forName="spChevron2"/>
                <dgm:constr type="w" for="ch" forName="spChevron2" refType="w" fact="0.01"/>
                <dgm:constr type="h" for="ch" forName="spChevron2" refType="h" fact="0.01"/>
              </dgm:constrLst>
              <dgm:layoutNode name="chevron2">
                <dgm:alg type="sp"/>
                <dgm:choose name="Name33">
                  <dgm:if name="Name34" func="var" arg="dir" op="equ" val="norm">
                    <dgm:shape xmlns:r="http://schemas.openxmlformats.org/officeDocument/2006/relationships" type="chevron" r:blip="">
                      <dgm:adjLst>
                        <dgm:adj idx="1" val="0.6231"/>
                      </dgm:adjLst>
                    </dgm:shape>
                  </dgm:if>
                  <dgm:else name="Name35">
                    <dgm:shape xmlns:r="http://schemas.openxmlformats.org/officeDocument/2006/relationships" rot="180" type="chevron" r:blip="">
                      <dgm:adjLst>
                        <dgm:adj idx="1" val="0.6231"/>
                      </dgm:adjLst>
                    </dgm:shape>
                  </dgm:else>
                </dgm:choose>
                <dgm:presOf/>
              </dgm:layoutNode>
              <dgm:layoutNode name="spChevron2">
                <dgm:alg type="sp"/>
                <dgm:shape xmlns:r="http://schemas.openxmlformats.org/officeDocument/2006/relationships" r:blip="">
                  <dgm:adjLst/>
                </dgm:shape>
                <dgm:presOf/>
              </dgm:layoutNode>
            </dgm:layoutNode>
          </dgm:if>
          <dgm:else name="Name36"/>
        </dgm:choos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process4">
  <dgm:title val=""/>
  <dgm:desc val=""/>
  <dgm:catLst>
    <dgm:cat type="process" pri="16000"/>
    <dgm:cat type="list" pri="20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lin">
      <dgm:param type="linDir" val="fromB"/>
    </dgm:alg>
    <dgm:shape xmlns:r="http://schemas.openxmlformats.org/officeDocument/2006/relationships" r:blip="">
      <dgm:adjLst/>
    </dgm:shape>
    <dgm:presOf/>
    <dgm:constrLst>
      <dgm:constr type="h" for="ch" forName="boxAndChildren" refType="h"/>
      <dgm:constr type="h" for="ch" forName="arrowAndChildren" refType="h" refFor="ch" refForName="boxAndChildren" op="equ" fact="1.538"/>
      <dgm:constr type="w" for="ch" forName="arrowAndChildren" refType="w"/>
      <dgm:constr type="w" for="ch" forName="boxAndChildren" refType="w"/>
      <dgm:constr type="h" for="ch" forName="sp" refType="h" fact="-0.015"/>
      <dgm:constr type="primFontSz" for="des" forName="parentTextBox" val="65"/>
      <dgm:constr type="primFontSz" for="des" forName="parentTextArrow" refType="primFontSz" refFor="des" refForName="parentTextBox" op="equ"/>
      <dgm:constr type="primFontSz" for="des" forName="childTextArrow" val="65"/>
      <dgm:constr type="primFontSz" for="des" forName="childTextBox" refType="primFontSz" refFor="des" refForName="childTextArrow" op="equ"/>
    </dgm:constrLst>
    <dgm:ruleLst/>
    <dgm:forEach name="Name1" axis="ch" ptType="node" st="-1" step="-1">
      <dgm:choose name="Name2">
        <dgm:if name="Name3" axis="self" ptType="node" func="revPos" op="equ" val="1">
          <dgm:layoutNode name="boxAndChildren">
            <dgm:alg type="composite"/>
            <dgm:shape xmlns:r="http://schemas.openxmlformats.org/officeDocument/2006/relationships" r:blip="">
              <dgm:adjLst/>
            </dgm:shape>
            <dgm:presOf/>
            <dgm:choose name="Name4">
              <dgm:if name="Name5" axis="ch" ptType="node" func="cnt" op="gte" val="1">
                <dgm:constrLst>
                  <dgm:constr type="w" for="ch" forName="parentTextBox" refType="w"/>
                  <dgm:constr type="h" for="ch" forName="parentTextBox" refType="h" fact="0.54"/>
                  <dgm:constr type="t" for="ch" forName="parentTextBox"/>
                  <dgm:constr type="w" for="ch" forName="entireBox" refType="w"/>
                  <dgm:constr type="h" for="ch" forName="entireBox" refType="h"/>
                  <dgm:constr type="w" for="ch" forName="descendantBox" refType="w"/>
                  <dgm:constr type="b" for="ch" forName="descendantBox" refType="h" fact="0.98"/>
                  <dgm:constr type="h" for="ch" forName="descendantBox" refType="h" fact="0.46"/>
                </dgm:constrLst>
              </dgm:if>
              <dgm:else name="Name6">
                <dgm:constrLst>
                  <dgm:constr type="w" for="ch" forName="parentTextBox" refType="w"/>
                  <dgm:constr type="h" for="ch" forName="parentTextBox" refType="h"/>
                </dgm:constrLst>
              </dgm:else>
            </dgm:choose>
            <dgm:ruleLst/>
            <dgm:layoutNode name="parentTextBox">
              <dgm:alg type="tx"/>
              <dgm:choose name="Name7">
                <dgm:if name="Name8" axis="ch" ptType="node" func="cnt" op="gte" val="1">
                  <dgm:shape xmlns:r="http://schemas.openxmlformats.org/officeDocument/2006/relationships" type="rect" r:blip="" zOrderOff="1" hideGeom="1">
                    <dgm:adjLst/>
                  </dgm:shape>
                </dgm:if>
                <dgm:else name="Name9">
                  <dgm:shape xmlns:r="http://schemas.openxmlformats.org/officeDocument/2006/relationships" type="rect" r:blip="">
                    <dgm:adjLst/>
                  </dgm:shape>
                </dgm:else>
              </dgm:choose>
              <dgm:presOf axis="self"/>
              <dgm:constrLst/>
              <dgm:ruleLst>
                <dgm:rule type="primFontSz" val="5" fact="NaN" max="NaN"/>
              </dgm:ruleLst>
            </dgm:layoutNode>
            <dgm:choose name="Name10">
              <dgm:if name="Name11" axis="ch" ptType="node" func="cnt" op="gte" val="1">
                <dgm:layoutNode name="entireBox">
                  <dgm:alg type="sp"/>
                  <dgm:shape xmlns:r="http://schemas.openxmlformats.org/officeDocument/2006/relationships" type="rect" r:blip="">
                    <dgm:adjLst/>
                  </dgm:shape>
                  <dgm:presOf axis="self"/>
                  <dgm:constrLst/>
                  <dgm:ruleLst/>
                </dgm:layoutNode>
                <dgm:layoutNode name="descendantBox" styleLbl="fgAccFollowNode1">
                  <dgm:choose name="Name12">
                    <dgm:if name="Name13" func="var" arg="dir" op="equ" val="norm">
                      <dgm:alg type="lin"/>
                    </dgm:if>
                    <dgm:else name="Name14">
                      <dgm:alg type="lin">
                        <dgm:param type="linDir" val="fromR"/>
                      </dgm:alg>
                    </dgm:else>
                  </dgm:choose>
                  <dgm:shape xmlns:r="http://schemas.openxmlformats.org/officeDocument/2006/relationships" r:blip="">
                    <dgm:adjLst/>
                  </dgm:shape>
                  <dgm:presOf/>
                  <dgm:constrLst>
                    <dgm:constr type="w" for="ch" forName="childTextBox" refType="w"/>
                    <dgm:constr type="h" for="ch" forName="childTextBox" refType="h"/>
                  </dgm:constrLst>
                  <dgm:ruleLst/>
                  <dgm:forEach name="Name15" axis="ch" ptType="node">
                    <dgm:layoutNode name="childTextBox"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16"/>
            </dgm:choose>
          </dgm:layoutNode>
        </dgm:if>
        <dgm:else name="Name17">
          <dgm:layoutNode name="arrowAndChildren">
            <dgm:alg type="composite"/>
            <dgm:shape xmlns:r="http://schemas.openxmlformats.org/officeDocument/2006/relationships" r:blip="">
              <dgm:adjLst/>
            </dgm:shape>
            <dgm:presOf/>
            <dgm:choose name="Name18">
              <dgm:if name="Name19" axis="ch" ptType="node" func="cnt" op="gte" val="1">
                <dgm:constrLst>
                  <dgm:constr type="w" for="ch" forName="parentTextArrow" refType="w"/>
                  <dgm:constr type="t" for="ch" forName="parentTextArrow"/>
                  <dgm:constr type="h" for="ch" forName="parentTextArrow" refType="h" fact="0.351"/>
                  <dgm:constr type="w" for="ch" forName="arrow" refType="w"/>
                  <dgm:constr type="h" for="ch" forName="arrow" refType="h"/>
                  <dgm:constr type="w" for="ch" forName="descendantArrow" refType="w"/>
                  <dgm:constr type="b" for="ch" forName="descendantArrow" refType="h" fact="0.65"/>
                  <dgm:constr type="h" for="ch" forName="descendantArrow" refType="h" fact="0.299"/>
                </dgm:constrLst>
              </dgm:if>
              <dgm:else name="Name20">
                <dgm:constrLst>
                  <dgm:constr type="w" for="ch" forName="parentTextArrow" refType="w"/>
                  <dgm:constr type="h" for="ch" forName="parentTextArrow" refType="h"/>
                </dgm:constrLst>
              </dgm:else>
            </dgm:choose>
            <dgm:ruleLst/>
            <dgm:layoutNode name="parentTextArrow">
              <dgm:alg type="tx"/>
              <dgm:choose name="Name21">
                <dgm:if name="Name22" axis="ch" ptType="node" func="cnt" op="gte" val="1">
                  <dgm:shape xmlns:r="http://schemas.openxmlformats.org/officeDocument/2006/relationships" type="rect" r:blip="" zOrderOff="1" hideGeom="1">
                    <dgm:adjLst/>
                  </dgm:shape>
                </dgm:if>
                <dgm:else name="Name23">
                  <dgm:shape xmlns:r="http://schemas.openxmlformats.org/officeDocument/2006/relationships" rot="180" type="upArrowCallout" r:blip="">
                    <dgm:adjLst/>
                  </dgm:shape>
                </dgm:else>
              </dgm:choose>
              <dgm:presOf axis="self"/>
              <dgm:constrLst/>
              <dgm:ruleLst>
                <dgm:rule type="primFontSz" val="5" fact="NaN" max="NaN"/>
              </dgm:ruleLst>
            </dgm:layoutNode>
            <dgm:choose name="Name24">
              <dgm:if name="Name25" axis="ch" ptType="node" func="cnt" op="gte" val="1">
                <dgm:layoutNode name="arrow">
                  <dgm:alg type="sp"/>
                  <dgm:shape xmlns:r="http://schemas.openxmlformats.org/officeDocument/2006/relationships" rot="180" type="upArrowCallout" r:blip="">
                    <dgm:adjLst/>
                  </dgm:shape>
                  <dgm:presOf axis="self"/>
                  <dgm:constrLst/>
                  <dgm:ruleLst/>
                </dgm:layoutNode>
                <dgm:layoutNode name="descendantArrow">
                  <dgm:choose name="Name26">
                    <dgm:if name="Name27" func="var" arg="dir" op="equ" val="norm">
                      <dgm:alg type="lin"/>
                    </dgm:if>
                    <dgm:else name="Name28">
                      <dgm:alg type="lin">
                        <dgm:param type="linDir" val="fromR"/>
                      </dgm:alg>
                    </dgm:else>
                  </dgm:choose>
                  <dgm:shape xmlns:r="http://schemas.openxmlformats.org/officeDocument/2006/relationships" r:blip="">
                    <dgm:adjLst/>
                  </dgm:shape>
                  <dgm:presOf/>
                  <dgm:constrLst>
                    <dgm:constr type="w" for="ch" forName="childTextArrow" refType="w"/>
                    <dgm:constr type="h" for="ch" forName="childTextArrow" refType="h"/>
                  </dgm:constrLst>
                  <dgm:ruleLst/>
                  <dgm:forEach name="Name29" axis="ch" ptType="node">
                    <dgm:layoutNode name="childTextArrow"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30"/>
            </dgm:choose>
          </dgm:layoutNode>
        </dgm:else>
      </dgm:choose>
      <dgm:forEach name="Name31" axis="precedSib" ptType="sibTrans" st="-1" cnt="1">
        <dgm:layoutNode name="sp">
          <dgm:alg type="sp"/>
          <dgm:shape xmlns:r="http://schemas.openxmlformats.org/officeDocument/2006/relationships" r:blip="">
            <dgm:adjLst/>
          </dgm:shape>
          <dgm:presOf axis="sel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atin typeface="Arial" pitchFamily="-109" charset="0"/>
                <a:ea typeface="ＭＳ Ｐゴシック" pitchFamily="-109" charset="-128"/>
                <a:cs typeface="ＭＳ Ｐゴシック" pitchFamily="-109" charset="-128"/>
              </a:defRPr>
            </a:lvl1pPr>
          </a:lstStyle>
          <a:p>
            <a:pPr>
              <a:defRPr/>
            </a:pPr>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a:defRPr sz="1200"/>
            </a:lvl1pPr>
          </a:lstStyle>
          <a:p>
            <a:fld id="{EF808F6F-3BCC-8548-9930-644B1D819996}" type="datetime1">
              <a:rPr lang="en-US" altLang="en-US"/>
              <a:pPr/>
              <a:t>5/13/2019</a:t>
            </a:fld>
            <a:endParaRPr lang="en-US" alt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atin typeface="Arial" pitchFamily="-109" charset="0"/>
                <a:ea typeface="ＭＳ Ｐゴシック" pitchFamily="-109" charset="-128"/>
                <a:cs typeface="ＭＳ Ｐゴシック" pitchFamily="-109" charset="-128"/>
              </a:defRPr>
            </a:lvl1pPr>
          </a:lstStyle>
          <a:p>
            <a:pPr>
              <a:defRPr/>
            </a:pPr>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vl1pPr>
          </a:lstStyle>
          <a:p>
            <a:fld id="{D3E236C0-65DA-174A-BFCE-BE46EE1AB292}" type="slidenum">
              <a:rPr lang="en-US" altLang="en-US"/>
              <a:pPr/>
              <a:t>‹#›</a:t>
            </a:fld>
            <a:endParaRPr lang="en-US" altLang="en-US"/>
          </a:p>
        </p:txBody>
      </p:sp>
    </p:spTree>
    <p:extLst>
      <p:ext uri="{BB962C8B-B14F-4D97-AF65-F5344CB8AC3E}">
        <p14:creationId xmlns:p14="http://schemas.microsoft.com/office/powerpoint/2010/main" val="1788163898"/>
      </p:ext>
    </p:extLst>
  </p:cSld>
  <p:clrMap bg1="lt1" tx1="dk1" bg2="lt2" tx2="dk2" accent1="accent1" accent2="accent2" accent3="accent3" accent4="accent4" accent5="accent5" accent6="accent6" hlink="hlink" folHlink="folHlink"/>
  <p:hf sldNum="0" hd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atin typeface="Arial" pitchFamily="-109" charset="0"/>
                <a:ea typeface="ＭＳ Ｐゴシック" pitchFamily="-109" charset="-128"/>
                <a:cs typeface="ＭＳ Ｐゴシック" pitchFamily="-109" charset="-128"/>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a:defRPr sz="1200"/>
            </a:lvl1pPr>
          </a:lstStyle>
          <a:p>
            <a:fld id="{BC7140C2-04DF-794D-9639-7EF0D0A953E0}" type="datetime1">
              <a:rPr lang="en-US" altLang="en-US"/>
              <a:pPr/>
              <a:t>5/13/2019</a:t>
            </a:fld>
            <a:endParaRPr lang="en-US" alt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en-AU" noProof="0"/>
              <a:t>Click to edit Master text styles</a:t>
            </a:r>
          </a:p>
          <a:p>
            <a:pPr lvl="1"/>
            <a:r>
              <a:rPr lang="en-AU" noProof="0"/>
              <a:t>Second level</a:t>
            </a:r>
          </a:p>
          <a:p>
            <a:pPr lvl="2"/>
            <a:r>
              <a:rPr lang="en-AU" noProof="0"/>
              <a:t>Third level</a:t>
            </a:r>
          </a:p>
          <a:p>
            <a:pPr lvl="3"/>
            <a:r>
              <a:rPr lang="en-AU" noProof="0"/>
              <a:t>Fourth level</a:t>
            </a:r>
          </a:p>
          <a:p>
            <a:pPr lvl="4"/>
            <a:r>
              <a:rPr lang="en-AU" noProof="0"/>
              <a:t>Fifth level</a:t>
            </a:r>
            <a:endParaRPr lang="en-US" noProof="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atin typeface="Arial" pitchFamily="-109" charset="0"/>
                <a:ea typeface="ＭＳ Ｐゴシック" pitchFamily="-109" charset="-128"/>
                <a:cs typeface="ＭＳ Ｐゴシック" pitchFamily="-109" charset="-128"/>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vl1pPr>
          </a:lstStyle>
          <a:p>
            <a:fld id="{4A311DAF-1433-E348-952C-4295ACCD58BE}" type="slidenum">
              <a:rPr lang="en-US" altLang="en-US"/>
              <a:pPr/>
              <a:t>‹#›</a:t>
            </a:fld>
            <a:endParaRPr lang="en-US" altLang="en-US"/>
          </a:p>
        </p:txBody>
      </p:sp>
    </p:spTree>
    <p:extLst>
      <p:ext uri="{BB962C8B-B14F-4D97-AF65-F5344CB8AC3E}">
        <p14:creationId xmlns:p14="http://schemas.microsoft.com/office/powerpoint/2010/main" val="1438832274"/>
      </p:ext>
    </p:extLst>
  </p:cSld>
  <p:clrMap bg1="lt1" tx1="dk1" bg2="lt2" tx2="dk2" accent1="accent1" accent2="accent2" accent3="accent3" accent4="accent4" accent5="accent5" accent6="accent6" hlink="hlink" folHlink="folHlink"/>
  <p:hf sldNum="0" hdr="0" dt="0"/>
  <p:notesStyle>
    <a:lvl1pPr algn="l" defTabSz="457200" rtl="0" eaLnBrk="0" fontAlgn="base" hangingPunct="0">
      <a:spcBef>
        <a:spcPct val="30000"/>
      </a:spcBef>
      <a:spcAft>
        <a:spcPct val="0"/>
      </a:spcAft>
      <a:defRPr sz="1200" kern="1200">
        <a:solidFill>
          <a:schemeClr val="tx1"/>
        </a:solidFill>
        <a:latin typeface="+mn-lt"/>
        <a:ea typeface="ＭＳ Ｐゴシック" pitchFamily="-109" charset="-128"/>
        <a:cs typeface="ＭＳ Ｐゴシック" pitchFamily="-109" charset="-128"/>
      </a:defRPr>
    </a:lvl1pPr>
    <a:lvl2pPr marL="457200" algn="l" defTabSz="457200" rtl="0" eaLnBrk="0" fontAlgn="base" hangingPunct="0">
      <a:spcBef>
        <a:spcPct val="30000"/>
      </a:spcBef>
      <a:spcAft>
        <a:spcPct val="0"/>
      </a:spcAft>
      <a:defRPr sz="1200" kern="1200">
        <a:solidFill>
          <a:schemeClr val="tx1"/>
        </a:solidFill>
        <a:latin typeface="+mn-lt"/>
        <a:ea typeface="ＭＳ Ｐゴシック" pitchFamily="-109" charset="-128"/>
        <a:cs typeface="+mn-cs"/>
      </a:defRPr>
    </a:lvl2pPr>
    <a:lvl3pPr marL="914400" algn="l" defTabSz="457200" rtl="0" eaLnBrk="0" fontAlgn="base" hangingPunct="0">
      <a:spcBef>
        <a:spcPct val="30000"/>
      </a:spcBef>
      <a:spcAft>
        <a:spcPct val="0"/>
      </a:spcAft>
      <a:defRPr sz="1200" kern="1200">
        <a:solidFill>
          <a:schemeClr val="tx1"/>
        </a:solidFill>
        <a:latin typeface="+mn-lt"/>
        <a:ea typeface="ＭＳ Ｐゴシック" pitchFamily="-109" charset="-128"/>
        <a:cs typeface="+mn-cs"/>
      </a:defRPr>
    </a:lvl3pPr>
    <a:lvl4pPr marL="1371600" algn="l" defTabSz="457200" rtl="0" eaLnBrk="0" fontAlgn="base" hangingPunct="0">
      <a:spcBef>
        <a:spcPct val="30000"/>
      </a:spcBef>
      <a:spcAft>
        <a:spcPct val="0"/>
      </a:spcAft>
      <a:defRPr sz="1200" kern="1200">
        <a:solidFill>
          <a:schemeClr val="tx1"/>
        </a:solidFill>
        <a:latin typeface="+mn-lt"/>
        <a:ea typeface="ＭＳ Ｐゴシック" pitchFamily="-109" charset="-128"/>
        <a:cs typeface="+mn-cs"/>
      </a:defRPr>
    </a:lvl4pPr>
    <a:lvl5pPr marL="1828800" algn="l" defTabSz="457200" rtl="0" eaLnBrk="0" fontAlgn="base" hangingPunct="0">
      <a:spcBef>
        <a:spcPct val="30000"/>
      </a:spcBef>
      <a:spcAft>
        <a:spcPct val="0"/>
      </a:spcAft>
      <a:defRPr sz="1200" kern="1200">
        <a:solidFill>
          <a:schemeClr val="tx1"/>
        </a:solidFill>
        <a:latin typeface="+mn-lt"/>
        <a:ea typeface="ＭＳ Ｐゴシック" pitchFamily="-109"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 xmlns:ma14="http://schemas.microsoft.com/office/mac/drawingml/2011/main" val="1"/>
            </a:ext>
          </a:extLst>
        </p:spPr>
      </p:sp>
      <p:sp>
        <p:nvSpPr>
          <p:cNvPr id="16386"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a:lstStyle/>
          <a:p>
            <a:pPr eaLnBrk="1" hangingPunct="1">
              <a:spcBef>
                <a:spcPct val="0"/>
              </a:spcBef>
            </a:pPr>
            <a:endParaRPr lang="en-US" altLang="en-US">
              <a:ea typeface="ＭＳ Ｐゴシック" charset="-128"/>
            </a:endParaRPr>
          </a:p>
        </p:txBody>
      </p:sp>
      <p:sp>
        <p:nvSpPr>
          <p:cNvPr id="16387" name="Footer Placeholder 4"/>
          <p:cNvSpPr>
            <a:spLocks noGrp="1"/>
          </p:cNvSpPr>
          <p:nvPr>
            <p:ph type="ftr" sz="quarter" idx="4"/>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Arial" charset="0"/>
                <a:ea typeface="ＭＳ Ｐゴシック" charset="-128"/>
              </a:defRPr>
            </a:lvl1pPr>
            <a:lvl2pPr marL="742950" indent="-285750" eaLnBrk="0" hangingPunct="0">
              <a:defRPr sz="2400">
                <a:solidFill>
                  <a:schemeClr val="tx1"/>
                </a:solidFill>
                <a:latin typeface="Arial" charset="0"/>
                <a:ea typeface="ＭＳ Ｐゴシック" charset="-128"/>
              </a:defRPr>
            </a:lvl2pPr>
            <a:lvl3pPr marL="1143000" indent="-228600" eaLnBrk="0" hangingPunct="0">
              <a:defRPr sz="2400">
                <a:solidFill>
                  <a:schemeClr val="tx1"/>
                </a:solidFill>
                <a:latin typeface="Arial" charset="0"/>
                <a:ea typeface="ＭＳ Ｐゴシック" charset="-128"/>
              </a:defRPr>
            </a:lvl3pPr>
            <a:lvl4pPr marL="1600200" indent="-228600" eaLnBrk="0" hangingPunct="0">
              <a:defRPr sz="2400">
                <a:solidFill>
                  <a:schemeClr val="tx1"/>
                </a:solidFill>
                <a:latin typeface="Arial" charset="0"/>
                <a:ea typeface="ＭＳ Ｐゴシック" charset="-128"/>
              </a:defRPr>
            </a:lvl4pPr>
            <a:lvl5pPr marL="2057400" indent="-228600" eaLnBrk="0" hangingPunct="0">
              <a:defRPr sz="2400">
                <a:solidFill>
                  <a:schemeClr val="tx1"/>
                </a:solidFill>
                <a:latin typeface="Arial" charset="0"/>
                <a:ea typeface="ＭＳ Ｐゴシック" charset="-128"/>
              </a:defRPr>
            </a:lvl5pPr>
            <a:lvl6pPr marL="2514600" indent="-228600" defTabSz="457200" eaLnBrk="0" fontAlgn="base" hangingPunct="0">
              <a:spcBef>
                <a:spcPct val="0"/>
              </a:spcBef>
              <a:spcAft>
                <a:spcPct val="0"/>
              </a:spcAft>
              <a:defRPr sz="2400">
                <a:solidFill>
                  <a:schemeClr val="tx1"/>
                </a:solidFill>
                <a:latin typeface="Arial" charset="0"/>
                <a:ea typeface="ＭＳ Ｐゴシック" charset="-128"/>
              </a:defRPr>
            </a:lvl6pPr>
            <a:lvl7pPr marL="2971800" indent="-228600" defTabSz="457200" eaLnBrk="0" fontAlgn="base" hangingPunct="0">
              <a:spcBef>
                <a:spcPct val="0"/>
              </a:spcBef>
              <a:spcAft>
                <a:spcPct val="0"/>
              </a:spcAft>
              <a:defRPr sz="2400">
                <a:solidFill>
                  <a:schemeClr val="tx1"/>
                </a:solidFill>
                <a:latin typeface="Arial" charset="0"/>
                <a:ea typeface="ＭＳ Ｐゴシック" charset="-128"/>
              </a:defRPr>
            </a:lvl7pPr>
            <a:lvl8pPr marL="3429000" indent="-228600" defTabSz="457200" eaLnBrk="0" fontAlgn="base" hangingPunct="0">
              <a:spcBef>
                <a:spcPct val="0"/>
              </a:spcBef>
              <a:spcAft>
                <a:spcPct val="0"/>
              </a:spcAft>
              <a:defRPr sz="2400">
                <a:solidFill>
                  <a:schemeClr val="tx1"/>
                </a:solidFill>
                <a:latin typeface="Arial" charset="0"/>
                <a:ea typeface="ＭＳ Ｐゴシック" charset="-128"/>
              </a:defRPr>
            </a:lvl8pPr>
            <a:lvl9pPr marL="3886200" indent="-228600" defTabSz="457200" eaLnBrk="0" fontAlgn="base" hangingPunct="0">
              <a:spcBef>
                <a:spcPct val="0"/>
              </a:spcBef>
              <a:spcAft>
                <a:spcPct val="0"/>
              </a:spcAft>
              <a:defRPr sz="2400">
                <a:solidFill>
                  <a:schemeClr val="tx1"/>
                </a:solidFill>
                <a:latin typeface="Arial" charset="0"/>
                <a:ea typeface="ＭＳ Ｐゴシック" charset="-128"/>
              </a:defRPr>
            </a:lvl9pPr>
          </a:lstStyle>
          <a:p>
            <a:pPr eaLnBrk="1" hangingPunct="1"/>
            <a:endParaRPr lang="en-US" altLang="en-US" sz="1200"/>
          </a:p>
        </p:txBody>
      </p:sp>
    </p:spTree>
    <p:extLst>
      <p:ext uri="{BB962C8B-B14F-4D97-AF65-F5344CB8AC3E}">
        <p14:creationId xmlns:p14="http://schemas.microsoft.com/office/powerpoint/2010/main" val="233679048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NZ" dirty="0"/>
          </a:p>
        </p:txBody>
      </p:sp>
      <p:sp>
        <p:nvSpPr>
          <p:cNvPr id="4" name="Footer Placeholder 3"/>
          <p:cNvSpPr>
            <a:spLocks noGrp="1"/>
          </p:cNvSpPr>
          <p:nvPr>
            <p:ph type="ftr" sz="quarter" idx="4"/>
          </p:nvPr>
        </p:nvSpPr>
        <p:spPr/>
        <p:txBody>
          <a:bodyPr/>
          <a:lstStyle/>
          <a:p>
            <a:pPr>
              <a:defRPr/>
            </a:pPr>
            <a:endParaRPr lang="en-US"/>
          </a:p>
        </p:txBody>
      </p:sp>
    </p:spTree>
    <p:extLst>
      <p:ext uri="{BB962C8B-B14F-4D97-AF65-F5344CB8AC3E}">
        <p14:creationId xmlns:p14="http://schemas.microsoft.com/office/powerpoint/2010/main" val="58186440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19"/>
            <a:ext cx="7772400" cy="1102519"/>
          </a:xfrm>
          <a:prstGeom prst="rect">
            <a:avLst/>
          </a:prstGeom>
        </p:spPr>
        <p:txBody>
          <a:bodyPr/>
          <a:lstStyle/>
          <a:p>
            <a:r>
              <a:rPr lang="en-US"/>
              <a:t>Click to edit Master title style</a:t>
            </a:r>
          </a:p>
        </p:txBody>
      </p:sp>
      <p:sp>
        <p:nvSpPr>
          <p:cNvPr id="3" name="Subtitle 2"/>
          <p:cNvSpPr>
            <a:spLocks noGrp="1"/>
          </p:cNvSpPr>
          <p:nvPr>
            <p:ph type="subTitle" idx="1"/>
          </p:nvPr>
        </p:nvSpPr>
        <p:spPr>
          <a:xfrm>
            <a:off x="1371600" y="2914650"/>
            <a:ext cx="6400800" cy="1314450"/>
          </a:xfrm>
          <a:prstGeom prst="rect">
            <a:avLst/>
          </a:prstGeo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a:xfrm>
            <a:off x="457200" y="4767263"/>
            <a:ext cx="2133600" cy="274637"/>
          </a:xfrm>
          <a:prstGeom prst="rect">
            <a:avLst/>
          </a:prstGeom>
        </p:spPr>
        <p:txBody>
          <a:bodyPr vert="horz" wrap="square" lIns="91440" tIns="45720" rIns="91440" bIns="45720" numCol="1" anchor="t" anchorCtr="0" compatLnSpc="1">
            <a:prstTxWarp prst="textNoShape">
              <a:avLst/>
            </a:prstTxWarp>
          </a:bodyPr>
          <a:lstStyle>
            <a:lvl1pPr>
              <a:defRPr/>
            </a:lvl1pPr>
          </a:lstStyle>
          <a:p>
            <a:fld id="{95894BFF-05E5-2C4D-86FB-D923AE88D33E}" type="datetime1">
              <a:rPr lang="en-US" altLang="en-US"/>
              <a:pPr/>
              <a:t>5/13/2019</a:t>
            </a:fld>
            <a:endParaRPr lang="en-US" altLang="en-US"/>
          </a:p>
        </p:txBody>
      </p:sp>
      <p:sp>
        <p:nvSpPr>
          <p:cNvPr id="5" name="Footer Placeholder 4"/>
          <p:cNvSpPr>
            <a:spLocks noGrp="1"/>
          </p:cNvSpPr>
          <p:nvPr>
            <p:ph type="ftr" sz="quarter" idx="11"/>
          </p:nvPr>
        </p:nvSpPr>
        <p:spPr>
          <a:xfrm>
            <a:off x="3124200" y="4767263"/>
            <a:ext cx="2895600" cy="274637"/>
          </a:xfrm>
          <a:prstGeom prst="rect">
            <a:avLst/>
          </a:prstGeom>
        </p:spPr>
        <p:txBody>
          <a:bodyPr/>
          <a:lstStyle>
            <a:lvl1pPr>
              <a:defRPr>
                <a:latin typeface="Arial" pitchFamily="-109" charset="0"/>
                <a:ea typeface="ＭＳ Ｐゴシック" pitchFamily="-109" charset="-128"/>
                <a:cs typeface="ＭＳ Ｐゴシック" pitchFamily="-109" charset="-128"/>
              </a:defRPr>
            </a:lvl1pPr>
          </a:lstStyle>
          <a:p>
            <a:pPr>
              <a:defRPr/>
            </a:pPr>
            <a:endParaRPr lang="en-US"/>
          </a:p>
        </p:txBody>
      </p:sp>
      <p:sp>
        <p:nvSpPr>
          <p:cNvPr id="6" name="Slide Number Placeholder 5"/>
          <p:cNvSpPr>
            <a:spLocks noGrp="1"/>
          </p:cNvSpPr>
          <p:nvPr>
            <p:ph type="sldNum" sz="quarter" idx="12"/>
          </p:nvPr>
        </p:nvSpPr>
        <p:spPr>
          <a:xfrm>
            <a:off x="6553200" y="4767263"/>
            <a:ext cx="2133600" cy="274637"/>
          </a:xfrm>
          <a:prstGeom prst="rect">
            <a:avLst/>
          </a:prstGeom>
        </p:spPr>
        <p:txBody>
          <a:bodyPr vert="horz" wrap="square" lIns="91440" tIns="45720" rIns="91440" bIns="45720" numCol="1" anchor="t" anchorCtr="0" compatLnSpc="1">
            <a:prstTxWarp prst="textNoShape">
              <a:avLst/>
            </a:prstTxWarp>
          </a:bodyPr>
          <a:lstStyle>
            <a:lvl1pPr>
              <a:defRPr/>
            </a:lvl1pPr>
          </a:lstStyle>
          <a:p>
            <a:fld id="{9C53DB72-F353-3E46-A8A1-408359139BFB}" type="slidenum">
              <a:rPr lang="en-US" altLang="en-US"/>
              <a:pPr/>
              <a:t>‹#›</a:t>
            </a:fld>
            <a:endParaRPr lang="en-US" altLang="en-US"/>
          </a:p>
        </p:txBody>
      </p:sp>
    </p:spTree>
    <p:extLst>
      <p:ext uri="{BB962C8B-B14F-4D97-AF65-F5344CB8AC3E}">
        <p14:creationId xmlns:p14="http://schemas.microsoft.com/office/powerpoint/2010/main" val="166508397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206375"/>
            <a:ext cx="8229600" cy="857250"/>
          </a:xfrm>
          <a:prstGeom prst="rect">
            <a:avLst/>
          </a:prstGeom>
        </p:spPr>
        <p:txBody>
          <a:bodyPr/>
          <a:lstStyle/>
          <a:p>
            <a:r>
              <a:rPr lang="en-AU"/>
              <a:t>Click to edit Master title style</a:t>
            </a:r>
            <a:endParaRPr lang="en-US"/>
          </a:p>
        </p:txBody>
      </p:sp>
      <p:sp>
        <p:nvSpPr>
          <p:cNvPr id="3" name="Vertical Text Placeholder 2"/>
          <p:cNvSpPr>
            <a:spLocks noGrp="1"/>
          </p:cNvSpPr>
          <p:nvPr>
            <p:ph type="body" orient="vert" idx="1"/>
          </p:nvPr>
        </p:nvSpPr>
        <p:spPr>
          <a:xfrm>
            <a:off x="457200" y="1200150"/>
            <a:ext cx="8229600" cy="3394075"/>
          </a:xfrm>
          <a:prstGeom prst="rect">
            <a:avLst/>
          </a:prstGeom>
        </p:spPr>
        <p:txBody>
          <a:bodyPr vert="eaVert"/>
          <a:lstStyle/>
          <a:p>
            <a:pPr lvl="0"/>
            <a:r>
              <a:rPr lang="en-AU"/>
              <a:t>Click to edit Master text styles</a:t>
            </a:r>
          </a:p>
          <a:p>
            <a:pPr lvl="1"/>
            <a:r>
              <a:rPr lang="en-AU"/>
              <a:t>Second level</a:t>
            </a:r>
          </a:p>
          <a:p>
            <a:pPr lvl="2"/>
            <a:r>
              <a:rPr lang="en-AU"/>
              <a:t>Third level</a:t>
            </a:r>
          </a:p>
          <a:p>
            <a:pPr lvl="3"/>
            <a:r>
              <a:rPr lang="en-AU"/>
              <a:t>Fourth level</a:t>
            </a:r>
          </a:p>
          <a:p>
            <a:pPr lvl="4"/>
            <a:r>
              <a:rPr lang="en-AU"/>
              <a:t>Fifth level</a:t>
            </a:r>
            <a:endParaRPr lang="en-US"/>
          </a:p>
        </p:txBody>
      </p:sp>
      <p:sp>
        <p:nvSpPr>
          <p:cNvPr id="4" name="Date Placeholder 3"/>
          <p:cNvSpPr>
            <a:spLocks noGrp="1"/>
          </p:cNvSpPr>
          <p:nvPr>
            <p:ph type="dt" sz="half" idx="10"/>
          </p:nvPr>
        </p:nvSpPr>
        <p:spPr>
          <a:xfrm>
            <a:off x="457200" y="4767263"/>
            <a:ext cx="2133600" cy="274637"/>
          </a:xfrm>
          <a:prstGeom prst="rect">
            <a:avLst/>
          </a:prstGeom>
        </p:spPr>
        <p:txBody>
          <a:bodyPr vert="horz" wrap="square" lIns="91440" tIns="45720" rIns="91440" bIns="45720" numCol="1" anchor="t" anchorCtr="0" compatLnSpc="1">
            <a:prstTxWarp prst="textNoShape">
              <a:avLst/>
            </a:prstTxWarp>
          </a:bodyPr>
          <a:lstStyle>
            <a:lvl1pPr>
              <a:defRPr/>
            </a:lvl1pPr>
          </a:lstStyle>
          <a:p>
            <a:fld id="{6C9A44D9-4157-0F4A-AA67-6E48CD28A310}" type="datetime1">
              <a:rPr lang="en-US" altLang="en-US"/>
              <a:pPr/>
              <a:t>5/13/2019</a:t>
            </a:fld>
            <a:endParaRPr lang="en-US" altLang="en-US"/>
          </a:p>
        </p:txBody>
      </p:sp>
      <p:sp>
        <p:nvSpPr>
          <p:cNvPr id="5" name="Footer Placeholder 4"/>
          <p:cNvSpPr>
            <a:spLocks noGrp="1"/>
          </p:cNvSpPr>
          <p:nvPr>
            <p:ph type="ftr" sz="quarter" idx="11"/>
          </p:nvPr>
        </p:nvSpPr>
        <p:spPr>
          <a:xfrm>
            <a:off x="3124200" y="4767263"/>
            <a:ext cx="2895600" cy="274637"/>
          </a:xfrm>
          <a:prstGeom prst="rect">
            <a:avLst/>
          </a:prstGeom>
        </p:spPr>
        <p:txBody>
          <a:bodyPr/>
          <a:lstStyle>
            <a:lvl1pPr>
              <a:defRPr>
                <a:latin typeface="Arial" pitchFamily="-109" charset="0"/>
                <a:ea typeface="ＭＳ Ｐゴシック" pitchFamily="-109" charset="-128"/>
                <a:cs typeface="ＭＳ Ｐゴシック" pitchFamily="-109" charset="-128"/>
              </a:defRPr>
            </a:lvl1pPr>
          </a:lstStyle>
          <a:p>
            <a:pPr>
              <a:defRPr/>
            </a:pPr>
            <a:endParaRPr lang="en-US"/>
          </a:p>
        </p:txBody>
      </p:sp>
      <p:sp>
        <p:nvSpPr>
          <p:cNvPr id="6" name="Slide Number Placeholder 5"/>
          <p:cNvSpPr>
            <a:spLocks noGrp="1"/>
          </p:cNvSpPr>
          <p:nvPr>
            <p:ph type="sldNum" sz="quarter" idx="12"/>
          </p:nvPr>
        </p:nvSpPr>
        <p:spPr>
          <a:xfrm>
            <a:off x="6553200" y="4767263"/>
            <a:ext cx="2133600" cy="274637"/>
          </a:xfrm>
          <a:prstGeom prst="rect">
            <a:avLst/>
          </a:prstGeom>
        </p:spPr>
        <p:txBody>
          <a:bodyPr vert="horz" wrap="square" lIns="91440" tIns="45720" rIns="91440" bIns="45720" numCol="1" anchor="t" anchorCtr="0" compatLnSpc="1">
            <a:prstTxWarp prst="textNoShape">
              <a:avLst/>
            </a:prstTxWarp>
          </a:bodyPr>
          <a:lstStyle>
            <a:lvl1pPr>
              <a:defRPr/>
            </a:lvl1pPr>
          </a:lstStyle>
          <a:p>
            <a:fld id="{7B4EE690-1A44-854B-AD12-6642A316DA87}" type="slidenum">
              <a:rPr lang="en-US" altLang="en-US"/>
              <a:pPr/>
              <a:t>‹#›</a:t>
            </a:fld>
            <a:endParaRPr lang="en-US" altLang="en-US"/>
          </a:p>
        </p:txBody>
      </p:sp>
    </p:spTree>
    <p:extLst>
      <p:ext uri="{BB962C8B-B14F-4D97-AF65-F5344CB8AC3E}">
        <p14:creationId xmlns:p14="http://schemas.microsoft.com/office/powerpoint/2010/main" val="21308024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5979"/>
            <a:ext cx="2057400" cy="4388644"/>
          </a:xfrm>
          <a:prstGeom prst="rect">
            <a:avLst/>
          </a:prstGeom>
        </p:spPr>
        <p:txBody>
          <a:bodyPr vert="eaVert"/>
          <a:lstStyle/>
          <a:p>
            <a:r>
              <a:rPr lang="en-AU"/>
              <a:t>Click to edit Master title style</a:t>
            </a:r>
            <a:endParaRPr lang="en-US"/>
          </a:p>
        </p:txBody>
      </p:sp>
      <p:sp>
        <p:nvSpPr>
          <p:cNvPr id="3" name="Vertical Text Placeholder 2"/>
          <p:cNvSpPr>
            <a:spLocks noGrp="1"/>
          </p:cNvSpPr>
          <p:nvPr>
            <p:ph type="body" orient="vert" idx="1"/>
          </p:nvPr>
        </p:nvSpPr>
        <p:spPr>
          <a:xfrm>
            <a:off x="457200" y="205979"/>
            <a:ext cx="6019800" cy="4388644"/>
          </a:xfrm>
          <a:prstGeom prst="rect">
            <a:avLst/>
          </a:prstGeom>
        </p:spPr>
        <p:txBody>
          <a:bodyPr vert="eaVert"/>
          <a:lstStyle/>
          <a:p>
            <a:pPr lvl="0"/>
            <a:r>
              <a:rPr lang="en-AU"/>
              <a:t>Click to edit Master text styles</a:t>
            </a:r>
          </a:p>
          <a:p>
            <a:pPr lvl="1"/>
            <a:r>
              <a:rPr lang="en-AU"/>
              <a:t>Second level</a:t>
            </a:r>
          </a:p>
          <a:p>
            <a:pPr lvl="2"/>
            <a:r>
              <a:rPr lang="en-AU"/>
              <a:t>Third level</a:t>
            </a:r>
          </a:p>
          <a:p>
            <a:pPr lvl="3"/>
            <a:r>
              <a:rPr lang="en-AU"/>
              <a:t>Fourth level</a:t>
            </a:r>
          </a:p>
          <a:p>
            <a:pPr lvl="4"/>
            <a:r>
              <a:rPr lang="en-AU"/>
              <a:t>Fifth level</a:t>
            </a:r>
            <a:endParaRPr lang="en-US"/>
          </a:p>
        </p:txBody>
      </p:sp>
      <p:sp>
        <p:nvSpPr>
          <p:cNvPr id="4" name="Date Placeholder 3"/>
          <p:cNvSpPr>
            <a:spLocks noGrp="1"/>
          </p:cNvSpPr>
          <p:nvPr>
            <p:ph type="dt" sz="half" idx="10"/>
          </p:nvPr>
        </p:nvSpPr>
        <p:spPr>
          <a:xfrm>
            <a:off x="457200" y="4767263"/>
            <a:ext cx="2133600" cy="274637"/>
          </a:xfrm>
          <a:prstGeom prst="rect">
            <a:avLst/>
          </a:prstGeom>
        </p:spPr>
        <p:txBody>
          <a:bodyPr vert="horz" wrap="square" lIns="91440" tIns="45720" rIns="91440" bIns="45720" numCol="1" anchor="t" anchorCtr="0" compatLnSpc="1">
            <a:prstTxWarp prst="textNoShape">
              <a:avLst/>
            </a:prstTxWarp>
          </a:bodyPr>
          <a:lstStyle>
            <a:lvl1pPr>
              <a:defRPr/>
            </a:lvl1pPr>
          </a:lstStyle>
          <a:p>
            <a:fld id="{AFA06B46-9F8C-BE43-9590-46E734E9776A}" type="datetime1">
              <a:rPr lang="en-US" altLang="en-US"/>
              <a:pPr/>
              <a:t>5/13/2019</a:t>
            </a:fld>
            <a:endParaRPr lang="en-US" altLang="en-US"/>
          </a:p>
        </p:txBody>
      </p:sp>
      <p:sp>
        <p:nvSpPr>
          <p:cNvPr id="5" name="Footer Placeholder 4"/>
          <p:cNvSpPr>
            <a:spLocks noGrp="1"/>
          </p:cNvSpPr>
          <p:nvPr>
            <p:ph type="ftr" sz="quarter" idx="11"/>
          </p:nvPr>
        </p:nvSpPr>
        <p:spPr>
          <a:xfrm>
            <a:off x="3124200" y="4767263"/>
            <a:ext cx="2895600" cy="274637"/>
          </a:xfrm>
          <a:prstGeom prst="rect">
            <a:avLst/>
          </a:prstGeom>
        </p:spPr>
        <p:txBody>
          <a:bodyPr/>
          <a:lstStyle>
            <a:lvl1pPr>
              <a:defRPr>
                <a:latin typeface="Arial" pitchFamily="-109" charset="0"/>
                <a:ea typeface="ＭＳ Ｐゴシック" pitchFamily="-109" charset="-128"/>
                <a:cs typeface="ＭＳ Ｐゴシック" pitchFamily="-109" charset="-128"/>
              </a:defRPr>
            </a:lvl1pPr>
          </a:lstStyle>
          <a:p>
            <a:pPr>
              <a:defRPr/>
            </a:pPr>
            <a:endParaRPr lang="en-US"/>
          </a:p>
        </p:txBody>
      </p:sp>
      <p:sp>
        <p:nvSpPr>
          <p:cNvPr id="6" name="Slide Number Placeholder 5"/>
          <p:cNvSpPr>
            <a:spLocks noGrp="1"/>
          </p:cNvSpPr>
          <p:nvPr>
            <p:ph type="sldNum" sz="quarter" idx="12"/>
          </p:nvPr>
        </p:nvSpPr>
        <p:spPr>
          <a:xfrm>
            <a:off x="6553200" y="4767263"/>
            <a:ext cx="2133600" cy="274637"/>
          </a:xfrm>
          <a:prstGeom prst="rect">
            <a:avLst/>
          </a:prstGeom>
        </p:spPr>
        <p:txBody>
          <a:bodyPr vert="horz" wrap="square" lIns="91440" tIns="45720" rIns="91440" bIns="45720" numCol="1" anchor="t" anchorCtr="0" compatLnSpc="1">
            <a:prstTxWarp prst="textNoShape">
              <a:avLst/>
            </a:prstTxWarp>
          </a:bodyPr>
          <a:lstStyle>
            <a:lvl1pPr>
              <a:defRPr/>
            </a:lvl1pPr>
          </a:lstStyle>
          <a:p>
            <a:fld id="{F14F5F57-7FBF-DD44-A335-ACC5AF7B86F7}" type="slidenum">
              <a:rPr lang="en-US" altLang="en-US"/>
              <a:pPr/>
              <a:t>‹#›</a:t>
            </a:fld>
            <a:endParaRPr lang="en-US" altLang="en-US"/>
          </a:p>
        </p:txBody>
      </p:sp>
    </p:spTree>
    <p:extLst>
      <p:ext uri="{BB962C8B-B14F-4D97-AF65-F5344CB8AC3E}">
        <p14:creationId xmlns:p14="http://schemas.microsoft.com/office/powerpoint/2010/main" val="95949658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06375"/>
            <a:ext cx="8229600" cy="857250"/>
          </a:xfrm>
          <a:prstGeom prst="rect">
            <a:avLst/>
          </a:prstGeom>
        </p:spPr>
        <p:txBody>
          <a:bodyPr/>
          <a:lstStyle/>
          <a:p>
            <a:r>
              <a:rPr lang="en-AU"/>
              <a:t>Click to edit Master title style</a:t>
            </a:r>
            <a:endParaRPr lang="en-US"/>
          </a:p>
        </p:txBody>
      </p:sp>
      <p:sp>
        <p:nvSpPr>
          <p:cNvPr id="3" name="Content Placeholder 2"/>
          <p:cNvSpPr>
            <a:spLocks noGrp="1"/>
          </p:cNvSpPr>
          <p:nvPr>
            <p:ph idx="1"/>
          </p:nvPr>
        </p:nvSpPr>
        <p:spPr>
          <a:xfrm>
            <a:off x="457200" y="1200150"/>
            <a:ext cx="8229600" cy="3394075"/>
          </a:xfrm>
          <a:prstGeom prst="rect">
            <a:avLst/>
          </a:prstGeom>
        </p:spPr>
        <p:txBody>
          <a:bodyPr/>
          <a:lstStyle/>
          <a:p>
            <a:pPr lvl="0"/>
            <a:r>
              <a:rPr lang="en-AU"/>
              <a:t>Click to edit Master text styles</a:t>
            </a:r>
          </a:p>
          <a:p>
            <a:pPr lvl="1"/>
            <a:r>
              <a:rPr lang="en-AU"/>
              <a:t>Second level</a:t>
            </a:r>
          </a:p>
          <a:p>
            <a:pPr lvl="2"/>
            <a:r>
              <a:rPr lang="en-AU"/>
              <a:t>Third level</a:t>
            </a:r>
          </a:p>
          <a:p>
            <a:pPr lvl="3"/>
            <a:r>
              <a:rPr lang="en-AU"/>
              <a:t>Fourth level</a:t>
            </a:r>
          </a:p>
          <a:p>
            <a:pPr lvl="4"/>
            <a:r>
              <a:rPr lang="en-AU"/>
              <a:t>Fifth level</a:t>
            </a:r>
            <a:endParaRPr lang="en-US"/>
          </a:p>
        </p:txBody>
      </p:sp>
      <p:sp>
        <p:nvSpPr>
          <p:cNvPr id="4" name="Date Placeholder 3"/>
          <p:cNvSpPr>
            <a:spLocks noGrp="1"/>
          </p:cNvSpPr>
          <p:nvPr>
            <p:ph type="dt" sz="half" idx="10"/>
          </p:nvPr>
        </p:nvSpPr>
        <p:spPr>
          <a:xfrm>
            <a:off x="457200" y="4767263"/>
            <a:ext cx="2133600" cy="274637"/>
          </a:xfrm>
          <a:prstGeom prst="rect">
            <a:avLst/>
          </a:prstGeom>
        </p:spPr>
        <p:txBody>
          <a:bodyPr vert="horz" wrap="square" lIns="91440" tIns="45720" rIns="91440" bIns="45720" numCol="1" anchor="t" anchorCtr="0" compatLnSpc="1">
            <a:prstTxWarp prst="textNoShape">
              <a:avLst/>
            </a:prstTxWarp>
          </a:bodyPr>
          <a:lstStyle>
            <a:lvl1pPr>
              <a:defRPr/>
            </a:lvl1pPr>
          </a:lstStyle>
          <a:p>
            <a:fld id="{9FCC1E22-BD0A-1848-9261-810858117ABF}" type="datetime1">
              <a:rPr lang="en-US" altLang="en-US"/>
              <a:pPr/>
              <a:t>5/13/2019</a:t>
            </a:fld>
            <a:endParaRPr lang="en-US" altLang="en-US"/>
          </a:p>
        </p:txBody>
      </p:sp>
      <p:sp>
        <p:nvSpPr>
          <p:cNvPr id="5" name="Footer Placeholder 4"/>
          <p:cNvSpPr>
            <a:spLocks noGrp="1"/>
          </p:cNvSpPr>
          <p:nvPr>
            <p:ph type="ftr" sz="quarter" idx="11"/>
          </p:nvPr>
        </p:nvSpPr>
        <p:spPr>
          <a:xfrm>
            <a:off x="3124200" y="4767263"/>
            <a:ext cx="2895600" cy="274637"/>
          </a:xfrm>
          <a:prstGeom prst="rect">
            <a:avLst/>
          </a:prstGeom>
        </p:spPr>
        <p:txBody>
          <a:bodyPr/>
          <a:lstStyle>
            <a:lvl1pPr>
              <a:defRPr>
                <a:latin typeface="Arial" pitchFamily="-109" charset="0"/>
                <a:ea typeface="ＭＳ Ｐゴシック" pitchFamily="-109" charset="-128"/>
                <a:cs typeface="ＭＳ Ｐゴシック" pitchFamily="-109" charset="-128"/>
              </a:defRPr>
            </a:lvl1pPr>
          </a:lstStyle>
          <a:p>
            <a:pPr>
              <a:defRPr/>
            </a:pPr>
            <a:endParaRPr lang="en-US"/>
          </a:p>
        </p:txBody>
      </p:sp>
      <p:sp>
        <p:nvSpPr>
          <p:cNvPr id="6" name="Slide Number Placeholder 5"/>
          <p:cNvSpPr>
            <a:spLocks noGrp="1"/>
          </p:cNvSpPr>
          <p:nvPr>
            <p:ph type="sldNum" sz="quarter" idx="12"/>
          </p:nvPr>
        </p:nvSpPr>
        <p:spPr>
          <a:xfrm>
            <a:off x="6553200" y="4767263"/>
            <a:ext cx="2133600" cy="274637"/>
          </a:xfrm>
          <a:prstGeom prst="rect">
            <a:avLst/>
          </a:prstGeom>
        </p:spPr>
        <p:txBody>
          <a:bodyPr vert="horz" wrap="square" lIns="91440" tIns="45720" rIns="91440" bIns="45720" numCol="1" anchor="t" anchorCtr="0" compatLnSpc="1">
            <a:prstTxWarp prst="textNoShape">
              <a:avLst/>
            </a:prstTxWarp>
          </a:bodyPr>
          <a:lstStyle>
            <a:lvl1pPr>
              <a:defRPr/>
            </a:lvl1pPr>
          </a:lstStyle>
          <a:p>
            <a:fld id="{0F1FAF1E-E89D-EB42-A56E-87E7AEFADF4B}" type="slidenum">
              <a:rPr lang="en-US" altLang="en-US"/>
              <a:pPr/>
              <a:t>‹#›</a:t>
            </a:fld>
            <a:endParaRPr lang="en-US" altLang="en-US"/>
          </a:p>
        </p:txBody>
      </p:sp>
    </p:spTree>
    <p:extLst>
      <p:ext uri="{BB962C8B-B14F-4D97-AF65-F5344CB8AC3E}">
        <p14:creationId xmlns:p14="http://schemas.microsoft.com/office/powerpoint/2010/main" val="120699738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a:prstGeom prst="rect">
            <a:avLst/>
          </a:prstGeom>
        </p:spPr>
        <p:txBody>
          <a:bodyPr anchor="t"/>
          <a:lstStyle>
            <a:lvl1pPr algn="l">
              <a:defRPr sz="4000" b="1" cap="all"/>
            </a:lvl1pPr>
          </a:lstStyle>
          <a:p>
            <a:r>
              <a:rPr lang="en-AU"/>
              <a:t>Click to edit Master title style</a:t>
            </a:r>
            <a:endParaRPr lang="en-US"/>
          </a:p>
        </p:txBody>
      </p:sp>
      <p:sp>
        <p:nvSpPr>
          <p:cNvPr id="3" name="Text Placeholder 2"/>
          <p:cNvSpPr>
            <a:spLocks noGrp="1"/>
          </p:cNvSpPr>
          <p:nvPr>
            <p:ph type="body" idx="1"/>
          </p:nvPr>
        </p:nvSpPr>
        <p:spPr>
          <a:xfrm>
            <a:off x="722313" y="2180035"/>
            <a:ext cx="7772400" cy="1125140"/>
          </a:xfrm>
          <a:prstGeom prst="rect">
            <a:avLst/>
          </a:prstGeo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AU"/>
              <a:t>Click to edit Master text styles</a:t>
            </a:r>
          </a:p>
        </p:txBody>
      </p:sp>
      <p:sp>
        <p:nvSpPr>
          <p:cNvPr id="4" name="Date Placeholder 3"/>
          <p:cNvSpPr>
            <a:spLocks noGrp="1"/>
          </p:cNvSpPr>
          <p:nvPr>
            <p:ph type="dt" sz="half" idx="10"/>
          </p:nvPr>
        </p:nvSpPr>
        <p:spPr>
          <a:xfrm>
            <a:off x="457200" y="4767263"/>
            <a:ext cx="2133600" cy="274637"/>
          </a:xfrm>
          <a:prstGeom prst="rect">
            <a:avLst/>
          </a:prstGeom>
        </p:spPr>
        <p:txBody>
          <a:bodyPr vert="horz" wrap="square" lIns="91440" tIns="45720" rIns="91440" bIns="45720" numCol="1" anchor="t" anchorCtr="0" compatLnSpc="1">
            <a:prstTxWarp prst="textNoShape">
              <a:avLst/>
            </a:prstTxWarp>
          </a:bodyPr>
          <a:lstStyle>
            <a:lvl1pPr>
              <a:defRPr/>
            </a:lvl1pPr>
          </a:lstStyle>
          <a:p>
            <a:fld id="{634AD528-6637-A94B-9705-AADE540ACDE6}" type="datetime1">
              <a:rPr lang="en-US" altLang="en-US"/>
              <a:pPr/>
              <a:t>5/13/2019</a:t>
            </a:fld>
            <a:endParaRPr lang="en-US" altLang="en-US"/>
          </a:p>
        </p:txBody>
      </p:sp>
      <p:sp>
        <p:nvSpPr>
          <p:cNvPr id="5" name="Footer Placeholder 4"/>
          <p:cNvSpPr>
            <a:spLocks noGrp="1"/>
          </p:cNvSpPr>
          <p:nvPr>
            <p:ph type="ftr" sz="quarter" idx="11"/>
          </p:nvPr>
        </p:nvSpPr>
        <p:spPr>
          <a:xfrm>
            <a:off x="3124200" y="4767263"/>
            <a:ext cx="2895600" cy="274637"/>
          </a:xfrm>
          <a:prstGeom prst="rect">
            <a:avLst/>
          </a:prstGeom>
        </p:spPr>
        <p:txBody>
          <a:bodyPr/>
          <a:lstStyle>
            <a:lvl1pPr>
              <a:defRPr>
                <a:latin typeface="Arial" pitchFamily="-109" charset="0"/>
                <a:ea typeface="ＭＳ Ｐゴシック" pitchFamily="-109" charset="-128"/>
                <a:cs typeface="ＭＳ Ｐゴシック" pitchFamily="-109" charset="-128"/>
              </a:defRPr>
            </a:lvl1pPr>
          </a:lstStyle>
          <a:p>
            <a:pPr>
              <a:defRPr/>
            </a:pPr>
            <a:endParaRPr lang="en-US"/>
          </a:p>
        </p:txBody>
      </p:sp>
      <p:sp>
        <p:nvSpPr>
          <p:cNvPr id="6" name="Slide Number Placeholder 5"/>
          <p:cNvSpPr>
            <a:spLocks noGrp="1"/>
          </p:cNvSpPr>
          <p:nvPr>
            <p:ph type="sldNum" sz="quarter" idx="12"/>
          </p:nvPr>
        </p:nvSpPr>
        <p:spPr>
          <a:xfrm>
            <a:off x="6553200" y="4767263"/>
            <a:ext cx="2133600" cy="274637"/>
          </a:xfrm>
          <a:prstGeom prst="rect">
            <a:avLst/>
          </a:prstGeom>
        </p:spPr>
        <p:txBody>
          <a:bodyPr vert="horz" wrap="square" lIns="91440" tIns="45720" rIns="91440" bIns="45720" numCol="1" anchor="t" anchorCtr="0" compatLnSpc="1">
            <a:prstTxWarp prst="textNoShape">
              <a:avLst/>
            </a:prstTxWarp>
          </a:bodyPr>
          <a:lstStyle>
            <a:lvl1pPr>
              <a:defRPr/>
            </a:lvl1pPr>
          </a:lstStyle>
          <a:p>
            <a:fld id="{E189140E-AA30-8C49-B164-470641A874E6}" type="slidenum">
              <a:rPr lang="en-US" altLang="en-US"/>
              <a:pPr/>
              <a:t>‹#›</a:t>
            </a:fld>
            <a:endParaRPr lang="en-US" altLang="en-US"/>
          </a:p>
        </p:txBody>
      </p:sp>
    </p:spTree>
    <p:extLst>
      <p:ext uri="{BB962C8B-B14F-4D97-AF65-F5344CB8AC3E}">
        <p14:creationId xmlns:p14="http://schemas.microsoft.com/office/powerpoint/2010/main" val="87446971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06375"/>
            <a:ext cx="8229600" cy="857250"/>
          </a:xfrm>
          <a:prstGeom prst="rect">
            <a:avLst/>
          </a:prstGeom>
        </p:spPr>
        <p:txBody>
          <a:bodyPr/>
          <a:lstStyle/>
          <a:p>
            <a:r>
              <a:rPr lang="en-AU"/>
              <a:t>Click to edit Master title style</a:t>
            </a:r>
            <a:endParaRPr lang="en-US"/>
          </a:p>
        </p:txBody>
      </p:sp>
      <p:sp>
        <p:nvSpPr>
          <p:cNvPr id="3" name="Content Placeholder 2"/>
          <p:cNvSpPr>
            <a:spLocks noGrp="1"/>
          </p:cNvSpPr>
          <p:nvPr>
            <p:ph sz="half" idx="1"/>
          </p:nvPr>
        </p:nvSpPr>
        <p:spPr>
          <a:xfrm>
            <a:off x="457200" y="1200151"/>
            <a:ext cx="4038600" cy="3394472"/>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AU"/>
              <a:t>Click to edit Master text styles</a:t>
            </a:r>
          </a:p>
          <a:p>
            <a:pPr lvl="1"/>
            <a:r>
              <a:rPr lang="en-AU"/>
              <a:t>Second level</a:t>
            </a:r>
          </a:p>
          <a:p>
            <a:pPr lvl="2"/>
            <a:r>
              <a:rPr lang="en-AU"/>
              <a:t>Third level</a:t>
            </a:r>
          </a:p>
          <a:p>
            <a:pPr lvl="3"/>
            <a:r>
              <a:rPr lang="en-AU"/>
              <a:t>Fourth level</a:t>
            </a:r>
          </a:p>
          <a:p>
            <a:pPr lvl="4"/>
            <a:r>
              <a:rPr lang="en-AU"/>
              <a:t>Fifth level</a:t>
            </a:r>
            <a:endParaRPr lang="en-US"/>
          </a:p>
        </p:txBody>
      </p:sp>
      <p:sp>
        <p:nvSpPr>
          <p:cNvPr id="4" name="Content Placeholder 3"/>
          <p:cNvSpPr>
            <a:spLocks noGrp="1"/>
          </p:cNvSpPr>
          <p:nvPr>
            <p:ph sz="half" idx="2"/>
          </p:nvPr>
        </p:nvSpPr>
        <p:spPr>
          <a:xfrm>
            <a:off x="4648200" y="1200151"/>
            <a:ext cx="4038600" cy="3394472"/>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AU"/>
              <a:t>Click to edit Master text styles</a:t>
            </a:r>
          </a:p>
          <a:p>
            <a:pPr lvl="1"/>
            <a:r>
              <a:rPr lang="en-AU"/>
              <a:t>Second level</a:t>
            </a:r>
          </a:p>
          <a:p>
            <a:pPr lvl="2"/>
            <a:r>
              <a:rPr lang="en-AU"/>
              <a:t>Third level</a:t>
            </a:r>
          </a:p>
          <a:p>
            <a:pPr lvl="3"/>
            <a:r>
              <a:rPr lang="en-AU"/>
              <a:t>Fourth level</a:t>
            </a:r>
          </a:p>
          <a:p>
            <a:pPr lvl="4"/>
            <a:r>
              <a:rPr lang="en-AU"/>
              <a:t>Fifth level</a:t>
            </a:r>
            <a:endParaRPr lang="en-US"/>
          </a:p>
        </p:txBody>
      </p:sp>
      <p:sp>
        <p:nvSpPr>
          <p:cNvPr id="5" name="Date Placeholder 3"/>
          <p:cNvSpPr>
            <a:spLocks noGrp="1"/>
          </p:cNvSpPr>
          <p:nvPr>
            <p:ph type="dt" sz="half" idx="10"/>
          </p:nvPr>
        </p:nvSpPr>
        <p:spPr>
          <a:xfrm>
            <a:off x="457200" y="4767263"/>
            <a:ext cx="2133600" cy="274637"/>
          </a:xfrm>
          <a:prstGeom prst="rect">
            <a:avLst/>
          </a:prstGeom>
        </p:spPr>
        <p:txBody>
          <a:bodyPr vert="horz" wrap="square" lIns="91440" tIns="45720" rIns="91440" bIns="45720" numCol="1" anchor="t" anchorCtr="0" compatLnSpc="1">
            <a:prstTxWarp prst="textNoShape">
              <a:avLst/>
            </a:prstTxWarp>
          </a:bodyPr>
          <a:lstStyle>
            <a:lvl1pPr>
              <a:defRPr/>
            </a:lvl1pPr>
          </a:lstStyle>
          <a:p>
            <a:fld id="{DE3896B6-8360-8746-9CFC-1F263391D5DB}" type="datetime1">
              <a:rPr lang="en-US" altLang="en-US"/>
              <a:pPr/>
              <a:t>5/13/2019</a:t>
            </a:fld>
            <a:endParaRPr lang="en-US" altLang="en-US"/>
          </a:p>
        </p:txBody>
      </p:sp>
      <p:sp>
        <p:nvSpPr>
          <p:cNvPr id="6" name="Footer Placeholder 4"/>
          <p:cNvSpPr>
            <a:spLocks noGrp="1"/>
          </p:cNvSpPr>
          <p:nvPr>
            <p:ph type="ftr" sz="quarter" idx="11"/>
          </p:nvPr>
        </p:nvSpPr>
        <p:spPr>
          <a:xfrm>
            <a:off x="3124200" y="4767263"/>
            <a:ext cx="2895600" cy="274637"/>
          </a:xfrm>
          <a:prstGeom prst="rect">
            <a:avLst/>
          </a:prstGeom>
        </p:spPr>
        <p:txBody>
          <a:bodyPr/>
          <a:lstStyle>
            <a:lvl1pPr>
              <a:defRPr>
                <a:latin typeface="Arial" pitchFamily="-109" charset="0"/>
                <a:ea typeface="ＭＳ Ｐゴシック" pitchFamily="-109" charset="-128"/>
                <a:cs typeface="ＭＳ Ｐゴシック" pitchFamily="-109" charset="-128"/>
              </a:defRPr>
            </a:lvl1pPr>
          </a:lstStyle>
          <a:p>
            <a:pPr>
              <a:defRPr/>
            </a:pPr>
            <a:endParaRPr lang="en-US"/>
          </a:p>
        </p:txBody>
      </p:sp>
      <p:sp>
        <p:nvSpPr>
          <p:cNvPr id="7" name="Slide Number Placeholder 5"/>
          <p:cNvSpPr>
            <a:spLocks noGrp="1"/>
          </p:cNvSpPr>
          <p:nvPr>
            <p:ph type="sldNum" sz="quarter" idx="12"/>
          </p:nvPr>
        </p:nvSpPr>
        <p:spPr>
          <a:xfrm>
            <a:off x="6553200" y="4767263"/>
            <a:ext cx="2133600" cy="274637"/>
          </a:xfrm>
          <a:prstGeom prst="rect">
            <a:avLst/>
          </a:prstGeom>
        </p:spPr>
        <p:txBody>
          <a:bodyPr vert="horz" wrap="square" lIns="91440" tIns="45720" rIns="91440" bIns="45720" numCol="1" anchor="t" anchorCtr="0" compatLnSpc="1">
            <a:prstTxWarp prst="textNoShape">
              <a:avLst/>
            </a:prstTxWarp>
          </a:bodyPr>
          <a:lstStyle>
            <a:lvl1pPr>
              <a:defRPr/>
            </a:lvl1pPr>
          </a:lstStyle>
          <a:p>
            <a:fld id="{36626E52-141E-CC48-9581-C598E20D04C5}" type="slidenum">
              <a:rPr lang="en-US" altLang="en-US"/>
              <a:pPr/>
              <a:t>‹#›</a:t>
            </a:fld>
            <a:endParaRPr lang="en-US" altLang="en-US"/>
          </a:p>
        </p:txBody>
      </p:sp>
    </p:spTree>
    <p:extLst>
      <p:ext uri="{BB962C8B-B14F-4D97-AF65-F5344CB8AC3E}">
        <p14:creationId xmlns:p14="http://schemas.microsoft.com/office/powerpoint/2010/main" val="198185316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06375"/>
            <a:ext cx="8229600" cy="857250"/>
          </a:xfrm>
          <a:prstGeom prst="rect">
            <a:avLst/>
          </a:prstGeom>
        </p:spPr>
        <p:txBody>
          <a:bodyPr/>
          <a:lstStyle>
            <a:lvl1pPr>
              <a:defRPr/>
            </a:lvl1pPr>
          </a:lstStyle>
          <a:p>
            <a:r>
              <a:rPr lang="en-AU"/>
              <a:t>Click to edit Master title style</a:t>
            </a:r>
            <a:endParaRPr lang="en-US"/>
          </a:p>
        </p:txBody>
      </p:sp>
      <p:sp>
        <p:nvSpPr>
          <p:cNvPr id="3" name="Text Placeholder 2"/>
          <p:cNvSpPr>
            <a:spLocks noGrp="1"/>
          </p:cNvSpPr>
          <p:nvPr>
            <p:ph type="body" idx="1"/>
          </p:nvPr>
        </p:nvSpPr>
        <p:spPr>
          <a:xfrm>
            <a:off x="457200" y="1151335"/>
            <a:ext cx="4040188" cy="47982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AU"/>
              <a:t>Click to edit Master text styles</a:t>
            </a:r>
          </a:p>
        </p:txBody>
      </p:sp>
      <p:sp>
        <p:nvSpPr>
          <p:cNvPr id="4" name="Content Placeholder 3"/>
          <p:cNvSpPr>
            <a:spLocks noGrp="1"/>
          </p:cNvSpPr>
          <p:nvPr>
            <p:ph sz="half" idx="2"/>
          </p:nvPr>
        </p:nvSpPr>
        <p:spPr>
          <a:xfrm>
            <a:off x="457200" y="1631156"/>
            <a:ext cx="4040188" cy="2963466"/>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AU"/>
              <a:t>Click to edit Master text styles</a:t>
            </a:r>
          </a:p>
          <a:p>
            <a:pPr lvl="1"/>
            <a:r>
              <a:rPr lang="en-AU"/>
              <a:t>Second level</a:t>
            </a:r>
          </a:p>
          <a:p>
            <a:pPr lvl="2"/>
            <a:r>
              <a:rPr lang="en-AU"/>
              <a:t>Third level</a:t>
            </a:r>
          </a:p>
          <a:p>
            <a:pPr lvl="3"/>
            <a:r>
              <a:rPr lang="en-AU"/>
              <a:t>Fourth level</a:t>
            </a:r>
          </a:p>
          <a:p>
            <a:pPr lvl="4"/>
            <a:r>
              <a:rPr lang="en-AU"/>
              <a:t>Fifth level</a:t>
            </a:r>
            <a:endParaRPr lang="en-US"/>
          </a:p>
        </p:txBody>
      </p:sp>
      <p:sp>
        <p:nvSpPr>
          <p:cNvPr id="5" name="Text Placeholder 4"/>
          <p:cNvSpPr>
            <a:spLocks noGrp="1"/>
          </p:cNvSpPr>
          <p:nvPr>
            <p:ph type="body" sz="quarter" idx="3"/>
          </p:nvPr>
        </p:nvSpPr>
        <p:spPr>
          <a:xfrm>
            <a:off x="4645026" y="1151335"/>
            <a:ext cx="4041775" cy="47982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AU"/>
              <a:t>Click to edit Master text styles</a:t>
            </a:r>
          </a:p>
        </p:txBody>
      </p:sp>
      <p:sp>
        <p:nvSpPr>
          <p:cNvPr id="6" name="Content Placeholder 5"/>
          <p:cNvSpPr>
            <a:spLocks noGrp="1"/>
          </p:cNvSpPr>
          <p:nvPr>
            <p:ph sz="quarter" idx="4"/>
          </p:nvPr>
        </p:nvSpPr>
        <p:spPr>
          <a:xfrm>
            <a:off x="4645026" y="1631156"/>
            <a:ext cx="4041775" cy="2963466"/>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AU"/>
              <a:t>Click to edit Master text styles</a:t>
            </a:r>
          </a:p>
          <a:p>
            <a:pPr lvl="1"/>
            <a:r>
              <a:rPr lang="en-AU"/>
              <a:t>Second level</a:t>
            </a:r>
          </a:p>
          <a:p>
            <a:pPr lvl="2"/>
            <a:r>
              <a:rPr lang="en-AU"/>
              <a:t>Third level</a:t>
            </a:r>
          </a:p>
          <a:p>
            <a:pPr lvl="3"/>
            <a:r>
              <a:rPr lang="en-AU"/>
              <a:t>Fourth level</a:t>
            </a:r>
          </a:p>
          <a:p>
            <a:pPr lvl="4"/>
            <a:r>
              <a:rPr lang="en-AU"/>
              <a:t>Fifth level</a:t>
            </a:r>
            <a:endParaRPr lang="en-US"/>
          </a:p>
        </p:txBody>
      </p:sp>
      <p:sp>
        <p:nvSpPr>
          <p:cNvPr id="7" name="Date Placeholder 3"/>
          <p:cNvSpPr>
            <a:spLocks noGrp="1"/>
          </p:cNvSpPr>
          <p:nvPr>
            <p:ph type="dt" sz="half" idx="10"/>
          </p:nvPr>
        </p:nvSpPr>
        <p:spPr>
          <a:xfrm>
            <a:off x="457200" y="4767263"/>
            <a:ext cx="2133600" cy="274637"/>
          </a:xfrm>
          <a:prstGeom prst="rect">
            <a:avLst/>
          </a:prstGeom>
        </p:spPr>
        <p:txBody>
          <a:bodyPr vert="horz" wrap="square" lIns="91440" tIns="45720" rIns="91440" bIns="45720" numCol="1" anchor="t" anchorCtr="0" compatLnSpc="1">
            <a:prstTxWarp prst="textNoShape">
              <a:avLst/>
            </a:prstTxWarp>
          </a:bodyPr>
          <a:lstStyle>
            <a:lvl1pPr>
              <a:defRPr/>
            </a:lvl1pPr>
          </a:lstStyle>
          <a:p>
            <a:fld id="{EC093DE6-529B-AD45-97BC-4E88DC47EA84}" type="datetime1">
              <a:rPr lang="en-US" altLang="en-US"/>
              <a:pPr/>
              <a:t>5/13/2019</a:t>
            </a:fld>
            <a:endParaRPr lang="en-US" altLang="en-US"/>
          </a:p>
        </p:txBody>
      </p:sp>
      <p:sp>
        <p:nvSpPr>
          <p:cNvPr id="8" name="Footer Placeholder 4"/>
          <p:cNvSpPr>
            <a:spLocks noGrp="1"/>
          </p:cNvSpPr>
          <p:nvPr>
            <p:ph type="ftr" sz="quarter" idx="11"/>
          </p:nvPr>
        </p:nvSpPr>
        <p:spPr>
          <a:xfrm>
            <a:off x="3124200" y="4767263"/>
            <a:ext cx="2895600" cy="274637"/>
          </a:xfrm>
          <a:prstGeom prst="rect">
            <a:avLst/>
          </a:prstGeom>
        </p:spPr>
        <p:txBody>
          <a:bodyPr/>
          <a:lstStyle>
            <a:lvl1pPr>
              <a:defRPr>
                <a:latin typeface="Arial" pitchFamily="-109" charset="0"/>
                <a:ea typeface="ＭＳ Ｐゴシック" pitchFamily="-109" charset="-128"/>
                <a:cs typeface="ＭＳ Ｐゴシック" pitchFamily="-109" charset="-128"/>
              </a:defRPr>
            </a:lvl1pPr>
          </a:lstStyle>
          <a:p>
            <a:pPr>
              <a:defRPr/>
            </a:pPr>
            <a:endParaRPr lang="en-US"/>
          </a:p>
        </p:txBody>
      </p:sp>
      <p:sp>
        <p:nvSpPr>
          <p:cNvPr id="9" name="Slide Number Placeholder 5"/>
          <p:cNvSpPr>
            <a:spLocks noGrp="1"/>
          </p:cNvSpPr>
          <p:nvPr>
            <p:ph type="sldNum" sz="quarter" idx="12"/>
          </p:nvPr>
        </p:nvSpPr>
        <p:spPr>
          <a:xfrm>
            <a:off x="6553200" y="4767263"/>
            <a:ext cx="2133600" cy="274637"/>
          </a:xfrm>
          <a:prstGeom prst="rect">
            <a:avLst/>
          </a:prstGeom>
        </p:spPr>
        <p:txBody>
          <a:bodyPr vert="horz" wrap="square" lIns="91440" tIns="45720" rIns="91440" bIns="45720" numCol="1" anchor="t" anchorCtr="0" compatLnSpc="1">
            <a:prstTxWarp prst="textNoShape">
              <a:avLst/>
            </a:prstTxWarp>
          </a:bodyPr>
          <a:lstStyle>
            <a:lvl1pPr>
              <a:defRPr/>
            </a:lvl1pPr>
          </a:lstStyle>
          <a:p>
            <a:fld id="{034AC801-FE54-4D4D-8CBE-BCE744F49B4F}" type="slidenum">
              <a:rPr lang="en-US" altLang="en-US"/>
              <a:pPr/>
              <a:t>‹#›</a:t>
            </a:fld>
            <a:endParaRPr lang="en-US" altLang="en-US"/>
          </a:p>
        </p:txBody>
      </p:sp>
    </p:spTree>
    <p:extLst>
      <p:ext uri="{BB962C8B-B14F-4D97-AF65-F5344CB8AC3E}">
        <p14:creationId xmlns:p14="http://schemas.microsoft.com/office/powerpoint/2010/main" val="15347455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06375"/>
            <a:ext cx="8229600" cy="857250"/>
          </a:xfrm>
          <a:prstGeom prst="rect">
            <a:avLst/>
          </a:prstGeom>
        </p:spPr>
        <p:txBody>
          <a:bodyPr/>
          <a:lstStyle/>
          <a:p>
            <a:r>
              <a:rPr lang="en-AU"/>
              <a:t>Click to edit Master title style</a:t>
            </a:r>
            <a:endParaRPr lang="en-US"/>
          </a:p>
        </p:txBody>
      </p:sp>
      <p:sp>
        <p:nvSpPr>
          <p:cNvPr id="3" name="Date Placeholder 3"/>
          <p:cNvSpPr>
            <a:spLocks noGrp="1"/>
          </p:cNvSpPr>
          <p:nvPr>
            <p:ph type="dt" sz="half" idx="10"/>
          </p:nvPr>
        </p:nvSpPr>
        <p:spPr>
          <a:xfrm>
            <a:off x="457200" y="4767263"/>
            <a:ext cx="2133600" cy="274637"/>
          </a:xfrm>
          <a:prstGeom prst="rect">
            <a:avLst/>
          </a:prstGeom>
        </p:spPr>
        <p:txBody>
          <a:bodyPr vert="horz" wrap="square" lIns="91440" tIns="45720" rIns="91440" bIns="45720" numCol="1" anchor="t" anchorCtr="0" compatLnSpc="1">
            <a:prstTxWarp prst="textNoShape">
              <a:avLst/>
            </a:prstTxWarp>
          </a:bodyPr>
          <a:lstStyle>
            <a:lvl1pPr>
              <a:defRPr/>
            </a:lvl1pPr>
          </a:lstStyle>
          <a:p>
            <a:fld id="{830FD3A6-9E88-E746-BC14-AA1218108928}" type="datetime1">
              <a:rPr lang="en-US" altLang="en-US"/>
              <a:pPr/>
              <a:t>5/13/2019</a:t>
            </a:fld>
            <a:endParaRPr lang="en-US" altLang="en-US"/>
          </a:p>
        </p:txBody>
      </p:sp>
      <p:sp>
        <p:nvSpPr>
          <p:cNvPr id="4" name="Footer Placeholder 4"/>
          <p:cNvSpPr>
            <a:spLocks noGrp="1"/>
          </p:cNvSpPr>
          <p:nvPr>
            <p:ph type="ftr" sz="quarter" idx="11"/>
          </p:nvPr>
        </p:nvSpPr>
        <p:spPr>
          <a:xfrm>
            <a:off x="3124200" y="4767263"/>
            <a:ext cx="2895600" cy="274637"/>
          </a:xfrm>
          <a:prstGeom prst="rect">
            <a:avLst/>
          </a:prstGeom>
        </p:spPr>
        <p:txBody>
          <a:bodyPr/>
          <a:lstStyle>
            <a:lvl1pPr>
              <a:defRPr>
                <a:latin typeface="Arial" pitchFamily="-109" charset="0"/>
                <a:ea typeface="ＭＳ Ｐゴシック" pitchFamily="-109" charset="-128"/>
                <a:cs typeface="ＭＳ Ｐゴシック" pitchFamily="-109" charset="-128"/>
              </a:defRPr>
            </a:lvl1pPr>
          </a:lstStyle>
          <a:p>
            <a:pPr>
              <a:defRPr/>
            </a:pPr>
            <a:endParaRPr lang="en-US"/>
          </a:p>
        </p:txBody>
      </p:sp>
      <p:sp>
        <p:nvSpPr>
          <p:cNvPr id="5" name="Slide Number Placeholder 5"/>
          <p:cNvSpPr>
            <a:spLocks noGrp="1"/>
          </p:cNvSpPr>
          <p:nvPr>
            <p:ph type="sldNum" sz="quarter" idx="12"/>
          </p:nvPr>
        </p:nvSpPr>
        <p:spPr>
          <a:xfrm>
            <a:off x="6553200" y="4767263"/>
            <a:ext cx="2133600" cy="274637"/>
          </a:xfrm>
          <a:prstGeom prst="rect">
            <a:avLst/>
          </a:prstGeom>
        </p:spPr>
        <p:txBody>
          <a:bodyPr vert="horz" wrap="square" lIns="91440" tIns="45720" rIns="91440" bIns="45720" numCol="1" anchor="t" anchorCtr="0" compatLnSpc="1">
            <a:prstTxWarp prst="textNoShape">
              <a:avLst/>
            </a:prstTxWarp>
          </a:bodyPr>
          <a:lstStyle>
            <a:lvl1pPr>
              <a:defRPr/>
            </a:lvl1pPr>
          </a:lstStyle>
          <a:p>
            <a:fld id="{9644362D-1867-254B-ACB4-FBCE2A9C96F3}" type="slidenum">
              <a:rPr lang="en-US" altLang="en-US"/>
              <a:pPr/>
              <a:t>‹#›</a:t>
            </a:fld>
            <a:endParaRPr lang="en-US" altLang="en-US"/>
          </a:p>
        </p:txBody>
      </p:sp>
    </p:spTree>
    <p:extLst>
      <p:ext uri="{BB962C8B-B14F-4D97-AF65-F5344CB8AC3E}">
        <p14:creationId xmlns:p14="http://schemas.microsoft.com/office/powerpoint/2010/main" val="10427276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a:xfrm>
            <a:off x="457200" y="4767263"/>
            <a:ext cx="2133600" cy="274637"/>
          </a:xfrm>
          <a:prstGeom prst="rect">
            <a:avLst/>
          </a:prstGeom>
        </p:spPr>
        <p:txBody>
          <a:bodyPr vert="horz" wrap="square" lIns="91440" tIns="45720" rIns="91440" bIns="45720" numCol="1" anchor="t" anchorCtr="0" compatLnSpc="1">
            <a:prstTxWarp prst="textNoShape">
              <a:avLst/>
            </a:prstTxWarp>
          </a:bodyPr>
          <a:lstStyle>
            <a:lvl1pPr>
              <a:defRPr/>
            </a:lvl1pPr>
          </a:lstStyle>
          <a:p>
            <a:fld id="{A7F7A5A6-969E-264A-B67A-67D420C5DA46}" type="datetime1">
              <a:rPr lang="en-US" altLang="en-US"/>
              <a:pPr/>
              <a:t>5/13/2019</a:t>
            </a:fld>
            <a:endParaRPr lang="en-US" altLang="en-US"/>
          </a:p>
        </p:txBody>
      </p:sp>
      <p:sp>
        <p:nvSpPr>
          <p:cNvPr id="3" name="Footer Placeholder 4"/>
          <p:cNvSpPr>
            <a:spLocks noGrp="1"/>
          </p:cNvSpPr>
          <p:nvPr>
            <p:ph type="ftr" sz="quarter" idx="11"/>
          </p:nvPr>
        </p:nvSpPr>
        <p:spPr>
          <a:xfrm>
            <a:off x="3124200" y="4767263"/>
            <a:ext cx="2895600" cy="274637"/>
          </a:xfrm>
          <a:prstGeom prst="rect">
            <a:avLst/>
          </a:prstGeom>
        </p:spPr>
        <p:txBody>
          <a:bodyPr/>
          <a:lstStyle>
            <a:lvl1pPr>
              <a:defRPr>
                <a:latin typeface="Arial" pitchFamily="-109" charset="0"/>
                <a:ea typeface="ＭＳ Ｐゴシック" pitchFamily="-109" charset="-128"/>
                <a:cs typeface="ＭＳ Ｐゴシック" pitchFamily="-109" charset="-128"/>
              </a:defRPr>
            </a:lvl1pPr>
          </a:lstStyle>
          <a:p>
            <a:pPr>
              <a:defRPr/>
            </a:pPr>
            <a:endParaRPr lang="en-US"/>
          </a:p>
        </p:txBody>
      </p:sp>
      <p:sp>
        <p:nvSpPr>
          <p:cNvPr id="4" name="Slide Number Placeholder 5"/>
          <p:cNvSpPr>
            <a:spLocks noGrp="1"/>
          </p:cNvSpPr>
          <p:nvPr>
            <p:ph type="sldNum" sz="quarter" idx="12"/>
          </p:nvPr>
        </p:nvSpPr>
        <p:spPr>
          <a:xfrm>
            <a:off x="6553200" y="4767263"/>
            <a:ext cx="2133600" cy="274637"/>
          </a:xfrm>
          <a:prstGeom prst="rect">
            <a:avLst/>
          </a:prstGeom>
        </p:spPr>
        <p:txBody>
          <a:bodyPr vert="horz" wrap="square" lIns="91440" tIns="45720" rIns="91440" bIns="45720" numCol="1" anchor="t" anchorCtr="0" compatLnSpc="1">
            <a:prstTxWarp prst="textNoShape">
              <a:avLst/>
            </a:prstTxWarp>
          </a:bodyPr>
          <a:lstStyle>
            <a:lvl1pPr>
              <a:defRPr/>
            </a:lvl1pPr>
          </a:lstStyle>
          <a:p>
            <a:fld id="{E3359AE5-D10D-2041-AD74-D47BC70A95CF}" type="slidenum">
              <a:rPr lang="en-US" altLang="en-US"/>
              <a:pPr/>
              <a:t>‹#›</a:t>
            </a:fld>
            <a:endParaRPr lang="en-US" altLang="en-US"/>
          </a:p>
        </p:txBody>
      </p:sp>
    </p:spTree>
    <p:extLst>
      <p:ext uri="{BB962C8B-B14F-4D97-AF65-F5344CB8AC3E}">
        <p14:creationId xmlns:p14="http://schemas.microsoft.com/office/powerpoint/2010/main" val="165755824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04787"/>
            <a:ext cx="3008313" cy="871538"/>
          </a:xfrm>
          <a:prstGeom prst="rect">
            <a:avLst/>
          </a:prstGeom>
        </p:spPr>
        <p:txBody>
          <a:bodyPr anchor="b"/>
          <a:lstStyle>
            <a:lvl1pPr algn="l">
              <a:defRPr sz="2000" b="1"/>
            </a:lvl1pPr>
          </a:lstStyle>
          <a:p>
            <a:r>
              <a:rPr lang="en-AU"/>
              <a:t>Click to edit Master title style</a:t>
            </a:r>
            <a:endParaRPr lang="en-US"/>
          </a:p>
        </p:txBody>
      </p:sp>
      <p:sp>
        <p:nvSpPr>
          <p:cNvPr id="3" name="Content Placeholder 2"/>
          <p:cNvSpPr>
            <a:spLocks noGrp="1"/>
          </p:cNvSpPr>
          <p:nvPr>
            <p:ph idx="1"/>
          </p:nvPr>
        </p:nvSpPr>
        <p:spPr>
          <a:xfrm>
            <a:off x="3575050" y="204788"/>
            <a:ext cx="5111750" cy="4389835"/>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AU"/>
              <a:t>Click to edit Master text styles</a:t>
            </a:r>
          </a:p>
          <a:p>
            <a:pPr lvl="1"/>
            <a:r>
              <a:rPr lang="en-AU"/>
              <a:t>Second level</a:t>
            </a:r>
          </a:p>
          <a:p>
            <a:pPr lvl="2"/>
            <a:r>
              <a:rPr lang="en-AU"/>
              <a:t>Third level</a:t>
            </a:r>
          </a:p>
          <a:p>
            <a:pPr lvl="3"/>
            <a:r>
              <a:rPr lang="en-AU"/>
              <a:t>Fourth level</a:t>
            </a:r>
          </a:p>
          <a:p>
            <a:pPr lvl="4"/>
            <a:r>
              <a:rPr lang="en-AU"/>
              <a:t>Fifth level</a:t>
            </a:r>
            <a:endParaRPr lang="en-US"/>
          </a:p>
        </p:txBody>
      </p:sp>
      <p:sp>
        <p:nvSpPr>
          <p:cNvPr id="4" name="Text Placeholder 3"/>
          <p:cNvSpPr>
            <a:spLocks noGrp="1"/>
          </p:cNvSpPr>
          <p:nvPr>
            <p:ph type="body" sz="half" idx="2"/>
          </p:nvPr>
        </p:nvSpPr>
        <p:spPr>
          <a:xfrm>
            <a:off x="457201" y="1076326"/>
            <a:ext cx="3008313" cy="3518297"/>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AU"/>
              <a:t>Click to edit Master text styles</a:t>
            </a:r>
          </a:p>
        </p:txBody>
      </p:sp>
      <p:sp>
        <p:nvSpPr>
          <p:cNvPr id="5" name="Date Placeholder 3"/>
          <p:cNvSpPr>
            <a:spLocks noGrp="1"/>
          </p:cNvSpPr>
          <p:nvPr>
            <p:ph type="dt" sz="half" idx="10"/>
          </p:nvPr>
        </p:nvSpPr>
        <p:spPr>
          <a:xfrm>
            <a:off x="457200" y="4767263"/>
            <a:ext cx="2133600" cy="274637"/>
          </a:xfrm>
          <a:prstGeom prst="rect">
            <a:avLst/>
          </a:prstGeom>
        </p:spPr>
        <p:txBody>
          <a:bodyPr vert="horz" wrap="square" lIns="91440" tIns="45720" rIns="91440" bIns="45720" numCol="1" anchor="t" anchorCtr="0" compatLnSpc="1">
            <a:prstTxWarp prst="textNoShape">
              <a:avLst/>
            </a:prstTxWarp>
          </a:bodyPr>
          <a:lstStyle>
            <a:lvl1pPr>
              <a:defRPr/>
            </a:lvl1pPr>
          </a:lstStyle>
          <a:p>
            <a:fld id="{C8A66633-27E4-834F-A0C7-4F7152FC4C9B}" type="datetime1">
              <a:rPr lang="en-US" altLang="en-US"/>
              <a:pPr/>
              <a:t>5/13/2019</a:t>
            </a:fld>
            <a:endParaRPr lang="en-US" altLang="en-US"/>
          </a:p>
        </p:txBody>
      </p:sp>
      <p:sp>
        <p:nvSpPr>
          <p:cNvPr id="6" name="Footer Placeholder 4"/>
          <p:cNvSpPr>
            <a:spLocks noGrp="1"/>
          </p:cNvSpPr>
          <p:nvPr>
            <p:ph type="ftr" sz="quarter" idx="11"/>
          </p:nvPr>
        </p:nvSpPr>
        <p:spPr>
          <a:xfrm>
            <a:off x="3124200" y="4767263"/>
            <a:ext cx="2895600" cy="274637"/>
          </a:xfrm>
          <a:prstGeom prst="rect">
            <a:avLst/>
          </a:prstGeom>
        </p:spPr>
        <p:txBody>
          <a:bodyPr/>
          <a:lstStyle>
            <a:lvl1pPr>
              <a:defRPr>
                <a:latin typeface="Arial" pitchFamily="-109" charset="0"/>
                <a:ea typeface="ＭＳ Ｐゴシック" pitchFamily="-109" charset="-128"/>
                <a:cs typeface="ＭＳ Ｐゴシック" pitchFamily="-109" charset="-128"/>
              </a:defRPr>
            </a:lvl1pPr>
          </a:lstStyle>
          <a:p>
            <a:pPr>
              <a:defRPr/>
            </a:pPr>
            <a:endParaRPr lang="en-US"/>
          </a:p>
        </p:txBody>
      </p:sp>
      <p:sp>
        <p:nvSpPr>
          <p:cNvPr id="7" name="Slide Number Placeholder 5"/>
          <p:cNvSpPr>
            <a:spLocks noGrp="1"/>
          </p:cNvSpPr>
          <p:nvPr>
            <p:ph type="sldNum" sz="quarter" idx="12"/>
          </p:nvPr>
        </p:nvSpPr>
        <p:spPr>
          <a:xfrm>
            <a:off x="6553200" y="4767263"/>
            <a:ext cx="2133600" cy="274637"/>
          </a:xfrm>
          <a:prstGeom prst="rect">
            <a:avLst/>
          </a:prstGeom>
        </p:spPr>
        <p:txBody>
          <a:bodyPr vert="horz" wrap="square" lIns="91440" tIns="45720" rIns="91440" bIns="45720" numCol="1" anchor="t" anchorCtr="0" compatLnSpc="1">
            <a:prstTxWarp prst="textNoShape">
              <a:avLst/>
            </a:prstTxWarp>
          </a:bodyPr>
          <a:lstStyle>
            <a:lvl1pPr>
              <a:defRPr/>
            </a:lvl1pPr>
          </a:lstStyle>
          <a:p>
            <a:fld id="{25AA12B6-1CA1-484F-89E0-9D46CC94DD8B}" type="slidenum">
              <a:rPr lang="en-US" altLang="en-US"/>
              <a:pPr/>
              <a:t>‹#›</a:t>
            </a:fld>
            <a:endParaRPr lang="en-US" altLang="en-US"/>
          </a:p>
        </p:txBody>
      </p:sp>
    </p:spTree>
    <p:extLst>
      <p:ext uri="{BB962C8B-B14F-4D97-AF65-F5344CB8AC3E}">
        <p14:creationId xmlns:p14="http://schemas.microsoft.com/office/powerpoint/2010/main" val="14234707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0"/>
            <a:ext cx="5486400" cy="425054"/>
          </a:xfrm>
          <a:prstGeom prst="rect">
            <a:avLst/>
          </a:prstGeom>
        </p:spPr>
        <p:txBody>
          <a:bodyPr anchor="b"/>
          <a:lstStyle>
            <a:lvl1pPr algn="l">
              <a:defRPr sz="2000" b="1"/>
            </a:lvl1pPr>
          </a:lstStyle>
          <a:p>
            <a:r>
              <a:rPr lang="en-AU"/>
              <a:t>Click to edit Master title style</a:t>
            </a:r>
            <a:endParaRPr lang="en-US"/>
          </a:p>
        </p:txBody>
      </p:sp>
      <p:sp>
        <p:nvSpPr>
          <p:cNvPr id="3" name="Picture Placeholder 2"/>
          <p:cNvSpPr>
            <a:spLocks noGrp="1"/>
          </p:cNvSpPr>
          <p:nvPr>
            <p:ph type="pic" idx="1"/>
          </p:nvPr>
        </p:nvSpPr>
        <p:spPr>
          <a:xfrm>
            <a:off x="1792288" y="459581"/>
            <a:ext cx="5486400" cy="3086100"/>
          </a:xfrm>
          <a:prstGeom prst="rect">
            <a:avLst/>
          </a:prstGeo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4025503"/>
            <a:ext cx="5486400" cy="603647"/>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AU"/>
              <a:t>Click to edit Master text styles</a:t>
            </a:r>
          </a:p>
        </p:txBody>
      </p:sp>
      <p:sp>
        <p:nvSpPr>
          <p:cNvPr id="5" name="Date Placeholder 3"/>
          <p:cNvSpPr>
            <a:spLocks noGrp="1"/>
          </p:cNvSpPr>
          <p:nvPr>
            <p:ph type="dt" sz="half" idx="10"/>
          </p:nvPr>
        </p:nvSpPr>
        <p:spPr>
          <a:xfrm>
            <a:off x="457200" y="4767263"/>
            <a:ext cx="2133600" cy="274637"/>
          </a:xfrm>
          <a:prstGeom prst="rect">
            <a:avLst/>
          </a:prstGeom>
        </p:spPr>
        <p:txBody>
          <a:bodyPr vert="horz" wrap="square" lIns="91440" tIns="45720" rIns="91440" bIns="45720" numCol="1" anchor="t" anchorCtr="0" compatLnSpc="1">
            <a:prstTxWarp prst="textNoShape">
              <a:avLst/>
            </a:prstTxWarp>
          </a:bodyPr>
          <a:lstStyle>
            <a:lvl1pPr>
              <a:defRPr/>
            </a:lvl1pPr>
          </a:lstStyle>
          <a:p>
            <a:fld id="{16BE03FD-574E-EF4F-BC5C-F58172CBAB66}" type="datetime1">
              <a:rPr lang="en-US" altLang="en-US"/>
              <a:pPr/>
              <a:t>5/13/2019</a:t>
            </a:fld>
            <a:endParaRPr lang="en-US" altLang="en-US"/>
          </a:p>
        </p:txBody>
      </p:sp>
      <p:sp>
        <p:nvSpPr>
          <p:cNvPr id="6" name="Footer Placeholder 4"/>
          <p:cNvSpPr>
            <a:spLocks noGrp="1"/>
          </p:cNvSpPr>
          <p:nvPr>
            <p:ph type="ftr" sz="quarter" idx="11"/>
          </p:nvPr>
        </p:nvSpPr>
        <p:spPr>
          <a:xfrm>
            <a:off x="3124200" y="4767263"/>
            <a:ext cx="2895600" cy="274637"/>
          </a:xfrm>
          <a:prstGeom prst="rect">
            <a:avLst/>
          </a:prstGeom>
        </p:spPr>
        <p:txBody>
          <a:bodyPr/>
          <a:lstStyle>
            <a:lvl1pPr>
              <a:defRPr>
                <a:latin typeface="Arial" pitchFamily="-109" charset="0"/>
                <a:ea typeface="ＭＳ Ｐゴシック" pitchFamily="-109" charset="-128"/>
                <a:cs typeface="ＭＳ Ｐゴシック" pitchFamily="-109" charset="-128"/>
              </a:defRPr>
            </a:lvl1pPr>
          </a:lstStyle>
          <a:p>
            <a:pPr>
              <a:defRPr/>
            </a:pPr>
            <a:endParaRPr lang="en-US"/>
          </a:p>
        </p:txBody>
      </p:sp>
      <p:sp>
        <p:nvSpPr>
          <p:cNvPr id="7" name="Slide Number Placeholder 5"/>
          <p:cNvSpPr>
            <a:spLocks noGrp="1"/>
          </p:cNvSpPr>
          <p:nvPr>
            <p:ph type="sldNum" sz="quarter" idx="12"/>
          </p:nvPr>
        </p:nvSpPr>
        <p:spPr>
          <a:xfrm>
            <a:off x="6553200" y="4767263"/>
            <a:ext cx="2133600" cy="274637"/>
          </a:xfrm>
          <a:prstGeom prst="rect">
            <a:avLst/>
          </a:prstGeom>
        </p:spPr>
        <p:txBody>
          <a:bodyPr vert="horz" wrap="square" lIns="91440" tIns="45720" rIns="91440" bIns="45720" numCol="1" anchor="t" anchorCtr="0" compatLnSpc="1">
            <a:prstTxWarp prst="textNoShape">
              <a:avLst/>
            </a:prstTxWarp>
          </a:bodyPr>
          <a:lstStyle>
            <a:lvl1pPr>
              <a:defRPr/>
            </a:lvl1pPr>
          </a:lstStyle>
          <a:p>
            <a:fld id="{09C9510A-9673-684E-A2C7-44F6D904F6AF}" type="slidenum">
              <a:rPr lang="en-US" altLang="en-US"/>
              <a:pPr/>
              <a:t>‹#›</a:t>
            </a:fld>
            <a:endParaRPr lang="en-US" altLang="en-US"/>
          </a:p>
        </p:txBody>
      </p:sp>
    </p:spTree>
    <p:extLst>
      <p:ext uri="{BB962C8B-B14F-4D97-AF65-F5344CB8AC3E}">
        <p14:creationId xmlns:p14="http://schemas.microsoft.com/office/powerpoint/2010/main" val="13058407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1026" name="Picture 6" descr="J019464 WIN Powerpoint Branding.jpg"/>
          <p:cNvPicPr>
            <a:picLocks noChangeAspect="1"/>
          </p:cNvPicPr>
          <p:nvPr userDrawn="1"/>
        </p:nvPicPr>
        <p:blipFill>
          <a:blip r:embed="rId13" cstate="screen">
            <a:extLst>
              <a:ext uri="{28A0092B-C50C-407E-A947-70E740481C1C}">
                <a14:useLocalDpi xmlns:a14="http://schemas.microsoft.com/office/drawing/2010/main"/>
              </a:ext>
            </a:extLst>
          </a:blip>
          <a:srcRect/>
          <a:stretch>
            <a:fillRect/>
          </a:stretch>
        </p:blipFill>
        <p:spPr bwMode="auto">
          <a:xfrm>
            <a:off x="0" y="3240088"/>
            <a:ext cx="9144000" cy="19034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825" r:id="rId1"/>
    <p:sldLayoutId id="2147483826" r:id="rId2"/>
    <p:sldLayoutId id="2147483827" r:id="rId3"/>
    <p:sldLayoutId id="2147483828" r:id="rId4"/>
    <p:sldLayoutId id="2147483829" r:id="rId5"/>
    <p:sldLayoutId id="2147483830" r:id="rId6"/>
    <p:sldLayoutId id="2147483831" r:id="rId7"/>
    <p:sldLayoutId id="2147483832" r:id="rId8"/>
    <p:sldLayoutId id="2147483833" r:id="rId9"/>
    <p:sldLayoutId id="2147483834" r:id="rId10"/>
    <p:sldLayoutId id="2147483835" r:id="rId11"/>
  </p:sldLayoutIdLst>
  <p:hf sldNum="0" hdr="0" ftr="0" dt="0"/>
  <p:txStyles>
    <p:titleStyle>
      <a:lvl1pPr algn="ctr" defTabSz="457200" rtl="0" eaLnBrk="0" fontAlgn="base" hangingPunct="0">
        <a:spcBef>
          <a:spcPct val="0"/>
        </a:spcBef>
        <a:spcAft>
          <a:spcPct val="0"/>
        </a:spcAft>
        <a:defRPr sz="4400" kern="1200">
          <a:solidFill>
            <a:schemeClr val="tx1"/>
          </a:solidFill>
          <a:latin typeface="+mj-lt"/>
          <a:ea typeface="ＭＳ Ｐゴシック" pitchFamily="-109" charset="-128"/>
          <a:cs typeface="ＭＳ Ｐゴシック" pitchFamily="-109" charset="-128"/>
        </a:defRPr>
      </a:lvl1pPr>
      <a:lvl2pPr algn="ctr" defTabSz="457200" rtl="0" eaLnBrk="0" fontAlgn="base" hangingPunct="0">
        <a:spcBef>
          <a:spcPct val="0"/>
        </a:spcBef>
        <a:spcAft>
          <a:spcPct val="0"/>
        </a:spcAft>
        <a:defRPr sz="4400">
          <a:solidFill>
            <a:schemeClr val="tx1"/>
          </a:solidFill>
          <a:latin typeface="Arial Black" pitchFamily="-109" charset="0"/>
          <a:ea typeface="ＭＳ Ｐゴシック" pitchFamily="-109" charset="-128"/>
          <a:cs typeface="ＭＳ Ｐゴシック" pitchFamily="-109" charset="-128"/>
        </a:defRPr>
      </a:lvl2pPr>
      <a:lvl3pPr algn="ctr" defTabSz="457200" rtl="0" eaLnBrk="0" fontAlgn="base" hangingPunct="0">
        <a:spcBef>
          <a:spcPct val="0"/>
        </a:spcBef>
        <a:spcAft>
          <a:spcPct val="0"/>
        </a:spcAft>
        <a:defRPr sz="4400">
          <a:solidFill>
            <a:schemeClr val="tx1"/>
          </a:solidFill>
          <a:latin typeface="Arial Black" pitchFamily="-109" charset="0"/>
          <a:ea typeface="ＭＳ Ｐゴシック" pitchFamily="-109" charset="-128"/>
          <a:cs typeface="ＭＳ Ｐゴシック" pitchFamily="-109" charset="-128"/>
        </a:defRPr>
      </a:lvl3pPr>
      <a:lvl4pPr algn="ctr" defTabSz="457200" rtl="0" eaLnBrk="0" fontAlgn="base" hangingPunct="0">
        <a:spcBef>
          <a:spcPct val="0"/>
        </a:spcBef>
        <a:spcAft>
          <a:spcPct val="0"/>
        </a:spcAft>
        <a:defRPr sz="4400">
          <a:solidFill>
            <a:schemeClr val="tx1"/>
          </a:solidFill>
          <a:latin typeface="Arial Black" pitchFamily="-109" charset="0"/>
          <a:ea typeface="ＭＳ Ｐゴシック" pitchFamily="-109" charset="-128"/>
          <a:cs typeface="ＭＳ Ｐゴシック" pitchFamily="-109" charset="-128"/>
        </a:defRPr>
      </a:lvl4pPr>
      <a:lvl5pPr algn="ctr" defTabSz="457200" rtl="0" eaLnBrk="0" fontAlgn="base" hangingPunct="0">
        <a:spcBef>
          <a:spcPct val="0"/>
        </a:spcBef>
        <a:spcAft>
          <a:spcPct val="0"/>
        </a:spcAft>
        <a:defRPr sz="4400">
          <a:solidFill>
            <a:schemeClr val="tx1"/>
          </a:solidFill>
          <a:latin typeface="Arial Black" pitchFamily="-109" charset="0"/>
          <a:ea typeface="ＭＳ Ｐゴシック" pitchFamily="-109" charset="-128"/>
          <a:cs typeface="ＭＳ Ｐゴシック" pitchFamily="-109" charset="-128"/>
        </a:defRPr>
      </a:lvl5pPr>
      <a:lvl6pPr marL="457200" algn="ctr" defTabSz="457200" rtl="0" fontAlgn="base">
        <a:spcBef>
          <a:spcPct val="0"/>
        </a:spcBef>
        <a:spcAft>
          <a:spcPct val="0"/>
        </a:spcAft>
        <a:defRPr sz="4400">
          <a:solidFill>
            <a:schemeClr val="tx1"/>
          </a:solidFill>
          <a:latin typeface="Calibri" pitchFamily="-109" charset="0"/>
          <a:ea typeface="ＭＳ Ｐゴシック" pitchFamily="-109" charset="-128"/>
          <a:cs typeface="ＭＳ Ｐゴシック" pitchFamily="-109" charset="-128"/>
        </a:defRPr>
      </a:lvl6pPr>
      <a:lvl7pPr marL="914400" algn="ctr" defTabSz="457200" rtl="0" fontAlgn="base">
        <a:spcBef>
          <a:spcPct val="0"/>
        </a:spcBef>
        <a:spcAft>
          <a:spcPct val="0"/>
        </a:spcAft>
        <a:defRPr sz="4400">
          <a:solidFill>
            <a:schemeClr val="tx1"/>
          </a:solidFill>
          <a:latin typeface="Calibri" pitchFamily="-109" charset="0"/>
          <a:ea typeface="ＭＳ Ｐゴシック" pitchFamily="-109" charset="-128"/>
          <a:cs typeface="ＭＳ Ｐゴシック" pitchFamily="-109" charset="-128"/>
        </a:defRPr>
      </a:lvl7pPr>
      <a:lvl8pPr marL="1371600" algn="ctr" defTabSz="457200" rtl="0" fontAlgn="base">
        <a:spcBef>
          <a:spcPct val="0"/>
        </a:spcBef>
        <a:spcAft>
          <a:spcPct val="0"/>
        </a:spcAft>
        <a:defRPr sz="4400">
          <a:solidFill>
            <a:schemeClr val="tx1"/>
          </a:solidFill>
          <a:latin typeface="Calibri" pitchFamily="-109" charset="0"/>
          <a:ea typeface="ＭＳ Ｐゴシック" pitchFamily="-109" charset="-128"/>
          <a:cs typeface="ＭＳ Ｐゴシック" pitchFamily="-109" charset="-128"/>
        </a:defRPr>
      </a:lvl8pPr>
      <a:lvl9pPr marL="1828800" algn="ctr" defTabSz="457200" rtl="0" fontAlgn="base">
        <a:spcBef>
          <a:spcPct val="0"/>
        </a:spcBef>
        <a:spcAft>
          <a:spcPct val="0"/>
        </a:spcAft>
        <a:defRPr sz="4400">
          <a:solidFill>
            <a:schemeClr val="tx1"/>
          </a:solidFill>
          <a:latin typeface="Calibri" pitchFamily="-109" charset="0"/>
          <a:ea typeface="ＭＳ Ｐゴシック" pitchFamily="-109" charset="-128"/>
          <a:cs typeface="ＭＳ Ｐゴシック" pitchFamily="-109" charset="-128"/>
        </a:defRPr>
      </a:lvl9pPr>
    </p:titleStyle>
    <p:bodyStyle>
      <a:lvl1pPr marL="342900" indent="-342900" algn="l" defTabSz="457200" rtl="0" eaLnBrk="0" fontAlgn="base" hangingPunct="0">
        <a:spcBef>
          <a:spcPct val="20000"/>
        </a:spcBef>
        <a:spcAft>
          <a:spcPct val="0"/>
        </a:spcAft>
        <a:buFont typeface="Arial" charset="0"/>
        <a:buChar char="•"/>
        <a:defRPr sz="3200" kern="1200">
          <a:solidFill>
            <a:schemeClr val="tx1"/>
          </a:solidFill>
          <a:latin typeface="+mn-lt"/>
          <a:ea typeface="ＭＳ Ｐゴシック" pitchFamily="-109" charset="-128"/>
          <a:cs typeface="ＭＳ Ｐゴシック" pitchFamily="-109" charset="-128"/>
        </a:defRPr>
      </a:lvl1pPr>
      <a:lvl2pPr marL="742950" indent="-285750" algn="l" defTabSz="457200" rtl="0" eaLnBrk="0" fontAlgn="base" hangingPunct="0">
        <a:spcBef>
          <a:spcPct val="20000"/>
        </a:spcBef>
        <a:spcAft>
          <a:spcPct val="0"/>
        </a:spcAft>
        <a:buFont typeface="Arial" charset="0"/>
        <a:buChar char="–"/>
        <a:defRPr sz="2800" kern="1200">
          <a:solidFill>
            <a:schemeClr val="tx1"/>
          </a:solidFill>
          <a:latin typeface="+mn-lt"/>
          <a:ea typeface="ＭＳ Ｐゴシック" pitchFamily="-109" charset="-128"/>
          <a:cs typeface="+mn-cs"/>
        </a:defRPr>
      </a:lvl2pPr>
      <a:lvl3pPr marL="1143000" indent="-228600" algn="l" defTabSz="457200" rtl="0" eaLnBrk="0" fontAlgn="base" hangingPunct="0">
        <a:spcBef>
          <a:spcPct val="20000"/>
        </a:spcBef>
        <a:spcAft>
          <a:spcPct val="0"/>
        </a:spcAft>
        <a:buFont typeface="Arial" charset="0"/>
        <a:buChar char="•"/>
        <a:defRPr sz="2400" kern="1200">
          <a:solidFill>
            <a:schemeClr val="tx1"/>
          </a:solidFill>
          <a:latin typeface="+mn-lt"/>
          <a:ea typeface="ＭＳ Ｐゴシック" pitchFamily="-109" charset="-128"/>
          <a:cs typeface="+mn-cs"/>
        </a:defRPr>
      </a:lvl3pPr>
      <a:lvl4pPr marL="1600200" indent="-228600" algn="l" defTabSz="457200" rtl="0" eaLnBrk="0" fontAlgn="base" hangingPunct="0">
        <a:spcBef>
          <a:spcPct val="20000"/>
        </a:spcBef>
        <a:spcAft>
          <a:spcPct val="0"/>
        </a:spcAft>
        <a:buFont typeface="Arial" charset="0"/>
        <a:buChar char="–"/>
        <a:defRPr sz="2000" kern="1200">
          <a:solidFill>
            <a:schemeClr val="tx1"/>
          </a:solidFill>
          <a:latin typeface="+mn-lt"/>
          <a:ea typeface="ＭＳ Ｐゴシック" pitchFamily="-109" charset="-128"/>
          <a:cs typeface="+mn-cs"/>
        </a:defRPr>
      </a:lvl4pPr>
      <a:lvl5pPr marL="2057400" indent="-228600" algn="l" defTabSz="457200" rtl="0" eaLnBrk="0" fontAlgn="base" hangingPunct="0">
        <a:spcBef>
          <a:spcPct val="20000"/>
        </a:spcBef>
        <a:spcAft>
          <a:spcPct val="0"/>
        </a:spcAft>
        <a:buFont typeface="Arial" charset="0"/>
        <a:buChar char="»"/>
        <a:defRPr sz="2000" kern="1200">
          <a:solidFill>
            <a:schemeClr val="tx1"/>
          </a:solidFill>
          <a:latin typeface="+mn-lt"/>
          <a:ea typeface="ＭＳ Ｐゴシック" pitchFamily="-109"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9.svg"/><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3" Type="http://schemas.openxmlformats.org/officeDocument/2006/relationships/image" Target="../media/image13.svg"/><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5.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ctrTitle"/>
          </p:nvPr>
        </p:nvSpPr>
        <p:spPr bwMode="auto">
          <a:xfrm>
            <a:off x="685800" y="798665"/>
            <a:ext cx="7772400" cy="11017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eaLnBrk="1" hangingPunct="1"/>
            <a:r>
              <a:rPr lang="en-US" altLang="en-US" sz="3600" dirty="0">
                <a:ea typeface="ＭＳ Ｐゴシック" charset="-128"/>
              </a:rPr>
              <a:t>Day16</a:t>
            </a:r>
            <a:br>
              <a:rPr lang="en-US" altLang="en-US" sz="3600" dirty="0">
                <a:ea typeface="ＭＳ Ｐゴシック" charset="-128"/>
              </a:rPr>
            </a:br>
            <a:r>
              <a:rPr lang="en-US" altLang="en-US" sz="3600" dirty="0">
                <a:ea typeface="ＭＳ Ｐゴシック" charset="-128"/>
              </a:rPr>
              <a:t>NZ-Sino 6-Week </a:t>
            </a:r>
            <a:br>
              <a:rPr lang="en-US" altLang="en-US" sz="3600" dirty="0">
                <a:ea typeface="ＭＳ Ｐゴシック" charset="-128"/>
              </a:rPr>
            </a:br>
            <a:r>
              <a:rPr lang="en-US" altLang="en-US" sz="3600" dirty="0">
                <a:ea typeface="ＭＳ Ｐゴシック" charset="-128"/>
              </a:rPr>
              <a:t>Model Programme</a:t>
            </a:r>
          </a:p>
        </p:txBody>
      </p:sp>
      <p:sp>
        <p:nvSpPr>
          <p:cNvPr id="13315" name="Subtitle 2"/>
          <p:cNvSpPr>
            <a:spLocks noGrp="1"/>
          </p:cNvSpPr>
          <p:nvPr>
            <p:ph type="subTitle" idx="1"/>
          </p:nvPr>
        </p:nvSpPr>
        <p:spPr bwMode="auto">
          <a:xfrm>
            <a:off x="1524000" y="3018858"/>
            <a:ext cx="6400800" cy="1144927"/>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eaLnBrk="1" hangingPunct="1"/>
            <a:r>
              <a:rPr lang="en-US" altLang="en-US" sz="2800" dirty="0">
                <a:solidFill>
                  <a:srgbClr val="898989"/>
                </a:solidFill>
                <a:latin typeface="Arial Black" charset="0"/>
                <a:ea typeface="ＭＳ Ｐゴシック" charset="-128"/>
              </a:rPr>
              <a:t>Train the Trainer</a:t>
            </a:r>
          </a:p>
        </p:txBody>
      </p:sp>
    </p:spTree>
    <p:extLst>
      <p:ext uri="{BB962C8B-B14F-4D97-AF65-F5344CB8AC3E}">
        <p14:creationId xmlns:p14="http://schemas.microsoft.com/office/powerpoint/2010/main" val="2823293994"/>
      </p:ext>
    </p:extLst>
  </p:cSld>
  <p:clrMapOvr>
    <a:masterClrMapping/>
  </p:clrMapOvr>
  <p:transition spd="med" advTm="8682">
    <p:fad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grpId="0" nodeType="withEffect">
                                  <p:stCondLst>
                                    <p:cond delay="0"/>
                                  </p:stCondLst>
                                  <p:childTnLst>
                                    <p:set>
                                      <p:cBhvr>
                                        <p:cTn id="6" dur="1" fill="hold">
                                          <p:stCondLst>
                                            <p:cond delay="0"/>
                                          </p:stCondLst>
                                        </p:cTn>
                                        <p:tgtEl>
                                          <p:spTgt spid="13314"/>
                                        </p:tgtEl>
                                        <p:attrNameLst>
                                          <p:attrName>style.visibility</p:attrName>
                                        </p:attrNameLst>
                                      </p:cBhvr>
                                      <p:to>
                                        <p:strVal val="visible"/>
                                      </p:to>
                                    </p:set>
                                    <p:animEffect transition="in" filter="fade">
                                      <p:cBhvr>
                                        <p:cTn id="7" dur="500"/>
                                        <p:tgtEl>
                                          <p:spTgt spid="13314"/>
                                        </p:tgtEl>
                                      </p:cBhvr>
                                    </p:animEffect>
                                  </p:childTnLst>
                                </p:cTn>
                              </p:par>
                            </p:childTnLst>
                          </p:cTn>
                        </p:par>
                        <p:par>
                          <p:cTn id="8" fill="hold" nodeType="afterGroup">
                            <p:stCondLst>
                              <p:cond delay="500"/>
                            </p:stCondLst>
                            <p:childTnLst>
                              <p:par>
                                <p:cTn id="9" presetID="10" presetClass="entr" presetSubtype="0" fill="hold" grpId="0" nodeType="afterEffect">
                                  <p:stCondLst>
                                    <p:cond delay="0"/>
                                  </p:stCondLst>
                                  <p:childTnLst>
                                    <p:set>
                                      <p:cBhvr>
                                        <p:cTn id="10" dur="1" fill="hold">
                                          <p:stCondLst>
                                            <p:cond delay="0"/>
                                          </p:stCondLst>
                                        </p:cTn>
                                        <p:tgtEl>
                                          <p:spTgt spid="13315">
                                            <p:txEl>
                                              <p:pRg st="0" end="0"/>
                                            </p:txEl>
                                          </p:spTgt>
                                        </p:tgtEl>
                                        <p:attrNameLst>
                                          <p:attrName>style.visibility</p:attrName>
                                        </p:attrNameLst>
                                      </p:cBhvr>
                                      <p:to>
                                        <p:strVal val="visible"/>
                                      </p:to>
                                    </p:set>
                                    <p:animEffect transition="in" filter="fade">
                                      <p:cBhvr>
                                        <p:cTn id="11" dur="500"/>
                                        <p:tgtEl>
                                          <p:spTgt spid="13315">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4" grpId="0"/>
      <p:bldP spid="13315"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8D70B121-56F4-4848-B38B-182089D909F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241173" y="240030"/>
            <a:ext cx="8661654" cy="4663440"/>
          </a:xfrm>
          <a:prstGeom prst="rect">
            <a:avLst/>
          </a:prstGeom>
          <a:solidFill>
            <a:schemeClr val="tx1">
              <a:alpha val="8000"/>
            </a:schemeClr>
          </a:solidFill>
          <a:ln w="127000" cap="sq" cmpd="thinThick">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30D9F25F-AC64-42EC-B99E-8672934CC7BC}"/>
              </a:ext>
            </a:extLst>
          </p:cNvPr>
          <p:cNvSpPr>
            <a:spLocks noGrp="1"/>
          </p:cNvSpPr>
          <p:nvPr>
            <p:ph type="title"/>
          </p:nvPr>
        </p:nvSpPr>
        <p:spPr>
          <a:xfrm>
            <a:off x="628650" y="722907"/>
            <a:ext cx="2620771" cy="3697685"/>
          </a:xfrm>
        </p:spPr>
        <p:txBody>
          <a:bodyPr>
            <a:normAutofit/>
          </a:bodyPr>
          <a:lstStyle/>
          <a:p>
            <a:pPr algn="r">
              <a:lnSpc>
                <a:spcPct val="90000"/>
              </a:lnSpc>
            </a:pPr>
            <a:r>
              <a:rPr lang="en-NZ" sz="2800" dirty="0">
                <a:solidFill>
                  <a:schemeClr val="accent1"/>
                </a:solidFill>
              </a:rPr>
              <a:t>Rich Learning Experiences</a:t>
            </a:r>
          </a:p>
        </p:txBody>
      </p:sp>
      <p:cxnSp>
        <p:nvCxnSpPr>
          <p:cNvPr id="10" name="Straight Connector 9">
            <a:extLst>
              <a:ext uri="{FF2B5EF4-FFF2-40B4-BE49-F238E27FC236}">
                <a16:creationId xmlns:a16="http://schemas.microsoft.com/office/drawing/2014/main" id="{2D72A2C9-F3CA-4216-8BAD-FA4C970C3C4E}"/>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3490722" y="1543050"/>
            <a:ext cx="0" cy="2057400"/>
          </a:xfrm>
          <a:prstGeom prst="line">
            <a:avLst/>
          </a:prstGeom>
          <a:ln w="19050">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id="{CDFCFBFC-2CCD-4D86-AAEF-1504BEAF5E13}"/>
              </a:ext>
            </a:extLst>
          </p:cNvPr>
          <p:cNvSpPr>
            <a:spLocks noGrp="1"/>
          </p:cNvSpPr>
          <p:nvPr>
            <p:ph idx="1"/>
          </p:nvPr>
        </p:nvSpPr>
        <p:spPr>
          <a:xfrm>
            <a:off x="3732023" y="722907"/>
            <a:ext cx="4783327" cy="3697685"/>
          </a:xfrm>
        </p:spPr>
        <p:txBody>
          <a:bodyPr anchor="ctr">
            <a:normAutofit fontScale="55000" lnSpcReduction="20000"/>
          </a:bodyPr>
          <a:lstStyle/>
          <a:p>
            <a:pPr marL="0" lvl="0" indent="0">
              <a:buNone/>
            </a:pPr>
            <a:r>
              <a:rPr lang="en-US" dirty="0"/>
              <a:t>In your groups:</a:t>
            </a:r>
          </a:p>
          <a:p>
            <a:pPr lvl="0"/>
            <a:r>
              <a:rPr lang="en-US" dirty="0"/>
              <a:t>Read the information from Fink  in the section Designing Curriculum Activities.</a:t>
            </a:r>
            <a:r>
              <a:rPr lang="en-NZ" dirty="0"/>
              <a:t> </a:t>
            </a:r>
            <a:r>
              <a:rPr lang="en-US" dirty="0"/>
              <a:t>Further information is available at the QR code in your book or research it yourself.</a:t>
            </a:r>
            <a:endParaRPr lang="en-NZ" dirty="0"/>
          </a:p>
          <a:p>
            <a:pPr lvl="0"/>
            <a:r>
              <a:rPr lang="en-US" dirty="0"/>
              <a:t>Your group needs to create detailed examples of Rich Learning Experiences for the context they work in.</a:t>
            </a:r>
            <a:endParaRPr lang="en-NZ" dirty="0"/>
          </a:p>
          <a:p>
            <a:pPr lvl="0"/>
            <a:r>
              <a:rPr lang="en-US" dirty="0"/>
              <a:t>Rotate around the room to read and critique the Rich Learning Experiences.</a:t>
            </a:r>
            <a:endParaRPr lang="en-NZ" dirty="0"/>
          </a:p>
          <a:p>
            <a:r>
              <a:rPr lang="en-NZ" dirty="0"/>
              <a:t>Join the discussion on what we have learned from this activity</a:t>
            </a:r>
          </a:p>
        </p:txBody>
      </p:sp>
    </p:spTree>
    <p:extLst>
      <p:ext uri="{BB962C8B-B14F-4D97-AF65-F5344CB8AC3E}">
        <p14:creationId xmlns:p14="http://schemas.microsoft.com/office/powerpoint/2010/main" val="343935083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FDAC86-5CC4-4493-A1E5-F15E523543D4}"/>
              </a:ext>
            </a:extLst>
          </p:cNvPr>
          <p:cNvSpPr>
            <a:spLocks noGrp="1"/>
          </p:cNvSpPr>
          <p:nvPr>
            <p:ph type="title"/>
          </p:nvPr>
        </p:nvSpPr>
        <p:spPr/>
        <p:txBody>
          <a:bodyPr/>
          <a:lstStyle/>
          <a:p>
            <a:r>
              <a:rPr lang="en-NZ" dirty="0"/>
              <a:t>How much practice?</a:t>
            </a:r>
          </a:p>
        </p:txBody>
      </p:sp>
      <p:graphicFrame>
        <p:nvGraphicFramePr>
          <p:cNvPr id="4" name="Content Placeholder 3">
            <a:extLst>
              <a:ext uri="{FF2B5EF4-FFF2-40B4-BE49-F238E27FC236}">
                <a16:creationId xmlns:a16="http://schemas.microsoft.com/office/drawing/2014/main" id="{85D95C79-D298-445A-8D0F-6BB4353DA9AD}"/>
              </a:ext>
            </a:extLst>
          </p:cNvPr>
          <p:cNvGraphicFramePr>
            <a:graphicFrameLocks noGrp="1"/>
          </p:cNvGraphicFramePr>
          <p:nvPr>
            <p:ph idx="1"/>
            <p:extLst>
              <p:ext uri="{D42A27DB-BD31-4B8C-83A1-F6EECF244321}">
                <p14:modId xmlns:p14="http://schemas.microsoft.com/office/powerpoint/2010/main" val="2894496304"/>
              </p:ext>
            </p:extLst>
          </p:nvPr>
        </p:nvGraphicFramePr>
        <p:xfrm>
          <a:off x="457200" y="1200150"/>
          <a:ext cx="8229600" cy="339407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20939569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8D70B121-56F4-4848-B38B-182089D909F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241173" y="240030"/>
            <a:ext cx="8661654" cy="4663440"/>
          </a:xfrm>
          <a:prstGeom prst="rect">
            <a:avLst/>
          </a:prstGeom>
          <a:solidFill>
            <a:schemeClr val="tx1">
              <a:alpha val="8000"/>
            </a:schemeClr>
          </a:solidFill>
          <a:ln w="127000" cap="sq" cmpd="thinThick">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30D9F25F-AC64-42EC-B99E-8672934CC7BC}"/>
              </a:ext>
            </a:extLst>
          </p:cNvPr>
          <p:cNvSpPr>
            <a:spLocks noGrp="1"/>
          </p:cNvSpPr>
          <p:nvPr>
            <p:ph type="title"/>
          </p:nvPr>
        </p:nvSpPr>
        <p:spPr>
          <a:xfrm>
            <a:off x="628650" y="722907"/>
            <a:ext cx="2620771" cy="3697685"/>
          </a:xfrm>
        </p:spPr>
        <p:txBody>
          <a:bodyPr>
            <a:normAutofit/>
          </a:bodyPr>
          <a:lstStyle/>
          <a:p>
            <a:pPr algn="r">
              <a:lnSpc>
                <a:spcPct val="90000"/>
              </a:lnSpc>
            </a:pPr>
            <a:r>
              <a:rPr lang="en-NZ" sz="2800" dirty="0">
                <a:solidFill>
                  <a:schemeClr val="accent1"/>
                </a:solidFill>
              </a:rPr>
              <a:t>How much practice</a:t>
            </a:r>
          </a:p>
        </p:txBody>
      </p:sp>
      <p:cxnSp>
        <p:nvCxnSpPr>
          <p:cNvPr id="10" name="Straight Connector 9">
            <a:extLst>
              <a:ext uri="{FF2B5EF4-FFF2-40B4-BE49-F238E27FC236}">
                <a16:creationId xmlns:a16="http://schemas.microsoft.com/office/drawing/2014/main" id="{2D72A2C9-F3CA-4216-8BAD-FA4C970C3C4E}"/>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3490722" y="1543050"/>
            <a:ext cx="0" cy="2057400"/>
          </a:xfrm>
          <a:prstGeom prst="line">
            <a:avLst/>
          </a:prstGeom>
          <a:ln w="19050">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id="{CDFCFBFC-2CCD-4D86-AAEF-1504BEAF5E13}"/>
              </a:ext>
            </a:extLst>
          </p:cNvPr>
          <p:cNvSpPr>
            <a:spLocks noGrp="1"/>
          </p:cNvSpPr>
          <p:nvPr>
            <p:ph idx="1"/>
          </p:nvPr>
        </p:nvSpPr>
        <p:spPr>
          <a:xfrm>
            <a:off x="3732023" y="722907"/>
            <a:ext cx="4783327" cy="3697685"/>
          </a:xfrm>
        </p:spPr>
        <p:txBody>
          <a:bodyPr anchor="ctr">
            <a:normAutofit fontScale="62500" lnSpcReduction="20000"/>
          </a:bodyPr>
          <a:lstStyle/>
          <a:p>
            <a:pPr marL="0" lvl="0" indent="0">
              <a:buNone/>
            </a:pPr>
            <a:r>
              <a:rPr lang="en-US" dirty="0"/>
              <a:t>In your groups:</a:t>
            </a:r>
          </a:p>
          <a:p>
            <a:pPr lvl="0"/>
            <a:r>
              <a:rPr lang="en-NZ" dirty="0"/>
              <a:t>Think about the industry your students will be working in. Write down three tasks that they may be required to carry out in the industry.</a:t>
            </a:r>
          </a:p>
          <a:p>
            <a:pPr lvl="0"/>
            <a:r>
              <a:rPr lang="en-NZ" dirty="0"/>
              <a:t>Using the table in your workbook, work out how much practice is recommended to learn each of the three tasks to an appropriate level.</a:t>
            </a:r>
          </a:p>
          <a:p>
            <a:pPr lvl="0"/>
            <a:r>
              <a:rPr lang="en-NZ" dirty="0"/>
              <a:t>Do you agree?</a:t>
            </a:r>
          </a:p>
          <a:p>
            <a:pPr lvl="0"/>
            <a:r>
              <a:rPr lang="en-NZ" dirty="0"/>
              <a:t>Choose on task and brainstorm how you would teaching it in order to provide a suitable amount of training</a:t>
            </a:r>
          </a:p>
          <a:p>
            <a:pPr lvl="0"/>
            <a:endParaRPr lang="en-NZ" dirty="0"/>
          </a:p>
          <a:p>
            <a:pPr lvl="0"/>
            <a:endParaRPr lang="en-NZ" dirty="0"/>
          </a:p>
        </p:txBody>
      </p:sp>
    </p:spTree>
    <p:extLst>
      <p:ext uri="{BB962C8B-B14F-4D97-AF65-F5344CB8AC3E}">
        <p14:creationId xmlns:p14="http://schemas.microsoft.com/office/powerpoint/2010/main" val="326398569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1" name="Rectangle 70">
            <a:extLst>
              <a:ext uri="{FF2B5EF4-FFF2-40B4-BE49-F238E27FC236}">
                <a16:creationId xmlns:a16="http://schemas.microsoft.com/office/drawing/2014/main" id="{56C20283-73E0-40EC-8AD8-057F581F64C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43" y="0"/>
            <a:ext cx="9141714" cy="51435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3" name="Freeform 28">
            <a:extLst>
              <a:ext uri="{FF2B5EF4-FFF2-40B4-BE49-F238E27FC236}">
                <a16:creationId xmlns:a16="http://schemas.microsoft.com/office/drawing/2014/main" id="{3FCC729B-E528-40C3-82D3-BA4375575E8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flipV="1">
            <a:off x="720090" y="0"/>
            <a:ext cx="8413995" cy="5143500"/>
          </a:xfrm>
          <a:custGeom>
            <a:avLst/>
            <a:gdLst>
              <a:gd name="connsiteX0" fmla="*/ 0 w 11218661"/>
              <a:gd name="connsiteY0" fmla="*/ 0 h 6858000"/>
              <a:gd name="connsiteX1" fmla="*/ 8042507 w 11218661"/>
              <a:gd name="connsiteY1" fmla="*/ 0 h 6858000"/>
              <a:gd name="connsiteX2" fmla="*/ 11218661 w 11218661"/>
              <a:gd name="connsiteY2" fmla="*/ 6858000 h 6858000"/>
              <a:gd name="connsiteX3" fmla="*/ 0 w 11218661"/>
              <a:gd name="connsiteY3" fmla="*/ 6858000 h 6858000"/>
            </a:gdLst>
            <a:ahLst/>
            <a:cxnLst>
              <a:cxn ang="0">
                <a:pos x="connsiteX0" y="connsiteY0"/>
              </a:cxn>
              <a:cxn ang="0">
                <a:pos x="connsiteX1" y="connsiteY1"/>
              </a:cxn>
              <a:cxn ang="0">
                <a:pos x="connsiteX2" y="connsiteY2"/>
              </a:cxn>
              <a:cxn ang="0">
                <a:pos x="connsiteX3" y="connsiteY3"/>
              </a:cxn>
            </a:cxnLst>
            <a:rect l="l" t="t" r="r" b="b"/>
            <a:pathLst>
              <a:path w="11218661" h="6858000">
                <a:moveTo>
                  <a:pt x="0" y="0"/>
                </a:moveTo>
                <a:lnTo>
                  <a:pt x="8042507" y="0"/>
                </a:lnTo>
                <a:lnTo>
                  <a:pt x="11218661" y="6858000"/>
                </a:lnTo>
                <a:lnTo>
                  <a:pt x="0" y="6858000"/>
                </a:lnTo>
                <a:close/>
              </a:path>
            </a:pathLst>
          </a:custGeom>
          <a:solidFill>
            <a:schemeClr val="bg1">
              <a:lumMod val="85000"/>
              <a:lumOff val="15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75" name="Freeform 26">
            <a:extLst>
              <a:ext uri="{FF2B5EF4-FFF2-40B4-BE49-F238E27FC236}">
                <a16:creationId xmlns:a16="http://schemas.microsoft.com/office/drawing/2014/main" id="{58F1FB8D-1842-4A04-998D-6CF047AB279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flipV="1">
            <a:off x="1065186" y="0"/>
            <a:ext cx="8078814" cy="5143500"/>
          </a:xfrm>
          <a:custGeom>
            <a:avLst/>
            <a:gdLst>
              <a:gd name="connsiteX0" fmla="*/ 0 w 10771752"/>
              <a:gd name="connsiteY0" fmla="*/ 0 h 6858000"/>
              <a:gd name="connsiteX1" fmla="*/ 7595598 w 10771752"/>
              <a:gd name="connsiteY1" fmla="*/ 0 h 6858000"/>
              <a:gd name="connsiteX2" fmla="*/ 10771752 w 10771752"/>
              <a:gd name="connsiteY2" fmla="*/ 6858000 h 6858000"/>
              <a:gd name="connsiteX3" fmla="*/ 0 w 10771752"/>
              <a:gd name="connsiteY3" fmla="*/ 6858000 h 6858000"/>
            </a:gdLst>
            <a:ahLst/>
            <a:cxnLst>
              <a:cxn ang="0">
                <a:pos x="connsiteX0" y="connsiteY0"/>
              </a:cxn>
              <a:cxn ang="0">
                <a:pos x="connsiteX1" y="connsiteY1"/>
              </a:cxn>
              <a:cxn ang="0">
                <a:pos x="connsiteX2" y="connsiteY2"/>
              </a:cxn>
              <a:cxn ang="0">
                <a:pos x="connsiteX3" y="connsiteY3"/>
              </a:cxn>
            </a:cxnLst>
            <a:rect l="l" t="t" r="r" b="b"/>
            <a:pathLst>
              <a:path w="10771752" h="6858000">
                <a:moveTo>
                  <a:pt x="0" y="0"/>
                </a:moveTo>
                <a:lnTo>
                  <a:pt x="7595598" y="0"/>
                </a:lnTo>
                <a:lnTo>
                  <a:pt x="10771752" y="6858000"/>
                </a:lnTo>
                <a:lnTo>
                  <a:pt x="0" y="6858000"/>
                </a:lnTo>
                <a:close/>
              </a:path>
            </a:pathLst>
          </a:cu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a:extLst>
              <a:ext uri="{FF2B5EF4-FFF2-40B4-BE49-F238E27FC236}">
                <a16:creationId xmlns:a16="http://schemas.microsoft.com/office/drawing/2014/main" id="{26C47F03-E9BE-C141-9431-53A98B7469E8}"/>
              </a:ext>
            </a:extLst>
          </p:cNvPr>
          <p:cNvSpPr>
            <a:spLocks noGrp="1"/>
          </p:cNvSpPr>
          <p:nvPr>
            <p:ph type="title"/>
          </p:nvPr>
        </p:nvSpPr>
        <p:spPr>
          <a:xfrm>
            <a:off x="3288029" y="273843"/>
            <a:ext cx="5373370" cy="994173"/>
          </a:xfrm>
        </p:spPr>
        <p:txBody>
          <a:bodyPr>
            <a:normAutofit/>
          </a:bodyPr>
          <a:lstStyle/>
          <a:p>
            <a:pPr>
              <a:lnSpc>
                <a:spcPct val="90000"/>
              </a:lnSpc>
            </a:pPr>
            <a:r>
              <a:rPr lang="en-US" sz="3100" dirty="0"/>
              <a:t>What is social software?</a:t>
            </a:r>
          </a:p>
        </p:txBody>
      </p:sp>
      <p:sp>
        <p:nvSpPr>
          <p:cNvPr id="3" name="Content Placeholder 2">
            <a:extLst>
              <a:ext uri="{FF2B5EF4-FFF2-40B4-BE49-F238E27FC236}">
                <a16:creationId xmlns:a16="http://schemas.microsoft.com/office/drawing/2014/main" id="{B1893A54-E0DE-844B-A73E-855BB787496D}"/>
              </a:ext>
            </a:extLst>
          </p:cNvPr>
          <p:cNvSpPr>
            <a:spLocks noGrp="1"/>
          </p:cNvSpPr>
          <p:nvPr>
            <p:ph idx="1"/>
          </p:nvPr>
        </p:nvSpPr>
        <p:spPr>
          <a:xfrm>
            <a:off x="3290636" y="1269317"/>
            <a:ext cx="5370763" cy="3115771"/>
          </a:xfrm>
        </p:spPr>
        <p:txBody>
          <a:bodyPr>
            <a:noAutofit/>
          </a:bodyPr>
          <a:lstStyle/>
          <a:p>
            <a:pPr marL="0" indent="0">
              <a:buNone/>
            </a:pPr>
            <a:r>
              <a:rPr lang="en-US" sz="2000" dirty="0"/>
              <a:t>“Software that supports group interaction” (</a:t>
            </a:r>
            <a:r>
              <a:rPr lang="en-US" sz="2000" dirty="0" err="1"/>
              <a:t>Shirky</a:t>
            </a:r>
            <a:r>
              <a:rPr lang="en-US" sz="2000" dirty="0"/>
              <a:t>, 2003)</a:t>
            </a:r>
          </a:p>
          <a:p>
            <a:pPr marL="0" indent="0">
              <a:buNone/>
            </a:pPr>
            <a:r>
              <a:rPr lang="en-NZ" sz="2000" dirty="0"/>
              <a:t>“Software that allows people to interact and collaborate online or that aggregates the actions of networked users” (</a:t>
            </a:r>
            <a:r>
              <a:rPr lang="en-NZ" sz="2000" dirty="0" err="1"/>
              <a:t>Mejias</a:t>
            </a:r>
            <a:r>
              <a:rPr lang="en-NZ" sz="2000" dirty="0"/>
              <a:t>, 2005) </a:t>
            </a:r>
          </a:p>
          <a:p>
            <a:pPr marL="0" indent="0">
              <a:buNone/>
            </a:pPr>
            <a:r>
              <a:rPr lang="en-US" sz="2000" dirty="0"/>
              <a:t>“networked tools that support and encourage individuals to learn together while retaining individual control over their time, space, presence, activity, identity and relationship” (</a:t>
            </a:r>
            <a:r>
              <a:rPr lang="en-US" sz="2000" dirty="0" err="1"/>
              <a:t>Mejias</a:t>
            </a:r>
            <a:r>
              <a:rPr lang="en-US" sz="2000" dirty="0"/>
              <a:t>, 2005)</a:t>
            </a:r>
            <a:endParaRPr lang="en-NZ" sz="2000" dirty="0"/>
          </a:p>
          <a:p>
            <a:pPr marL="0" indent="0">
              <a:buNone/>
            </a:pPr>
            <a:endParaRPr lang="en-US" sz="2400" dirty="0"/>
          </a:p>
        </p:txBody>
      </p:sp>
      <p:pic>
        <p:nvPicPr>
          <p:cNvPr id="4" name="Picture 3">
            <a:extLst>
              <a:ext uri="{FF2B5EF4-FFF2-40B4-BE49-F238E27FC236}">
                <a16:creationId xmlns:a16="http://schemas.microsoft.com/office/drawing/2014/main" id="{28AA2579-9A84-420C-90B2-EF2C339602C8}"/>
              </a:ext>
            </a:extLst>
          </p:cNvPr>
          <p:cNvPicPr>
            <a:picLocks noChangeAspect="1"/>
          </p:cNvPicPr>
          <p:nvPr/>
        </p:nvPicPr>
        <p:blipFill>
          <a:blip r:embed="rId2"/>
          <a:stretch>
            <a:fillRect/>
          </a:stretch>
        </p:blipFill>
        <p:spPr>
          <a:xfrm>
            <a:off x="311787" y="1700212"/>
            <a:ext cx="2619375" cy="1743075"/>
          </a:xfrm>
          <a:prstGeom prst="rect">
            <a:avLst/>
          </a:prstGeom>
        </p:spPr>
      </p:pic>
    </p:spTree>
    <p:extLst>
      <p:ext uri="{BB962C8B-B14F-4D97-AF65-F5344CB8AC3E}">
        <p14:creationId xmlns:p14="http://schemas.microsoft.com/office/powerpoint/2010/main" val="1607282648"/>
      </p:ext>
    </p:extLst>
  </p:cSld>
  <p:clrMapOvr>
    <a:overrideClrMapping bg1="dk1" tx1="lt1" bg2="dk2" tx2="lt2" accent1="accent1" accent2="accent2" accent3="accent3" accent4="accent4" accent5="accent5" accent6="accent6" hlink="hlink" folHlink="folHlink"/>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8D70B121-56F4-4848-B38B-182089D909F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241173" y="240030"/>
            <a:ext cx="8661654" cy="4663440"/>
          </a:xfrm>
          <a:prstGeom prst="rect">
            <a:avLst/>
          </a:prstGeom>
          <a:solidFill>
            <a:schemeClr val="tx1">
              <a:alpha val="8000"/>
            </a:schemeClr>
          </a:solidFill>
          <a:ln w="127000" cap="sq" cmpd="thinThick">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30D9F25F-AC64-42EC-B99E-8672934CC7BC}"/>
              </a:ext>
            </a:extLst>
          </p:cNvPr>
          <p:cNvSpPr>
            <a:spLocks noGrp="1"/>
          </p:cNvSpPr>
          <p:nvPr>
            <p:ph type="title"/>
          </p:nvPr>
        </p:nvSpPr>
        <p:spPr>
          <a:xfrm>
            <a:off x="628650" y="722907"/>
            <a:ext cx="2620771" cy="3697685"/>
          </a:xfrm>
        </p:spPr>
        <p:txBody>
          <a:bodyPr>
            <a:normAutofit/>
          </a:bodyPr>
          <a:lstStyle/>
          <a:p>
            <a:pPr algn="r">
              <a:lnSpc>
                <a:spcPct val="90000"/>
              </a:lnSpc>
            </a:pPr>
            <a:r>
              <a:rPr lang="en-NZ" sz="3200" dirty="0">
                <a:solidFill>
                  <a:schemeClr val="accent1"/>
                </a:solidFill>
              </a:rPr>
              <a:t>Benefits of social software</a:t>
            </a:r>
          </a:p>
        </p:txBody>
      </p:sp>
      <p:cxnSp>
        <p:nvCxnSpPr>
          <p:cNvPr id="10" name="Straight Connector 9">
            <a:extLst>
              <a:ext uri="{FF2B5EF4-FFF2-40B4-BE49-F238E27FC236}">
                <a16:creationId xmlns:a16="http://schemas.microsoft.com/office/drawing/2014/main" id="{2D72A2C9-F3CA-4216-8BAD-FA4C970C3C4E}"/>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3490722" y="1543050"/>
            <a:ext cx="0" cy="2057400"/>
          </a:xfrm>
          <a:prstGeom prst="line">
            <a:avLst/>
          </a:prstGeom>
          <a:ln w="19050">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id="{CDFCFBFC-2CCD-4D86-AAEF-1504BEAF5E13}"/>
              </a:ext>
            </a:extLst>
          </p:cNvPr>
          <p:cNvSpPr>
            <a:spLocks noGrp="1"/>
          </p:cNvSpPr>
          <p:nvPr>
            <p:ph idx="1"/>
          </p:nvPr>
        </p:nvSpPr>
        <p:spPr>
          <a:xfrm>
            <a:off x="3732023" y="722907"/>
            <a:ext cx="4783327" cy="3697685"/>
          </a:xfrm>
        </p:spPr>
        <p:txBody>
          <a:bodyPr anchor="ctr">
            <a:normAutofit fontScale="70000" lnSpcReduction="20000"/>
          </a:bodyPr>
          <a:lstStyle/>
          <a:p>
            <a:pPr lvl="0"/>
            <a:r>
              <a:rPr lang="en-NZ" dirty="0"/>
              <a:t>Read the information on Social Software, and the Examples of Social Software.</a:t>
            </a:r>
          </a:p>
          <a:p>
            <a:pPr lvl="0"/>
            <a:r>
              <a:rPr lang="en-NZ" dirty="0"/>
              <a:t>Working in groups of three, brainstorm the benefits of social software for teaching.</a:t>
            </a:r>
          </a:p>
          <a:p>
            <a:pPr lvl="0"/>
            <a:r>
              <a:rPr lang="en-NZ" dirty="0"/>
              <a:t>Which of the above examples do you think would be most useful in your teaching context? Why?</a:t>
            </a:r>
          </a:p>
          <a:p>
            <a:pPr lvl="0"/>
            <a:r>
              <a:rPr lang="en-NZ" dirty="0"/>
              <a:t>Share your ideas with the class.</a:t>
            </a:r>
          </a:p>
          <a:p>
            <a:pPr lvl="0"/>
            <a:endParaRPr lang="en-NZ" sz="2400" dirty="0"/>
          </a:p>
        </p:txBody>
      </p:sp>
    </p:spTree>
    <p:extLst>
      <p:ext uri="{BB962C8B-B14F-4D97-AF65-F5344CB8AC3E}">
        <p14:creationId xmlns:p14="http://schemas.microsoft.com/office/powerpoint/2010/main" val="246724548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8D70B121-56F4-4848-B38B-182089D909F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241173" y="240030"/>
            <a:ext cx="8661654" cy="4663440"/>
          </a:xfrm>
          <a:prstGeom prst="rect">
            <a:avLst/>
          </a:prstGeom>
          <a:solidFill>
            <a:schemeClr val="tx1">
              <a:alpha val="8000"/>
            </a:schemeClr>
          </a:solidFill>
          <a:ln w="127000" cap="sq" cmpd="thinThick">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30D9F25F-AC64-42EC-B99E-8672934CC7BC}"/>
              </a:ext>
            </a:extLst>
          </p:cNvPr>
          <p:cNvSpPr>
            <a:spLocks noGrp="1"/>
          </p:cNvSpPr>
          <p:nvPr>
            <p:ph type="title"/>
          </p:nvPr>
        </p:nvSpPr>
        <p:spPr>
          <a:xfrm>
            <a:off x="628650" y="722907"/>
            <a:ext cx="2620771" cy="3697685"/>
          </a:xfrm>
        </p:spPr>
        <p:txBody>
          <a:bodyPr>
            <a:normAutofit/>
          </a:bodyPr>
          <a:lstStyle/>
          <a:p>
            <a:pPr algn="r">
              <a:lnSpc>
                <a:spcPct val="90000"/>
              </a:lnSpc>
            </a:pPr>
            <a:r>
              <a:rPr lang="en-NZ" sz="2800" dirty="0">
                <a:solidFill>
                  <a:schemeClr val="accent1"/>
                </a:solidFill>
              </a:rPr>
              <a:t>Reviewing interactive technology</a:t>
            </a:r>
          </a:p>
        </p:txBody>
      </p:sp>
      <p:cxnSp>
        <p:nvCxnSpPr>
          <p:cNvPr id="10" name="Straight Connector 9">
            <a:extLst>
              <a:ext uri="{FF2B5EF4-FFF2-40B4-BE49-F238E27FC236}">
                <a16:creationId xmlns:a16="http://schemas.microsoft.com/office/drawing/2014/main" id="{2D72A2C9-F3CA-4216-8BAD-FA4C970C3C4E}"/>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3490722" y="1543050"/>
            <a:ext cx="0" cy="2057400"/>
          </a:xfrm>
          <a:prstGeom prst="line">
            <a:avLst/>
          </a:prstGeom>
          <a:ln w="19050">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id="{CDFCFBFC-2CCD-4D86-AAEF-1504BEAF5E13}"/>
              </a:ext>
            </a:extLst>
          </p:cNvPr>
          <p:cNvSpPr>
            <a:spLocks noGrp="1"/>
          </p:cNvSpPr>
          <p:nvPr>
            <p:ph idx="1"/>
          </p:nvPr>
        </p:nvSpPr>
        <p:spPr>
          <a:xfrm>
            <a:off x="3732023" y="722907"/>
            <a:ext cx="4783327" cy="3697685"/>
          </a:xfrm>
        </p:spPr>
        <p:txBody>
          <a:bodyPr anchor="ctr">
            <a:normAutofit fontScale="62500" lnSpcReduction="20000"/>
          </a:bodyPr>
          <a:lstStyle/>
          <a:p>
            <a:pPr lvl="0"/>
            <a:r>
              <a:rPr lang="en-US" dirty="0"/>
              <a:t>Choose one 21st Century Teaching tool for your pair (further tools available via QR code).</a:t>
            </a:r>
            <a:endParaRPr lang="en-NZ" dirty="0"/>
          </a:p>
          <a:p>
            <a:pPr lvl="0"/>
            <a:r>
              <a:rPr lang="en-US" dirty="0"/>
              <a:t>You are responsible for researching a different teaching tool and planning a short 5-10 minute session to enable the class to interact with and learn about the tool.</a:t>
            </a:r>
            <a:endParaRPr lang="en-NZ" dirty="0"/>
          </a:p>
          <a:p>
            <a:pPr lvl="0"/>
            <a:r>
              <a:rPr lang="en-US" dirty="0"/>
              <a:t>You will have some time in class to begin this, and some time out of class to complete your planning.</a:t>
            </a:r>
            <a:endParaRPr lang="en-NZ" dirty="0"/>
          </a:p>
          <a:p>
            <a:pPr lvl="0"/>
            <a:r>
              <a:rPr lang="en-US" dirty="0"/>
              <a:t>You should use the information and tips from this booklet to support your planning.</a:t>
            </a:r>
            <a:endParaRPr lang="en-NZ" dirty="0"/>
          </a:p>
          <a:p>
            <a:pPr lvl="0"/>
            <a:endParaRPr lang="en-NZ" sz="2400" dirty="0"/>
          </a:p>
        </p:txBody>
      </p:sp>
    </p:spTree>
    <p:extLst>
      <p:ext uri="{BB962C8B-B14F-4D97-AF65-F5344CB8AC3E}">
        <p14:creationId xmlns:p14="http://schemas.microsoft.com/office/powerpoint/2010/main" val="294365144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56C20283-73E0-40EC-8AD8-057F581F64C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43" y="0"/>
            <a:ext cx="9141714" cy="51435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Freeform 28">
            <a:extLst>
              <a:ext uri="{FF2B5EF4-FFF2-40B4-BE49-F238E27FC236}">
                <a16:creationId xmlns:a16="http://schemas.microsoft.com/office/drawing/2014/main" id="{3FCC729B-E528-40C3-82D3-BA4375575E8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flipV="1">
            <a:off x="720090" y="0"/>
            <a:ext cx="8413995" cy="5143500"/>
          </a:xfrm>
          <a:custGeom>
            <a:avLst/>
            <a:gdLst>
              <a:gd name="connsiteX0" fmla="*/ 0 w 11218661"/>
              <a:gd name="connsiteY0" fmla="*/ 0 h 6858000"/>
              <a:gd name="connsiteX1" fmla="*/ 8042507 w 11218661"/>
              <a:gd name="connsiteY1" fmla="*/ 0 h 6858000"/>
              <a:gd name="connsiteX2" fmla="*/ 11218661 w 11218661"/>
              <a:gd name="connsiteY2" fmla="*/ 6858000 h 6858000"/>
              <a:gd name="connsiteX3" fmla="*/ 0 w 11218661"/>
              <a:gd name="connsiteY3" fmla="*/ 6858000 h 6858000"/>
            </a:gdLst>
            <a:ahLst/>
            <a:cxnLst>
              <a:cxn ang="0">
                <a:pos x="connsiteX0" y="connsiteY0"/>
              </a:cxn>
              <a:cxn ang="0">
                <a:pos x="connsiteX1" y="connsiteY1"/>
              </a:cxn>
              <a:cxn ang="0">
                <a:pos x="connsiteX2" y="connsiteY2"/>
              </a:cxn>
              <a:cxn ang="0">
                <a:pos x="connsiteX3" y="connsiteY3"/>
              </a:cxn>
            </a:cxnLst>
            <a:rect l="l" t="t" r="r" b="b"/>
            <a:pathLst>
              <a:path w="11218661" h="6858000">
                <a:moveTo>
                  <a:pt x="0" y="0"/>
                </a:moveTo>
                <a:lnTo>
                  <a:pt x="8042507" y="0"/>
                </a:lnTo>
                <a:lnTo>
                  <a:pt x="11218661" y="6858000"/>
                </a:lnTo>
                <a:lnTo>
                  <a:pt x="0" y="6858000"/>
                </a:lnTo>
                <a:close/>
              </a:path>
            </a:pathLst>
          </a:custGeom>
          <a:solidFill>
            <a:schemeClr val="bg1">
              <a:lumMod val="85000"/>
              <a:lumOff val="15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8" name="Freeform 26">
            <a:extLst>
              <a:ext uri="{FF2B5EF4-FFF2-40B4-BE49-F238E27FC236}">
                <a16:creationId xmlns:a16="http://schemas.microsoft.com/office/drawing/2014/main" id="{58F1FB8D-1842-4A04-998D-6CF047AB279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flipV="1">
            <a:off x="1065186" y="0"/>
            <a:ext cx="8078814" cy="5143500"/>
          </a:xfrm>
          <a:custGeom>
            <a:avLst/>
            <a:gdLst>
              <a:gd name="connsiteX0" fmla="*/ 0 w 10771752"/>
              <a:gd name="connsiteY0" fmla="*/ 0 h 6858000"/>
              <a:gd name="connsiteX1" fmla="*/ 7595598 w 10771752"/>
              <a:gd name="connsiteY1" fmla="*/ 0 h 6858000"/>
              <a:gd name="connsiteX2" fmla="*/ 10771752 w 10771752"/>
              <a:gd name="connsiteY2" fmla="*/ 6858000 h 6858000"/>
              <a:gd name="connsiteX3" fmla="*/ 0 w 10771752"/>
              <a:gd name="connsiteY3" fmla="*/ 6858000 h 6858000"/>
            </a:gdLst>
            <a:ahLst/>
            <a:cxnLst>
              <a:cxn ang="0">
                <a:pos x="connsiteX0" y="connsiteY0"/>
              </a:cxn>
              <a:cxn ang="0">
                <a:pos x="connsiteX1" y="connsiteY1"/>
              </a:cxn>
              <a:cxn ang="0">
                <a:pos x="connsiteX2" y="connsiteY2"/>
              </a:cxn>
              <a:cxn ang="0">
                <a:pos x="connsiteX3" y="connsiteY3"/>
              </a:cxn>
            </a:cxnLst>
            <a:rect l="l" t="t" r="r" b="b"/>
            <a:pathLst>
              <a:path w="10771752" h="6858000">
                <a:moveTo>
                  <a:pt x="0" y="0"/>
                </a:moveTo>
                <a:lnTo>
                  <a:pt x="7595598" y="0"/>
                </a:lnTo>
                <a:lnTo>
                  <a:pt x="10771752" y="6858000"/>
                </a:lnTo>
                <a:lnTo>
                  <a:pt x="0" y="6858000"/>
                </a:lnTo>
                <a:close/>
              </a:path>
            </a:pathLst>
          </a:cu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a:extLst>
              <a:ext uri="{FF2B5EF4-FFF2-40B4-BE49-F238E27FC236}">
                <a16:creationId xmlns:a16="http://schemas.microsoft.com/office/drawing/2014/main" id="{35B6CF35-CB2F-40C9-AFD8-0EBC773DD1B9}"/>
              </a:ext>
            </a:extLst>
          </p:cNvPr>
          <p:cNvSpPr>
            <a:spLocks noGrp="1"/>
          </p:cNvSpPr>
          <p:nvPr>
            <p:ph type="title"/>
          </p:nvPr>
        </p:nvSpPr>
        <p:spPr>
          <a:xfrm>
            <a:off x="3288029" y="273843"/>
            <a:ext cx="5373370" cy="994173"/>
          </a:xfrm>
        </p:spPr>
        <p:txBody>
          <a:bodyPr>
            <a:normAutofit fontScale="90000"/>
          </a:bodyPr>
          <a:lstStyle/>
          <a:p>
            <a:r>
              <a:rPr lang="en-NZ" dirty="0"/>
              <a:t>Review of Day 16</a:t>
            </a:r>
          </a:p>
        </p:txBody>
      </p:sp>
      <p:pic>
        <p:nvPicPr>
          <p:cNvPr id="4" name="Picture 3">
            <a:extLst>
              <a:ext uri="{FF2B5EF4-FFF2-40B4-BE49-F238E27FC236}">
                <a16:creationId xmlns:a16="http://schemas.microsoft.com/office/drawing/2014/main" id="{F5277D9D-74A0-446E-8A21-4736A8893925}"/>
              </a:ext>
            </a:extLst>
          </p:cNvPr>
          <p:cNvPicPr>
            <a:picLocks noChangeAspect="1"/>
          </p:cNvPicPr>
          <p:nvPr/>
        </p:nvPicPr>
        <p:blipFill>
          <a:blip r:embed="rId2"/>
          <a:stretch>
            <a:fillRect/>
          </a:stretch>
        </p:blipFill>
        <p:spPr>
          <a:xfrm rot="804275">
            <a:off x="360045" y="1338225"/>
            <a:ext cx="2569467" cy="2466688"/>
          </a:xfrm>
          <a:prstGeom prst="rect">
            <a:avLst/>
          </a:prstGeom>
        </p:spPr>
      </p:pic>
      <p:sp>
        <p:nvSpPr>
          <p:cNvPr id="3" name="Content Placeholder 2">
            <a:extLst>
              <a:ext uri="{FF2B5EF4-FFF2-40B4-BE49-F238E27FC236}">
                <a16:creationId xmlns:a16="http://schemas.microsoft.com/office/drawing/2014/main" id="{7F7C1F8C-6D87-4DC7-B136-E94388430DD5}"/>
              </a:ext>
            </a:extLst>
          </p:cNvPr>
          <p:cNvSpPr>
            <a:spLocks noGrp="1"/>
          </p:cNvSpPr>
          <p:nvPr>
            <p:ph idx="1"/>
          </p:nvPr>
        </p:nvSpPr>
        <p:spPr>
          <a:xfrm>
            <a:off x="3290636" y="1516950"/>
            <a:ext cx="5370763" cy="3115771"/>
          </a:xfrm>
        </p:spPr>
        <p:txBody>
          <a:bodyPr>
            <a:normAutofit/>
          </a:bodyPr>
          <a:lstStyle/>
          <a:p>
            <a:r>
              <a:rPr lang="en-NZ" sz="2400" dirty="0"/>
              <a:t>What did you like about today?</a:t>
            </a:r>
          </a:p>
          <a:p>
            <a:r>
              <a:rPr lang="en-NZ" sz="2400" dirty="0"/>
              <a:t>What could have been done better?</a:t>
            </a:r>
          </a:p>
          <a:p>
            <a:r>
              <a:rPr lang="en-NZ" sz="2400" dirty="0"/>
              <a:t>What questions do you still have?</a:t>
            </a:r>
          </a:p>
        </p:txBody>
      </p:sp>
    </p:spTree>
    <p:extLst>
      <p:ext uri="{BB962C8B-B14F-4D97-AF65-F5344CB8AC3E}">
        <p14:creationId xmlns:p14="http://schemas.microsoft.com/office/powerpoint/2010/main" val="3532095226"/>
      </p:ext>
    </p:extLst>
  </p:cSld>
  <p:clrMapOvr>
    <a:overrideClrMapping bg1="dk1" tx1="lt1" bg2="dk2" tx2="lt2" accent1="accent1" accent2="accent2" accent3="accent3" accent4="accent4" accent5="accent5" accent6="accent6" hlink="hlink" folHlink="folHlink"/>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55F88FA1-C126-4AE8-9D9F-65F146F81F75}"/>
              </a:ext>
            </a:extLst>
          </p:cNvPr>
          <p:cNvSpPr>
            <a:spLocks noGrp="1"/>
          </p:cNvSpPr>
          <p:nvPr>
            <p:ph type="ctrTitle"/>
          </p:nvPr>
        </p:nvSpPr>
        <p:spPr>
          <a:xfrm>
            <a:off x="685800" y="914400"/>
            <a:ext cx="7772400" cy="1102519"/>
          </a:xfrm>
        </p:spPr>
        <p:txBody>
          <a:bodyPr/>
          <a:lstStyle/>
          <a:p>
            <a:r>
              <a:rPr lang="en-NZ" sz="3600" dirty="0"/>
              <a:t>Day 17</a:t>
            </a:r>
            <a:br>
              <a:rPr lang="en-NZ" sz="3600" dirty="0"/>
            </a:br>
            <a:r>
              <a:rPr lang="en-US" altLang="en-US" sz="3600" dirty="0">
                <a:ea typeface="ＭＳ Ｐゴシック" charset="-128"/>
              </a:rPr>
              <a:t>NZ-Sino 6-Week </a:t>
            </a:r>
            <a:br>
              <a:rPr lang="en-US" altLang="en-US" sz="3600" dirty="0">
                <a:ea typeface="ＭＳ Ｐゴシック" charset="-128"/>
              </a:rPr>
            </a:br>
            <a:r>
              <a:rPr lang="en-US" altLang="en-US" sz="3600" dirty="0">
                <a:ea typeface="ＭＳ Ｐゴシック" charset="-128"/>
              </a:rPr>
              <a:t>Model Programme</a:t>
            </a:r>
            <a:endParaRPr lang="en-NZ" sz="3600" dirty="0"/>
          </a:p>
        </p:txBody>
      </p:sp>
      <p:sp>
        <p:nvSpPr>
          <p:cNvPr id="5" name="Subtitle 4">
            <a:extLst>
              <a:ext uri="{FF2B5EF4-FFF2-40B4-BE49-F238E27FC236}">
                <a16:creationId xmlns:a16="http://schemas.microsoft.com/office/drawing/2014/main" id="{4ED106EC-DD7B-48C0-9ACD-167C3E809AEF}"/>
              </a:ext>
            </a:extLst>
          </p:cNvPr>
          <p:cNvSpPr>
            <a:spLocks noGrp="1"/>
          </p:cNvSpPr>
          <p:nvPr>
            <p:ph type="subTitle" idx="1"/>
          </p:nvPr>
        </p:nvSpPr>
        <p:spPr/>
        <p:txBody>
          <a:bodyPr/>
          <a:lstStyle/>
          <a:p>
            <a:r>
              <a:rPr lang="en-NZ" dirty="0"/>
              <a:t>Train the Trainer</a:t>
            </a:r>
          </a:p>
        </p:txBody>
      </p:sp>
    </p:spTree>
    <p:extLst>
      <p:ext uri="{BB962C8B-B14F-4D97-AF65-F5344CB8AC3E}">
        <p14:creationId xmlns:p14="http://schemas.microsoft.com/office/powerpoint/2010/main" val="246830251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
        <p:cNvGrpSpPr/>
        <p:nvPr/>
      </p:nvGrpSpPr>
      <p:grpSpPr>
        <a:xfrm>
          <a:off x="0" y="0"/>
          <a:ext cx="0" cy="0"/>
          <a:chOff x="0" y="0"/>
          <a:chExt cx="0" cy="0"/>
        </a:xfrm>
      </p:grpSpPr>
      <p:grpSp>
        <p:nvGrpSpPr>
          <p:cNvPr id="8" name="Group 7">
            <a:extLst>
              <a:ext uri="{FF2B5EF4-FFF2-40B4-BE49-F238E27FC236}">
                <a16:creationId xmlns:a16="http://schemas.microsoft.com/office/drawing/2014/main" id="{5F8A7F7F-DD1A-4F41-98AC-B9CE2A620CDC}"/>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600108" y="1274691"/>
            <a:ext cx="2755857" cy="2400299"/>
            <a:chOff x="697883" y="1816768"/>
            <a:chExt cx="3674476" cy="3200399"/>
          </a:xfrm>
          <a:solidFill>
            <a:schemeClr val="accent1"/>
          </a:solidFill>
        </p:grpSpPr>
        <p:sp>
          <p:nvSpPr>
            <p:cNvPr id="9" name="Rectangle 8">
              <a:extLst>
                <a:ext uri="{FF2B5EF4-FFF2-40B4-BE49-F238E27FC236}">
                  <a16:creationId xmlns:a16="http://schemas.microsoft.com/office/drawing/2014/main" id="{CEF47228-EB7C-4EBA-BE01-DA6CB241028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7883" y="1816768"/>
              <a:ext cx="3674476" cy="502920"/>
            </a:xfrm>
            <a:prstGeom prst="rect">
              <a:avLst/>
            </a:prstGeom>
            <a:gradFill flip="none" rotWithShape="1">
              <a:gsLst>
                <a:gs pos="0">
                  <a:schemeClr val="accent3">
                    <a:lumMod val="89000"/>
                  </a:schemeClr>
                </a:gs>
                <a:gs pos="23000">
                  <a:schemeClr val="accent3">
                    <a:lumMod val="89000"/>
                  </a:schemeClr>
                </a:gs>
                <a:gs pos="69000">
                  <a:schemeClr val="accent3">
                    <a:lumMod val="75000"/>
                  </a:schemeClr>
                </a:gs>
                <a:gs pos="97000">
                  <a:schemeClr val="accent3">
                    <a:lumMod val="7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a:extLst>
                <a:ext uri="{FF2B5EF4-FFF2-40B4-BE49-F238E27FC236}">
                  <a16:creationId xmlns:a16="http://schemas.microsoft.com/office/drawing/2014/main" id="{DCF573BC-A06F-4036-A3A8-9D07DDE6225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704075" y="2392840"/>
              <a:ext cx="3668284" cy="2624327"/>
            </a:xfrm>
            <a:prstGeom prst="rect">
              <a:avLst/>
            </a:prstGeom>
            <a:gradFill>
              <a:gsLst>
                <a:gs pos="0">
                  <a:schemeClr val="accent3">
                    <a:lumMod val="89000"/>
                  </a:schemeClr>
                </a:gs>
                <a:gs pos="23000">
                  <a:schemeClr val="accent3">
                    <a:lumMod val="89000"/>
                  </a:schemeClr>
                </a:gs>
                <a:gs pos="69000">
                  <a:schemeClr val="accent3">
                    <a:lumMod val="75000"/>
                  </a:schemeClr>
                </a:gs>
                <a:gs pos="97000">
                  <a:schemeClr val="accent3">
                    <a:lumMod val="7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a:extLst>
              <a:ext uri="{FF2B5EF4-FFF2-40B4-BE49-F238E27FC236}">
                <a16:creationId xmlns:a16="http://schemas.microsoft.com/office/drawing/2014/main" id="{E8AC7EA4-B812-4A11-89E2-20BAB12B1753}"/>
              </a:ext>
            </a:extLst>
          </p:cNvPr>
          <p:cNvSpPr>
            <a:spLocks noGrp="1"/>
          </p:cNvSpPr>
          <p:nvPr>
            <p:ph type="title"/>
          </p:nvPr>
        </p:nvSpPr>
        <p:spPr>
          <a:xfrm>
            <a:off x="678657" y="1811491"/>
            <a:ext cx="2588798" cy="1799902"/>
          </a:xfrm>
        </p:spPr>
        <p:txBody>
          <a:bodyPr>
            <a:normAutofit/>
          </a:bodyPr>
          <a:lstStyle/>
          <a:p>
            <a:r>
              <a:rPr lang="en-NZ" sz="3000" dirty="0">
                <a:solidFill>
                  <a:srgbClr val="FFFFFF"/>
                </a:solidFill>
              </a:rPr>
              <a:t>Recap from Day 16</a:t>
            </a:r>
          </a:p>
        </p:txBody>
      </p:sp>
      <p:sp>
        <p:nvSpPr>
          <p:cNvPr id="3" name="Content Placeholder 2">
            <a:extLst>
              <a:ext uri="{FF2B5EF4-FFF2-40B4-BE49-F238E27FC236}">
                <a16:creationId xmlns:a16="http://schemas.microsoft.com/office/drawing/2014/main" id="{5FAD71C1-FEEB-400E-9493-A2B5CC97033D}"/>
              </a:ext>
            </a:extLst>
          </p:cNvPr>
          <p:cNvSpPr>
            <a:spLocks noGrp="1"/>
          </p:cNvSpPr>
          <p:nvPr>
            <p:ph idx="1"/>
          </p:nvPr>
        </p:nvSpPr>
        <p:spPr>
          <a:xfrm>
            <a:off x="3840480" y="603504"/>
            <a:ext cx="4711446" cy="3936492"/>
          </a:xfrm>
        </p:spPr>
        <p:txBody>
          <a:bodyPr anchor="ctr">
            <a:normAutofit/>
          </a:bodyPr>
          <a:lstStyle/>
          <a:p>
            <a:r>
              <a:rPr lang="en-NZ" sz="2400" dirty="0"/>
              <a:t>Do you have any questions from Day 16?</a:t>
            </a:r>
          </a:p>
          <a:p>
            <a:r>
              <a:rPr lang="en-NZ" sz="2400" dirty="0"/>
              <a:t>To answer your questions from the end of the day…</a:t>
            </a:r>
          </a:p>
          <a:p>
            <a:endParaRPr lang="en-NZ" sz="1500" dirty="0"/>
          </a:p>
        </p:txBody>
      </p:sp>
    </p:spTree>
    <p:extLst>
      <p:ext uri="{BB962C8B-B14F-4D97-AF65-F5344CB8AC3E}">
        <p14:creationId xmlns:p14="http://schemas.microsoft.com/office/powerpoint/2010/main" val="15186253"/>
      </p:ext>
    </p:extLst>
  </p:cSld>
  <p:clrMapOvr>
    <a:overrideClrMapping bg1="dk1" tx1="lt1" bg2="dk2" tx2="lt2" accent1="accent1" accent2="accent2" accent3="accent3" accent4="accent4" accent5="accent5" accent6="accent6" hlink="hlink" folHlink="folHlink"/>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D083FF-7608-47DA-8C3C-26F98DFD537E}"/>
              </a:ext>
            </a:extLst>
          </p:cNvPr>
          <p:cNvSpPr>
            <a:spLocks noGrp="1"/>
          </p:cNvSpPr>
          <p:nvPr>
            <p:ph type="title"/>
          </p:nvPr>
        </p:nvSpPr>
        <p:spPr>
          <a:xfrm>
            <a:off x="1135719" y="385209"/>
            <a:ext cx="7420599" cy="773412"/>
          </a:xfrm>
        </p:spPr>
        <p:txBody>
          <a:bodyPr anchor="b">
            <a:normAutofit/>
          </a:bodyPr>
          <a:lstStyle/>
          <a:p>
            <a:r>
              <a:rPr lang="en-NZ" dirty="0"/>
              <a:t>Warm-up</a:t>
            </a:r>
          </a:p>
        </p:txBody>
      </p:sp>
      <p:pic>
        <p:nvPicPr>
          <p:cNvPr id="4" name="Picture 3">
            <a:extLst>
              <a:ext uri="{FF2B5EF4-FFF2-40B4-BE49-F238E27FC236}">
                <a16:creationId xmlns:a16="http://schemas.microsoft.com/office/drawing/2014/main" id="{F22F4569-77CF-4E66-912A-54CBA87B45FC}"/>
              </a:ext>
            </a:extLst>
          </p:cNvPr>
          <p:cNvPicPr>
            <a:picLocks noChangeAspect="1"/>
          </p:cNvPicPr>
          <p:nvPr/>
        </p:nvPicPr>
        <p:blipFill>
          <a:blip r:embed="rId2"/>
          <a:stretch>
            <a:fillRect/>
          </a:stretch>
        </p:blipFill>
        <p:spPr>
          <a:xfrm>
            <a:off x="1191551" y="1941814"/>
            <a:ext cx="3690373" cy="2066609"/>
          </a:xfrm>
          <a:prstGeom prst="rect">
            <a:avLst/>
          </a:prstGeom>
        </p:spPr>
      </p:pic>
      <p:sp>
        <p:nvSpPr>
          <p:cNvPr id="9" name="Freeform: Shape 8">
            <a:extLst>
              <a:ext uri="{FF2B5EF4-FFF2-40B4-BE49-F238E27FC236}">
                <a16:creationId xmlns:a16="http://schemas.microsoft.com/office/drawing/2014/main" id="{C607803A-4E99-444E-94F7-8785CDDF584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flipH="1" flipV="1">
            <a:off x="585115" y="1413033"/>
            <a:ext cx="2456751" cy="2139981"/>
          </a:xfrm>
          <a:custGeom>
            <a:avLst/>
            <a:gdLst>
              <a:gd name="connsiteX0" fmla="*/ 3275668 w 3275668"/>
              <a:gd name="connsiteY0" fmla="*/ 2853308 h 2853308"/>
              <a:gd name="connsiteX1" fmla="*/ 655 w 3275668"/>
              <a:gd name="connsiteY1" fmla="*/ 2853308 h 2853308"/>
              <a:gd name="connsiteX2" fmla="*/ 0 w 3275668"/>
              <a:gd name="connsiteY2" fmla="*/ 2467565 h 2853308"/>
              <a:gd name="connsiteX3" fmla="*/ 2869894 w 3275668"/>
              <a:gd name="connsiteY3" fmla="*/ 2468888 h 2853308"/>
              <a:gd name="connsiteX4" fmla="*/ 2869894 w 3275668"/>
              <a:gd name="connsiteY4" fmla="*/ 0 h 2853308"/>
              <a:gd name="connsiteX5" fmla="*/ 3275668 w 3275668"/>
              <a:gd name="connsiteY5" fmla="*/ 0 h 28533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275668" h="2853308">
                <a:moveTo>
                  <a:pt x="3275668" y="2853308"/>
                </a:moveTo>
                <a:lnTo>
                  <a:pt x="655" y="2853308"/>
                </a:lnTo>
                <a:cubicBezTo>
                  <a:pt x="-655" y="2720171"/>
                  <a:pt x="1310" y="2600702"/>
                  <a:pt x="0" y="2467565"/>
                </a:cubicBezTo>
                <a:lnTo>
                  <a:pt x="2869894" y="2468888"/>
                </a:lnTo>
                <a:lnTo>
                  <a:pt x="2869894" y="0"/>
                </a:lnTo>
                <a:lnTo>
                  <a:pt x="3275668" y="0"/>
                </a:lnTo>
                <a:close/>
              </a:path>
            </a:pathLst>
          </a:custGeom>
          <a:solidFill>
            <a:srgbClr val="4C4C4C"/>
          </a:solidFill>
          <a:ln w="0">
            <a:noFill/>
            <a:prstDash val="solid"/>
            <a:round/>
            <a:headEnd/>
            <a:tailEnd/>
          </a:ln>
        </p:spPr>
      </p:sp>
      <p:sp>
        <p:nvSpPr>
          <p:cNvPr id="11" name="Freeform: Shape 10">
            <a:extLst>
              <a:ext uri="{FF2B5EF4-FFF2-40B4-BE49-F238E27FC236}">
                <a16:creationId xmlns:a16="http://schemas.microsoft.com/office/drawing/2014/main" id="{2989BE6A-C309-418E-8ADD-1616A980570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3041866" y="2416896"/>
            <a:ext cx="2432214" cy="2121117"/>
          </a:xfrm>
          <a:custGeom>
            <a:avLst/>
            <a:gdLst>
              <a:gd name="connsiteX0" fmla="*/ 2837178 w 3242952"/>
              <a:gd name="connsiteY0" fmla="*/ 0 h 2828156"/>
              <a:gd name="connsiteX1" fmla="*/ 3242952 w 3242952"/>
              <a:gd name="connsiteY1" fmla="*/ 0 h 2828156"/>
              <a:gd name="connsiteX2" fmla="*/ 3242952 w 3242952"/>
              <a:gd name="connsiteY2" fmla="*/ 2828156 h 2828156"/>
              <a:gd name="connsiteX3" fmla="*/ 0 w 3242952"/>
              <a:gd name="connsiteY3" fmla="*/ 2828156 h 2828156"/>
              <a:gd name="connsiteX4" fmla="*/ 0 w 3242952"/>
              <a:gd name="connsiteY4" fmla="*/ 2442859 h 2828156"/>
              <a:gd name="connsiteX5" fmla="*/ 2837178 w 3242952"/>
              <a:gd name="connsiteY5" fmla="*/ 2443295 h 28281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242952" h="2828156">
                <a:moveTo>
                  <a:pt x="2837178" y="0"/>
                </a:moveTo>
                <a:lnTo>
                  <a:pt x="3242952" y="0"/>
                </a:lnTo>
                <a:lnTo>
                  <a:pt x="3242952" y="2828156"/>
                </a:lnTo>
                <a:lnTo>
                  <a:pt x="0" y="2828156"/>
                </a:lnTo>
                <a:lnTo>
                  <a:pt x="0" y="2442859"/>
                </a:lnTo>
                <a:lnTo>
                  <a:pt x="2837178" y="2443295"/>
                </a:lnTo>
                <a:close/>
              </a:path>
            </a:pathLst>
          </a:custGeom>
          <a:solidFill>
            <a:srgbClr val="4C4C4C"/>
          </a:solidFill>
          <a:ln w="0">
            <a:noFill/>
            <a:prstDash val="solid"/>
            <a:round/>
            <a:headEnd/>
            <a:tailEnd/>
          </a:ln>
        </p:spPr>
        <p:txBody>
          <a:bodyPr wrap="square">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3" name="Content Placeholder 2">
            <a:extLst>
              <a:ext uri="{FF2B5EF4-FFF2-40B4-BE49-F238E27FC236}">
                <a16:creationId xmlns:a16="http://schemas.microsoft.com/office/drawing/2014/main" id="{C80E58B7-51C4-4B06-9019-93CAA3F5ADBC}"/>
              </a:ext>
            </a:extLst>
          </p:cNvPr>
          <p:cNvSpPr>
            <a:spLocks noGrp="1"/>
          </p:cNvSpPr>
          <p:nvPr>
            <p:ph idx="1"/>
          </p:nvPr>
        </p:nvSpPr>
        <p:spPr>
          <a:xfrm>
            <a:off x="5836029" y="1709363"/>
            <a:ext cx="2720298" cy="2540359"/>
          </a:xfrm>
        </p:spPr>
        <p:txBody>
          <a:bodyPr anchor="ctr">
            <a:normAutofit/>
          </a:bodyPr>
          <a:lstStyle/>
          <a:p>
            <a:pPr marL="0" indent="0">
              <a:buNone/>
            </a:pPr>
            <a:r>
              <a:rPr lang="en-NZ" sz="2400" dirty="0"/>
              <a:t>Whose turn is it today?</a:t>
            </a:r>
          </a:p>
        </p:txBody>
      </p:sp>
    </p:spTree>
    <p:extLst>
      <p:ext uri="{BB962C8B-B14F-4D97-AF65-F5344CB8AC3E}">
        <p14:creationId xmlns:p14="http://schemas.microsoft.com/office/powerpoint/2010/main" val="198049892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D083FF-7608-47DA-8C3C-26F98DFD537E}"/>
              </a:ext>
            </a:extLst>
          </p:cNvPr>
          <p:cNvSpPr>
            <a:spLocks noGrp="1"/>
          </p:cNvSpPr>
          <p:nvPr>
            <p:ph type="title"/>
          </p:nvPr>
        </p:nvSpPr>
        <p:spPr>
          <a:xfrm>
            <a:off x="1135719" y="385209"/>
            <a:ext cx="7420599" cy="773412"/>
          </a:xfrm>
        </p:spPr>
        <p:txBody>
          <a:bodyPr anchor="b">
            <a:normAutofit/>
          </a:bodyPr>
          <a:lstStyle/>
          <a:p>
            <a:r>
              <a:rPr lang="en-NZ" dirty="0"/>
              <a:t>Warm-up</a:t>
            </a:r>
          </a:p>
        </p:txBody>
      </p:sp>
      <p:pic>
        <p:nvPicPr>
          <p:cNvPr id="4" name="Picture 3">
            <a:extLst>
              <a:ext uri="{FF2B5EF4-FFF2-40B4-BE49-F238E27FC236}">
                <a16:creationId xmlns:a16="http://schemas.microsoft.com/office/drawing/2014/main" id="{F22F4569-77CF-4E66-912A-54CBA87B45FC}"/>
              </a:ext>
            </a:extLst>
          </p:cNvPr>
          <p:cNvPicPr>
            <a:picLocks noChangeAspect="1"/>
          </p:cNvPicPr>
          <p:nvPr/>
        </p:nvPicPr>
        <p:blipFill>
          <a:blip r:embed="rId2"/>
          <a:stretch>
            <a:fillRect/>
          </a:stretch>
        </p:blipFill>
        <p:spPr>
          <a:xfrm>
            <a:off x="1191551" y="1941814"/>
            <a:ext cx="3690373" cy="2066609"/>
          </a:xfrm>
          <a:prstGeom prst="rect">
            <a:avLst/>
          </a:prstGeom>
        </p:spPr>
      </p:pic>
      <p:sp>
        <p:nvSpPr>
          <p:cNvPr id="9" name="Freeform: Shape 8">
            <a:extLst>
              <a:ext uri="{FF2B5EF4-FFF2-40B4-BE49-F238E27FC236}">
                <a16:creationId xmlns:a16="http://schemas.microsoft.com/office/drawing/2014/main" id="{C607803A-4E99-444E-94F7-8785CDDF584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flipH="1" flipV="1">
            <a:off x="585115" y="1413033"/>
            <a:ext cx="2456751" cy="2139981"/>
          </a:xfrm>
          <a:custGeom>
            <a:avLst/>
            <a:gdLst>
              <a:gd name="connsiteX0" fmla="*/ 3275668 w 3275668"/>
              <a:gd name="connsiteY0" fmla="*/ 2853308 h 2853308"/>
              <a:gd name="connsiteX1" fmla="*/ 655 w 3275668"/>
              <a:gd name="connsiteY1" fmla="*/ 2853308 h 2853308"/>
              <a:gd name="connsiteX2" fmla="*/ 0 w 3275668"/>
              <a:gd name="connsiteY2" fmla="*/ 2467565 h 2853308"/>
              <a:gd name="connsiteX3" fmla="*/ 2869894 w 3275668"/>
              <a:gd name="connsiteY3" fmla="*/ 2468888 h 2853308"/>
              <a:gd name="connsiteX4" fmla="*/ 2869894 w 3275668"/>
              <a:gd name="connsiteY4" fmla="*/ 0 h 2853308"/>
              <a:gd name="connsiteX5" fmla="*/ 3275668 w 3275668"/>
              <a:gd name="connsiteY5" fmla="*/ 0 h 28533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275668" h="2853308">
                <a:moveTo>
                  <a:pt x="3275668" y="2853308"/>
                </a:moveTo>
                <a:lnTo>
                  <a:pt x="655" y="2853308"/>
                </a:lnTo>
                <a:cubicBezTo>
                  <a:pt x="-655" y="2720171"/>
                  <a:pt x="1310" y="2600702"/>
                  <a:pt x="0" y="2467565"/>
                </a:cubicBezTo>
                <a:lnTo>
                  <a:pt x="2869894" y="2468888"/>
                </a:lnTo>
                <a:lnTo>
                  <a:pt x="2869894" y="0"/>
                </a:lnTo>
                <a:lnTo>
                  <a:pt x="3275668" y="0"/>
                </a:lnTo>
                <a:close/>
              </a:path>
            </a:pathLst>
          </a:custGeom>
          <a:solidFill>
            <a:srgbClr val="4C4C4C"/>
          </a:solidFill>
          <a:ln w="0">
            <a:noFill/>
            <a:prstDash val="solid"/>
            <a:round/>
            <a:headEnd/>
            <a:tailEnd/>
          </a:ln>
        </p:spPr>
      </p:sp>
      <p:sp>
        <p:nvSpPr>
          <p:cNvPr id="11" name="Freeform: Shape 10">
            <a:extLst>
              <a:ext uri="{FF2B5EF4-FFF2-40B4-BE49-F238E27FC236}">
                <a16:creationId xmlns:a16="http://schemas.microsoft.com/office/drawing/2014/main" id="{2989BE6A-C309-418E-8ADD-1616A980570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3041866" y="2416896"/>
            <a:ext cx="2432214" cy="2121117"/>
          </a:xfrm>
          <a:custGeom>
            <a:avLst/>
            <a:gdLst>
              <a:gd name="connsiteX0" fmla="*/ 2837178 w 3242952"/>
              <a:gd name="connsiteY0" fmla="*/ 0 h 2828156"/>
              <a:gd name="connsiteX1" fmla="*/ 3242952 w 3242952"/>
              <a:gd name="connsiteY1" fmla="*/ 0 h 2828156"/>
              <a:gd name="connsiteX2" fmla="*/ 3242952 w 3242952"/>
              <a:gd name="connsiteY2" fmla="*/ 2828156 h 2828156"/>
              <a:gd name="connsiteX3" fmla="*/ 0 w 3242952"/>
              <a:gd name="connsiteY3" fmla="*/ 2828156 h 2828156"/>
              <a:gd name="connsiteX4" fmla="*/ 0 w 3242952"/>
              <a:gd name="connsiteY4" fmla="*/ 2442859 h 2828156"/>
              <a:gd name="connsiteX5" fmla="*/ 2837178 w 3242952"/>
              <a:gd name="connsiteY5" fmla="*/ 2443295 h 28281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242952" h="2828156">
                <a:moveTo>
                  <a:pt x="2837178" y="0"/>
                </a:moveTo>
                <a:lnTo>
                  <a:pt x="3242952" y="0"/>
                </a:lnTo>
                <a:lnTo>
                  <a:pt x="3242952" y="2828156"/>
                </a:lnTo>
                <a:lnTo>
                  <a:pt x="0" y="2828156"/>
                </a:lnTo>
                <a:lnTo>
                  <a:pt x="0" y="2442859"/>
                </a:lnTo>
                <a:lnTo>
                  <a:pt x="2837178" y="2443295"/>
                </a:lnTo>
                <a:close/>
              </a:path>
            </a:pathLst>
          </a:custGeom>
          <a:solidFill>
            <a:srgbClr val="4C4C4C"/>
          </a:solidFill>
          <a:ln w="0">
            <a:noFill/>
            <a:prstDash val="solid"/>
            <a:round/>
            <a:headEnd/>
            <a:tailEnd/>
          </a:ln>
        </p:spPr>
        <p:txBody>
          <a:bodyPr wrap="square">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3" name="Content Placeholder 2">
            <a:extLst>
              <a:ext uri="{FF2B5EF4-FFF2-40B4-BE49-F238E27FC236}">
                <a16:creationId xmlns:a16="http://schemas.microsoft.com/office/drawing/2014/main" id="{C80E58B7-51C4-4B06-9019-93CAA3F5ADBC}"/>
              </a:ext>
            </a:extLst>
          </p:cNvPr>
          <p:cNvSpPr>
            <a:spLocks noGrp="1"/>
          </p:cNvSpPr>
          <p:nvPr>
            <p:ph idx="1"/>
          </p:nvPr>
        </p:nvSpPr>
        <p:spPr>
          <a:xfrm>
            <a:off x="5836029" y="1709363"/>
            <a:ext cx="2720298" cy="2540359"/>
          </a:xfrm>
        </p:spPr>
        <p:txBody>
          <a:bodyPr anchor="ctr">
            <a:normAutofit/>
          </a:bodyPr>
          <a:lstStyle/>
          <a:p>
            <a:pPr marL="0" indent="0">
              <a:buNone/>
            </a:pPr>
            <a:r>
              <a:rPr lang="en-NZ" sz="2400" dirty="0"/>
              <a:t>Whose turn is it today?</a:t>
            </a:r>
          </a:p>
        </p:txBody>
      </p:sp>
    </p:spTree>
    <p:extLst>
      <p:ext uri="{BB962C8B-B14F-4D97-AF65-F5344CB8AC3E}">
        <p14:creationId xmlns:p14="http://schemas.microsoft.com/office/powerpoint/2010/main" val="84881732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2C6003-7236-4504-8375-D4AE238F64A2}"/>
              </a:ext>
            </a:extLst>
          </p:cNvPr>
          <p:cNvSpPr>
            <a:spLocks noGrp="1"/>
          </p:cNvSpPr>
          <p:nvPr>
            <p:ph type="title"/>
          </p:nvPr>
        </p:nvSpPr>
        <p:spPr>
          <a:xfrm>
            <a:off x="852321" y="470673"/>
            <a:ext cx="5605629" cy="994172"/>
          </a:xfrm>
        </p:spPr>
        <p:txBody>
          <a:bodyPr>
            <a:normAutofit fontScale="90000"/>
          </a:bodyPr>
          <a:lstStyle/>
          <a:p>
            <a:r>
              <a:rPr lang="en-NZ" sz="4100" dirty="0"/>
              <a:t>Overview of day 17</a:t>
            </a:r>
          </a:p>
        </p:txBody>
      </p:sp>
      <p:sp>
        <p:nvSpPr>
          <p:cNvPr id="3" name="Content Placeholder 2">
            <a:extLst>
              <a:ext uri="{FF2B5EF4-FFF2-40B4-BE49-F238E27FC236}">
                <a16:creationId xmlns:a16="http://schemas.microsoft.com/office/drawing/2014/main" id="{CD5880FC-4BD6-43E6-9B76-23A76FE22028}"/>
              </a:ext>
            </a:extLst>
          </p:cNvPr>
          <p:cNvSpPr>
            <a:spLocks noGrp="1"/>
          </p:cNvSpPr>
          <p:nvPr>
            <p:ph idx="1"/>
          </p:nvPr>
        </p:nvSpPr>
        <p:spPr>
          <a:xfrm>
            <a:off x="852321" y="1708629"/>
            <a:ext cx="5460288" cy="2587960"/>
          </a:xfrm>
        </p:spPr>
        <p:txBody>
          <a:bodyPr anchor="ctr">
            <a:noAutofit/>
          </a:bodyPr>
          <a:lstStyle/>
          <a:p>
            <a:pPr lvl="0"/>
            <a:r>
              <a:rPr lang="en-US" sz="2000" i="1" dirty="0"/>
              <a:t>Discuss strategies to assess large and small groups in variety of contexts. </a:t>
            </a:r>
            <a:endParaRPr lang="en-NZ" sz="2000" dirty="0"/>
          </a:p>
          <a:p>
            <a:pPr lvl="0"/>
            <a:r>
              <a:rPr lang="en-US" sz="2000" i="1" dirty="0"/>
              <a:t>Apply assessment strategies to your own teaching context. </a:t>
            </a:r>
            <a:endParaRPr lang="en-NZ" sz="2000" dirty="0"/>
          </a:p>
          <a:p>
            <a:pPr lvl="0"/>
            <a:r>
              <a:rPr lang="en-US" sz="2000" i="1" dirty="0"/>
              <a:t>Create a rubric to assess a field-based activity</a:t>
            </a:r>
            <a:endParaRPr lang="en-NZ" sz="2000" dirty="0"/>
          </a:p>
          <a:p>
            <a:pPr lvl="0"/>
            <a:r>
              <a:rPr lang="en-US" sz="2000" i="1" dirty="0"/>
              <a:t>Review a range of assessment activities</a:t>
            </a:r>
            <a:endParaRPr lang="en-NZ" sz="2000" dirty="0"/>
          </a:p>
          <a:p>
            <a:pPr lvl="0"/>
            <a:r>
              <a:rPr lang="en-US" sz="2000" i="1" dirty="0"/>
              <a:t>Apply constructive alignment to assessments and activities </a:t>
            </a:r>
            <a:endParaRPr lang="en-NZ" sz="2000" dirty="0"/>
          </a:p>
        </p:txBody>
      </p:sp>
      <p:sp>
        <p:nvSpPr>
          <p:cNvPr id="10" name="Rectangle 9">
            <a:extLst>
              <a:ext uri="{FF2B5EF4-FFF2-40B4-BE49-F238E27FC236}">
                <a16:creationId xmlns:a16="http://schemas.microsoft.com/office/drawing/2014/main" id="{59A309A7-1751-4ABE-A3C1-EEC40366AD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566660" y="0"/>
            <a:ext cx="1577340" cy="51435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Oval 11">
            <a:extLst>
              <a:ext uri="{FF2B5EF4-FFF2-40B4-BE49-F238E27FC236}">
                <a16:creationId xmlns:a16="http://schemas.microsoft.com/office/drawing/2014/main" id="{967D8EB6-EAE1-4F9C-B398-83321E2872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86550" y="1769184"/>
            <a:ext cx="1605129" cy="1605129"/>
          </a:xfrm>
          <a:prstGeom prst="ellipse">
            <a:avLst/>
          </a:prstGeom>
          <a:solidFill>
            <a:srgbClr val="FFFFFF"/>
          </a:solidFill>
          <a:ln w="2222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Graphic 6" descr="Teacher">
            <a:extLst>
              <a:ext uri="{FF2B5EF4-FFF2-40B4-BE49-F238E27FC236}">
                <a16:creationId xmlns:a16="http://schemas.microsoft.com/office/drawing/2014/main" id="{F6EB50CA-485E-403B-AD98-1F8628FDE7AF}"/>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7060489" y="2143125"/>
            <a:ext cx="857249" cy="857249"/>
          </a:xfrm>
          <a:prstGeom prst="rect">
            <a:avLst/>
          </a:prstGeom>
        </p:spPr>
      </p:pic>
    </p:spTree>
    <p:extLst>
      <p:ext uri="{BB962C8B-B14F-4D97-AF65-F5344CB8AC3E}">
        <p14:creationId xmlns:p14="http://schemas.microsoft.com/office/powerpoint/2010/main" val="328304734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8D70B121-56F4-4848-B38B-182089D909F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241173" y="240030"/>
            <a:ext cx="8661654" cy="4663440"/>
          </a:xfrm>
          <a:prstGeom prst="rect">
            <a:avLst/>
          </a:prstGeom>
          <a:solidFill>
            <a:schemeClr val="tx1">
              <a:alpha val="8000"/>
            </a:schemeClr>
          </a:solidFill>
          <a:ln w="127000" cap="sq" cmpd="thinThick">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30D9F25F-AC64-42EC-B99E-8672934CC7BC}"/>
              </a:ext>
            </a:extLst>
          </p:cNvPr>
          <p:cNvSpPr>
            <a:spLocks noGrp="1"/>
          </p:cNvSpPr>
          <p:nvPr>
            <p:ph type="title"/>
          </p:nvPr>
        </p:nvSpPr>
        <p:spPr>
          <a:xfrm>
            <a:off x="628650" y="722907"/>
            <a:ext cx="2620771" cy="3697685"/>
          </a:xfrm>
        </p:spPr>
        <p:txBody>
          <a:bodyPr>
            <a:normAutofit/>
          </a:bodyPr>
          <a:lstStyle/>
          <a:p>
            <a:pPr algn="r">
              <a:lnSpc>
                <a:spcPct val="90000"/>
              </a:lnSpc>
            </a:pPr>
            <a:r>
              <a:rPr lang="en-NZ" sz="2800" dirty="0">
                <a:solidFill>
                  <a:schemeClr val="accent1"/>
                </a:solidFill>
              </a:rPr>
              <a:t>Assessment strategies for large classes</a:t>
            </a:r>
          </a:p>
        </p:txBody>
      </p:sp>
      <p:cxnSp>
        <p:nvCxnSpPr>
          <p:cNvPr id="10" name="Straight Connector 9">
            <a:extLst>
              <a:ext uri="{FF2B5EF4-FFF2-40B4-BE49-F238E27FC236}">
                <a16:creationId xmlns:a16="http://schemas.microsoft.com/office/drawing/2014/main" id="{2D72A2C9-F3CA-4216-8BAD-FA4C970C3C4E}"/>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3490722" y="1543050"/>
            <a:ext cx="0" cy="2057400"/>
          </a:xfrm>
          <a:prstGeom prst="line">
            <a:avLst/>
          </a:prstGeom>
          <a:ln w="19050">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id="{CDFCFBFC-2CCD-4D86-AAEF-1504BEAF5E13}"/>
              </a:ext>
            </a:extLst>
          </p:cNvPr>
          <p:cNvSpPr>
            <a:spLocks noGrp="1"/>
          </p:cNvSpPr>
          <p:nvPr>
            <p:ph idx="1"/>
          </p:nvPr>
        </p:nvSpPr>
        <p:spPr>
          <a:xfrm>
            <a:off x="3636899" y="497438"/>
            <a:ext cx="5265928" cy="3697685"/>
          </a:xfrm>
        </p:spPr>
        <p:txBody>
          <a:bodyPr anchor="ctr">
            <a:noAutofit/>
          </a:bodyPr>
          <a:lstStyle/>
          <a:p>
            <a:pPr lvl="0"/>
            <a:r>
              <a:rPr lang="en-NZ" sz="2000" dirty="0"/>
              <a:t>Using the Internet, research about large group assessment strategies as mentioned in </a:t>
            </a:r>
            <a:r>
              <a:rPr lang="en-NZ" sz="2000" b="1" dirty="0"/>
              <a:t>Template A: Pros and Cons of large Group Assessment</a:t>
            </a:r>
            <a:r>
              <a:rPr lang="en-NZ" sz="2000" dirty="0"/>
              <a:t>. </a:t>
            </a:r>
          </a:p>
          <a:p>
            <a:pPr lvl="0"/>
            <a:r>
              <a:rPr lang="en-NZ" sz="2000" dirty="0"/>
              <a:t>Discuss at least three pros and cons of each method and suggest ways to either improve the strategy or an alternate strategy to assess large groups. </a:t>
            </a:r>
          </a:p>
          <a:p>
            <a:pPr lvl="0"/>
            <a:r>
              <a:rPr lang="en-NZ" sz="2000" dirty="0"/>
              <a:t>Share with whole class. </a:t>
            </a:r>
          </a:p>
          <a:p>
            <a:pPr marL="0" indent="0">
              <a:buNone/>
            </a:pPr>
            <a:endParaRPr lang="en-NZ" dirty="0"/>
          </a:p>
        </p:txBody>
      </p:sp>
    </p:spTree>
    <p:extLst>
      <p:ext uri="{BB962C8B-B14F-4D97-AF65-F5344CB8AC3E}">
        <p14:creationId xmlns:p14="http://schemas.microsoft.com/office/powerpoint/2010/main" val="155755765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41DFCC-46E3-4993-AE19-58E02F51031D}"/>
              </a:ext>
            </a:extLst>
          </p:cNvPr>
          <p:cNvSpPr>
            <a:spLocks noGrp="1"/>
          </p:cNvSpPr>
          <p:nvPr>
            <p:ph type="title"/>
          </p:nvPr>
        </p:nvSpPr>
        <p:spPr>
          <a:xfrm>
            <a:off x="457199" y="43537"/>
            <a:ext cx="8229600" cy="857250"/>
          </a:xfrm>
        </p:spPr>
        <p:txBody>
          <a:bodyPr/>
          <a:lstStyle/>
          <a:p>
            <a:r>
              <a:rPr lang="en-NZ" sz="3600" dirty="0"/>
              <a:t>Pros and cons of group assessment</a:t>
            </a:r>
          </a:p>
        </p:txBody>
      </p:sp>
      <p:graphicFrame>
        <p:nvGraphicFramePr>
          <p:cNvPr id="4" name="Content Placeholder 3">
            <a:extLst>
              <a:ext uri="{FF2B5EF4-FFF2-40B4-BE49-F238E27FC236}">
                <a16:creationId xmlns:a16="http://schemas.microsoft.com/office/drawing/2014/main" id="{39273580-9CD6-4A3B-9863-F43D6211B46D}"/>
              </a:ext>
            </a:extLst>
          </p:cNvPr>
          <p:cNvGraphicFramePr>
            <a:graphicFrameLocks noGrp="1"/>
          </p:cNvGraphicFramePr>
          <p:nvPr>
            <p:ph idx="1"/>
            <p:extLst>
              <p:ext uri="{D42A27DB-BD31-4B8C-83A1-F6EECF244321}">
                <p14:modId xmlns:p14="http://schemas.microsoft.com/office/powerpoint/2010/main" val="1556181918"/>
              </p:ext>
            </p:extLst>
          </p:nvPr>
        </p:nvGraphicFramePr>
        <p:xfrm>
          <a:off x="548012" y="1216875"/>
          <a:ext cx="8047973" cy="3126740"/>
        </p:xfrm>
        <a:graphic>
          <a:graphicData uri="http://schemas.openxmlformats.org/drawingml/2006/table">
            <a:tbl>
              <a:tblPr firstRow="1" firstCol="1" bandRow="1">
                <a:tableStyleId>{D113A9D2-9D6B-4929-AA2D-F23B5EE8CBE7}</a:tableStyleId>
              </a:tblPr>
              <a:tblGrid>
                <a:gridCol w="3789123">
                  <a:extLst>
                    <a:ext uri="{9D8B030D-6E8A-4147-A177-3AD203B41FA5}">
                      <a16:colId xmlns:a16="http://schemas.microsoft.com/office/drawing/2014/main" val="1449334650"/>
                    </a:ext>
                  </a:extLst>
                </a:gridCol>
                <a:gridCol w="4258850">
                  <a:extLst>
                    <a:ext uri="{9D8B030D-6E8A-4147-A177-3AD203B41FA5}">
                      <a16:colId xmlns:a16="http://schemas.microsoft.com/office/drawing/2014/main" val="858353600"/>
                    </a:ext>
                  </a:extLst>
                </a:gridCol>
              </a:tblGrid>
              <a:tr h="214875">
                <a:tc>
                  <a:txBody>
                    <a:bodyPr/>
                    <a:lstStyle/>
                    <a:p>
                      <a:pPr algn="ctr">
                        <a:spcAft>
                          <a:spcPts val="0"/>
                        </a:spcAft>
                      </a:pPr>
                      <a:r>
                        <a:rPr lang="en-NZ" sz="1600" b="1" dirty="0">
                          <a:effectLst/>
                        </a:rPr>
                        <a:t>Pros</a:t>
                      </a:r>
                      <a:endParaRPr lang="en-NZ" sz="1600" b="1" dirty="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spcAft>
                          <a:spcPts val="0"/>
                        </a:spcAft>
                      </a:pPr>
                      <a:r>
                        <a:rPr lang="en-NZ" sz="1600" b="1">
                          <a:effectLst/>
                        </a:rPr>
                        <a:t>Cons</a:t>
                      </a:r>
                      <a:endParaRPr lang="en-NZ" sz="1600" b="1">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354534389"/>
                  </a:ext>
                </a:extLst>
              </a:tr>
              <a:tr h="2420928">
                <a:tc>
                  <a:txBody>
                    <a:bodyPr/>
                    <a:lstStyle/>
                    <a:p>
                      <a:pPr marL="342900" lvl="0" indent="-342900">
                        <a:spcBef>
                          <a:spcPts val="720"/>
                        </a:spcBef>
                        <a:spcAft>
                          <a:spcPts val="720"/>
                        </a:spcAft>
                        <a:buSzPts val="1000"/>
                        <a:buFont typeface="Symbol" panose="05050102010706020507" pitchFamily="18" charset="2"/>
                        <a:buChar char=""/>
                        <a:tabLst>
                          <a:tab pos="457200" algn="l"/>
                        </a:tabLst>
                      </a:pPr>
                      <a:r>
                        <a:rPr lang="en-NZ" sz="1600" b="1" dirty="0">
                          <a:effectLst/>
                        </a:rPr>
                        <a:t>Easiest to implement - does not require any additional work aside from marking the projects</a:t>
                      </a:r>
                    </a:p>
                    <a:p>
                      <a:pPr marL="342900" lvl="0" indent="-342900">
                        <a:spcBef>
                          <a:spcPts val="720"/>
                        </a:spcBef>
                        <a:spcAft>
                          <a:spcPts val="720"/>
                        </a:spcAft>
                        <a:buSzPts val="1000"/>
                        <a:buFont typeface="Symbol" panose="05050102010706020507" pitchFamily="18" charset="2"/>
                        <a:buChar char=""/>
                        <a:tabLst>
                          <a:tab pos="457200" algn="l"/>
                        </a:tabLst>
                      </a:pPr>
                      <a:r>
                        <a:rPr lang="en-NZ" sz="1600" b="1" dirty="0">
                          <a:effectLst/>
                        </a:rPr>
                        <a:t>Appropriate if group work mark is a minor part of total mark for the course</a:t>
                      </a:r>
                    </a:p>
                    <a:p>
                      <a:pPr marL="342900" lvl="0" indent="-342900">
                        <a:spcBef>
                          <a:spcPts val="720"/>
                        </a:spcBef>
                        <a:spcAft>
                          <a:spcPts val="720"/>
                        </a:spcAft>
                        <a:buSzPts val="1000"/>
                        <a:buFont typeface="Symbol" panose="05050102010706020507" pitchFamily="18" charset="2"/>
                        <a:buChar char=""/>
                        <a:tabLst>
                          <a:tab pos="457200" algn="l"/>
                        </a:tabLst>
                      </a:pPr>
                      <a:r>
                        <a:rPr lang="en-NZ" sz="1600" b="1" dirty="0">
                          <a:effectLst/>
                        </a:rPr>
                        <a:t>Group responsibilities are enforced - group succeeds or fails together</a:t>
                      </a:r>
                    </a:p>
                    <a:p>
                      <a:pPr marL="197485">
                        <a:spcAft>
                          <a:spcPts val="0"/>
                        </a:spcAft>
                      </a:pPr>
                      <a:r>
                        <a:rPr lang="en-NZ" sz="1600" b="1" dirty="0">
                          <a:effectLst/>
                        </a:rPr>
                        <a:t> </a:t>
                      </a:r>
                      <a:endParaRPr lang="en-NZ" sz="1600" b="1" dirty="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342900" lvl="0" indent="-342900">
                        <a:spcBef>
                          <a:spcPts val="720"/>
                        </a:spcBef>
                        <a:spcAft>
                          <a:spcPts val="720"/>
                        </a:spcAft>
                        <a:buSzPts val="1000"/>
                        <a:buFont typeface="Symbol" panose="05050102010706020507" pitchFamily="18" charset="2"/>
                        <a:buChar char=""/>
                        <a:tabLst>
                          <a:tab pos="457200" algn="l"/>
                        </a:tabLst>
                      </a:pPr>
                      <a:r>
                        <a:rPr lang="en-NZ" sz="1600" b="1" dirty="0">
                          <a:effectLst/>
                        </a:rPr>
                        <a:t>Individual contributions are not reflected in the distribution of marks</a:t>
                      </a:r>
                    </a:p>
                    <a:p>
                      <a:pPr marL="342900" lvl="0" indent="-342900">
                        <a:spcBef>
                          <a:spcPts val="720"/>
                        </a:spcBef>
                        <a:spcAft>
                          <a:spcPts val="720"/>
                        </a:spcAft>
                        <a:buSzPts val="1000"/>
                        <a:buFont typeface="Symbol" panose="05050102010706020507" pitchFamily="18" charset="2"/>
                        <a:buChar char=""/>
                        <a:tabLst>
                          <a:tab pos="457200" algn="l"/>
                        </a:tabLst>
                      </a:pPr>
                      <a:r>
                        <a:rPr lang="en-NZ" sz="1600" b="1" dirty="0">
                          <a:effectLst/>
                        </a:rPr>
                        <a:t>Poor students may benefit from the work of hard-working students</a:t>
                      </a:r>
                    </a:p>
                    <a:p>
                      <a:pPr marL="342900" lvl="0" indent="-342900">
                        <a:spcBef>
                          <a:spcPts val="720"/>
                        </a:spcBef>
                        <a:spcAft>
                          <a:spcPts val="720"/>
                        </a:spcAft>
                        <a:buSzPts val="1000"/>
                        <a:buFont typeface="Symbol" panose="05050102010706020507" pitchFamily="18" charset="2"/>
                        <a:buChar char=""/>
                        <a:tabLst>
                          <a:tab pos="457200" algn="l"/>
                        </a:tabLst>
                      </a:pPr>
                      <a:r>
                        <a:rPr lang="en-NZ" sz="1600" b="1" dirty="0">
                          <a:effectLst/>
                        </a:rPr>
                        <a:t>Good students may be dragged down by poor students</a:t>
                      </a:r>
                    </a:p>
                    <a:p>
                      <a:pPr marL="342900" lvl="0" indent="-342900">
                        <a:spcBef>
                          <a:spcPts val="720"/>
                        </a:spcBef>
                        <a:spcAft>
                          <a:spcPts val="720"/>
                        </a:spcAft>
                        <a:buSzPts val="1000"/>
                        <a:buFont typeface="Symbol" panose="05050102010706020507" pitchFamily="18" charset="2"/>
                        <a:buChar char=""/>
                        <a:tabLst>
                          <a:tab pos="457200" algn="l"/>
                        </a:tabLst>
                      </a:pPr>
                      <a:r>
                        <a:rPr lang="en-NZ" sz="1600" b="1" dirty="0">
                          <a:effectLst/>
                        </a:rPr>
                        <a:t>Does not motivate students</a:t>
                      </a:r>
                    </a:p>
                    <a:p>
                      <a:pPr>
                        <a:spcAft>
                          <a:spcPts val="0"/>
                        </a:spcAft>
                      </a:pPr>
                      <a:r>
                        <a:rPr lang="en-NZ" sz="1600" b="1" dirty="0">
                          <a:effectLst/>
                        </a:rPr>
                        <a:t> </a:t>
                      </a:r>
                      <a:endParaRPr lang="en-NZ" sz="1600" b="1" dirty="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390046154"/>
                  </a:ext>
                </a:extLst>
              </a:tr>
            </a:tbl>
          </a:graphicData>
        </a:graphic>
      </p:graphicFrame>
      <p:sp>
        <p:nvSpPr>
          <p:cNvPr id="5" name="Rectangle 4">
            <a:extLst>
              <a:ext uri="{FF2B5EF4-FFF2-40B4-BE49-F238E27FC236}">
                <a16:creationId xmlns:a16="http://schemas.microsoft.com/office/drawing/2014/main" id="{914446D5-8EFC-4151-9AB4-0FD0E217A51E}"/>
              </a:ext>
            </a:extLst>
          </p:cNvPr>
          <p:cNvSpPr/>
          <p:nvPr/>
        </p:nvSpPr>
        <p:spPr>
          <a:xfrm>
            <a:off x="548012" y="4453632"/>
            <a:ext cx="4572000" cy="276999"/>
          </a:xfrm>
          <a:prstGeom prst="rect">
            <a:avLst/>
          </a:prstGeom>
        </p:spPr>
        <p:txBody>
          <a:bodyPr>
            <a:spAutoFit/>
          </a:bodyPr>
          <a:lstStyle/>
          <a:p>
            <a:r>
              <a:rPr lang="en-US" sz="1200" dirty="0"/>
              <a:t>(Centre for Teaching Excellence, University of Waterloo)</a:t>
            </a:r>
            <a:endParaRPr lang="en-NZ" sz="1200" dirty="0"/>
          </a:p>
        </p:txBody>
      </p:sp>
    </p:spTree>
    <p:extLst>
      <p:ext uri="{BB962C8B-B14F-4D97-AF65-F5344CB8AC3E}">
        <p14:creationId xmlns:p14="http://schemas.microsoft.com/office/powerpoint/2010/main" val="140468360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8D70B121-56F4-4848-B38B-182089D909F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241173" y="240030"/>
            <a:ext cx="8661654" cy="4663440"/>
          </a:xfrm>
          <a:prstGeom prst="rect">
            <a:avLst/>
          </a:prstGeom>
          <a:solidFill>
            <a:schemeClr val="tx1">
              <a:alpha val="8000"/>
            </a:schemeClr>
          </a:solidFill>
          <a:ln w="127000" cap="sq" cmpd="thinThick">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30D9F25F-AC64-42EC-B99E-8672934CC7BC}"/>
              </a:ext>
            </a:extLst>
          </p:cNvPr>
          <p:cNvSpPr>
            <a:spLocks noGrp="1"/>
          </p:cNvSpPr>
          <p:nvPr>
            <p:ph type="title"/>
          </p:nvPr>
        </p:nvSpPr>
        <p:spPr>
          <a:xfrm>
            <a:off x="628650" y="722907"/>
            <a:ext cx="2620771" cy="3697685"/>
          </a:xfrm>
        </p:spPr>
        <p:txBody>
          <a:bodyPr>
            <a:normAutofit/>
          </a:bodyPr>
          <a:lstStyle/>
          <a:p>
            <a:pPr algn="r">
              <a:lnSpc>
                <a:spcPct val="90000"/>
              </a:lnSpc>
            </a:pPr>
            <a:r>
              <a:rPr lang="en-NZ" sz="3200" dirty="0">
                <a:solidFill>
                  <a:schemeClr val="accent1"/>
                </a:solidFill>
              </a:rPr>
              <a:t>Assessing small groups</a:t>
            </a:r>
          </a:p>
        </p:txBody>
      </p:sp>
      <p:cxnSp>
        <p:nvCxnSpPr>
          <p:cNvPr id="10" name="Straight Connector 9">
            <a:extLst>
              <a:ext uri="{FF2B5EF4-FFF2-40B4-BE49-F238E27FC236}">
                <a16:creationId xmlns:a16="http://schemas.microsoft.com/office/drawing/2014/main" id="{2D72A2C9-F3CA-4216-8BAD-FA4C970C3C4E}"/>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3490722" y="1543050"/>
            <a:ext cx="0" cy="2057400"/>
          </a:xfrm>
          <a:prstGeom prst="line">
            <a:avLst/>
          </a:prstGeom>
          <a:ln w="19050">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id="{CDFCFBFC-2CCD-4D86-AAEF-1504BEAF5E13}"/>
              </a:ext>
            </a:extLst>
          </p:cNvPr>
          <p:cNvSpPr>
            <a:spLocks noGrp="1"/>
          </p:cNvSpPr>
          <p:nvPr>
            <p:ph idx="1"/>
          </p:nvPr>
        </p:nvSpPr>
        <p:spPr>
          <a:xfrm>
            <a:off x="3636899" y="497438"/>
            <a:ext cx="5265928" cy="3697685"/>
          </a:xfrm>
        </p:spPr>
        <p:txBody>
          <a:bodyPr anchor="ctr">
            <a:noAutofit/>
          </a:bodyPr>
          <a:lstStyle/>
          <a:p>
            <a:pPr marL="0" indent="0">
              <a:buNone/>
            </a:pPr>
            <a:r>
              <a:rPr lang="en-NZ" sz="2000" dirty="0"/>
              <a:t>Individually:</a:t>
            </a:r>
          </a:p>
          <a:p>
            <a:r>
              <a:rPr lang="en-NZ" sz="2000" dirty="0"/>
              <a:t>Follow the </a:t>
            </a:r>
            <a:r>
              <a:rPr lang="en-NZ" sz="2000" dirty="0" err="1"/>
              <a:t>QRCode</a:t>
            </a:r>
            <a:r>
              <a:rPr lang="en-NZ" sz="2000" dirty="0"/>
              <a:t> and read the article </a:t>
            </a:r>
          </a:p>
          <a:p>
            <a:pPr marL="0" indent="0">
              <a:buNone/>
            </a:pPr>
            <a:r>
              <a:rPr lang="en-NZ" sz="2000" dirty="0"/>
              <a:t>In groups: </a:t>
            </a:r>
          </a:p>
          <a:p>
            <a:pPr lvl="0"/>
            <a:r>
              <a:rPr lang="en-NZ" sz="2000" dirty="0"/>
              <a:t>Discuss the questions in your workbook.</a:t>
            </a:r>
          </a:p>
          <a:p>
            <a:pPr lvl="0"/>
            <a:r>
              <a:rPr lang="en-NZ" sz="2000" dirty="0"/>
              <a:t>Use </a:t>
            </a:r>
            <a:r>
              <a:rPr lang="en-NZ" sz="2000" b="1" dirty="0"/>
              <a:t>Template B: Assessing Small Groups</a:t>
            </a:r>
            <a:r>
              <a:rPr lang="en-NZ" sz="2000" dirty="0"/>
              <a:t> to fill in your responses. </a:t>
            </a:r>
          </a:p>
          <a:p>
            <a:r>
              <a:rPr lang="en-NZ" sz="2000" dirty="0"/>
              <a:t>Share with whole class. </a:t>
            </a:r>
          </a:p>
        </p:txBody>
      </p:sp>
      <p:pic>
        <p:nvPicPr>
          <p:cNvPr id="6" name="Picture 5">
            <a:extLst>
              <a:ext uri="{FF2B5EF4-FFF2-40B4-BE49-F238E27FC236}">
                <a16:creationId xmlns:a16="http://schemas.microsoft.com/office/drawing/2014/main" id="{62DA05FC-FC79-43AA-B722-2C590E20A3EF}"/>
              </a:ext>
            </a:extLst>
          </p:cNvPr>
          <p:cNvPicPr>
            <a:picLocks noChangeAspect="1"/>
          </p:cNvPicPr>
          <p:nvPr/>
        </p:nvPicPr>
        <p:blipFill>
          <a:blip r:embed="rId2"/>
          <a:stretch>
            <a:fillRect/>
          </a:stretch>
        </p:blipFill>
        <p:spPr>
          <a:xfrm>
            <a:off x="1851352" y="2208494"/>
            <a:ext cx="1253916" cy="1623374"/>
          </a:xfrm>
          <a:prstGeom prst="rect">
            <a:avLst/>
          </a:prstGeom>
        </p:spPr>
      </p:pic>
    </p:spTree>
    <p:extLst>
      <p:ext uri="{BB962C8B-B14F-4D97-AF65-F5344CB8AC3E}">
        <p14:creationId xmlns:p14="http://schemas.microsoft.com/office/powerpoint/2010/main" val="73564487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90845D-828F-42EE-A9E9-46D79D9D45E4}"/>
              </a:ext>
            </a:extLst>
          </p:cNvPr>
          <p:cNvSpPr>
            <a:spLocks noGrp="1"/>
          </p:cNvSpPr>
          <p:nvPr>
            <p:ph type="title"/>
          </p:nvPr>
        </p:nvSpPr>
        <p:spPr/>
        <p:txBody>
          <a:bodyPr/>
          <a:lstStyle/>
          <a:p>
            <a:r>
              <a:rPr lang="en-NZ" sz="3600" dirty="0"/>
              <a:t>Assessing field based activities</a:t>
            </a:r>
          </a:p>
        </p:txBody>
      </p:sp>
      <p:sp>
        <p:nvSpPr>
          <p:cNvPr id="3" name="Content Placeholder 2">
            <a:extLst>
              <a:ext uri="{FF2B5EF4-FFF2-40B4-BE49-F238E27FC236}">
                <a16:creationId xmlns:a16="http://schemas.microsoft.com/office/drawing/2014/main" id="{DE33F613-D550-498A-97B9-A72F2E7D2831}"/>
              </a:ext>
            </a:extLst>
          </p:cNvPr>
          <p:cNvSpPr>
            <a:spLocks noGrp="1"/>
          </p:cNvSpPr>
          <p:nvPr>
            <p:ph idx="1"/>
          </p:nvPr>
        </p:nvSpPr>
        <p:spPr/>
        <p:txBody>
          <a:bodyPr/>
          <a:lstStyle/>
          <a:p>
            <a:pPr marL="0" indent="0">
              <a:buNone/>
            </a:pPr>
            <a:r>
              <a:rPr lang="en-US" sz="2400" dirty="0"/>
              <a:t>If field trips are approached with the same assessment-based mindset as with the classroom instruction, there is a better chance to implement and measure improvements in student learning outcomes. Moreover, applying the same assessment attitude towards the industry partner will also make the benefits of field trips more apparent to them (Cyr and Lucas, 2002)</a:t>
            </a:r>
          </a:p>
          <a:p>
            <a:pPr marL="0" indent="0" algn="ctr">
              <a:buNone/>
            </a:pPr>
            <a:r>
              <a:rPr lang="en-US" sz="2400" dirty="0">
                <a:solidFill>
                  <a:srgbClr val="C00000"/>
                </a:solidFill>
              </a:rPr>
              <a:t>Share your field trip experiences?  How were they assessed?</a:t>
            </a:r>
            <a:endParaRPr lang="en-NZ" sz="2400" dirty="0">
              <a:solidFill>
                <a:srgbClr val="C00000"/>
              </a:solidFill>
            </a:endParaRPr>
          </a:p>
          <a:p>
            <a:endParaRPr lang="en-NZ" dirty="0"/>
          </a:p>
        </p:txBody>
      </p:sp>
    </p:spTree>
    <p:extLst>
      <p:ext uri="{BB962C8B-B14F-4D97-AF65-F5344CB8AC3E}">
        <p14:creationId xmlns:p14="http://schemas.microsoft.com/office/powerpoint/2010/main" val="400681277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9B7573-F8F4-428E-ABB1-5D2501EF2FFB}"/>
              </a:ext>
            </a:extLst>
          </p:cNvPr>
          <p:cNvSpPr>
            <a:spLocks noGrp="1"/>
          </p:cNvSpPr>
          <p:nvPr>
            <p:ph type="title"/>
          </p:nvPr>
        </p:nvSpPr>
        <p:spPr/>
        <p:txBody>
          <a:bodyPr/>
          <a:lstStyle/>
          <a:p>
            <a:r>
              <a:rPr lang="en-NZ" dirty="0"/>
              <a:t>Using Rubrics</a:t>
            </a:r>
          </a:p>
        </p:txBody>
      </p:sp>
      <p:sp>
        <p:nvSpPr>
          <p:cNvPr id="3" name="Content Placeholder 2">
            <a:extLst>
              <a:ext uri="{FF2B5EF4-FFF2-40B4-BE49-F238E27FC236}">
                <a16:creationId xmlns:a16="http://schemas.microsoft.com/office/drawing/2014/main" id="{4C2A137E-A018-4E17-801B-9EAAF1E88E41}"/>
              </a:ext>
            </a:extLst>
          </p:cNvPr>
          <p:cNvSpPr>
            <a:spLocks noGrp="1"/>
          </p:cNvSpPr>
          <p:nvPr>
            <p:ph idx="1"/>
          </p:nvPr>
        </p:nvSpPr>
        <p:spPr/>
        <p:txBody>
          <a:bodyPr/>
          <a:lstStyle/>
          <a:p>
            <a:r>
              <a:rPr lang="en-US" sz="2400" dirty="0"/>
              <a:t>Rubrics are a tool to make assessments easier and fairer for both students and the teachers.   </a:t>
            </a:r>
          </a:p>
          <a:p>
            <a:r>
              <a:rPr lang="en-US" sz="2400" dirty="0"/>
              <a:t>Rubrics are usually handed out prior to the activity and focus on, not only the output, but the quality of the output as well that students are required to produce.  </a:t>
            </a:r>
          </a:p>
          <a:p>
            <a:r>
              <a:rPr lang="en-US" sz="2400" dirty="0"/>
              <a:t>Students can set themselves a target to achieve the grade or quality of work they want to achieve. </a:t>
            </a:r>
            <a:endParaRPr lang="en-NZ" sz="2400" dirty="0"/>
          </a:p>
          <a:p>
            <a:endParaRPr lang="en-NZ" dirty="0"/>
          </a:p>
        </p:txBody>
      </p:sp>
    </p:spTree>
    <p:extLst>
      <p:ext uri="{BB962C8B-B14F-4D97-AF65-F5344CB8AC3E}">
        <p14:creationId xmlns:p14="http://schemas.microsoft.com/office/powerpoint/2010/main" val="158157119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8D70B121-56F4-4848-B38B-182089D909F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241173" y="240030"/>
            <a:ext cx="8661654" cy="4663440"/>
          </a:xfrm>
          <a:prstGeom prst="rect">
            <a:avLst/>
          </a:prstGeom>
          <a:solidFill>
            <a:schemeClr val="tx1">
              <a:alpha val="8000"/>
            </a:schemeClr>
          </a:solidFill>
          <a:ln w="127000" cap="sq" cmpd="thinThick">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30D9F25F-AC64-42EC-B99E-8672934CC7BC}"/>
              </a:ext>
            </a:extLst>
          </p:cNvPr>
          <p:cNvSpPr>
            <a:spLocks noGrp="1"/>
          </p:cNvSpPr>
          <p:nvPr>
            <p:ph type="title"/>
          </p:nvPr>
        </p:nvSpPr>
        <p:spPr>
          <a:xfrm>
            <a:off x="628650" y="722907"/>
            <a:ext cx="2620771" cy="3697685"/>
          </a:xfrm>
        </p:spPr>
        <p:txBody>
          <a:bodyPr>
            <a:normAutofit/>
          </a:bodyPr>
          <a:lstStyle/>
          <a:p>
            <a:pPr algn="r">
              <a:lnSpc>
                <a:spcPct val="90000"/>
              </a:lnSpc>
            </a:pPr>
            <a:r>
              <a:rPr lang="en-NZ" sz="3200" dirty="0">
                <a:solidFill>
                  <a:schemeClr val="accent1"/>
                </a:solidFill>
              </a:rPr>
              <a:t>Create a rubric </a:t>
            </a:r>
          </a:p>
        </p:txBody>
      </p:sp>
      <p:cxnSp>
        <p:nvCxnSpPr>
          <p:cNvPr id="10" name="Straight Connector 9">
            <a:extLst>
              <a:ext uri="{FF2B5EF4-FFF2-40B4-BE49-F238E27FC236}">
                <a16:creationId xmlns:a16="http://schemas.microsoft.com/office/drawing/2014/main" id="{2D72A2C9-F3CA-4216-8BAD-FA4C970C3C4E}"/>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3490722" y="1543050"/>
            <a:ext cx="0" cy="2057400"/>
          </a:xfrm>
          <a:prstGeom prst="line">
            <a:avLst/>
          </a:prstGeom>
          <a:ln w="19050">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id="{CDFCFBFC-2CCD-4D86-AAEF-1504BEAF5E13}"/>
              </a:ext>
            </a:extLst>
          </p:cNvPr>
          <p:cNvSpPr>
            <a:spLocks noGrp="1"/>
          </p:cNvSpPr>
          <p:nvPr>
            <p:ph idx="1"/>
          </p:nvPr>
        </p:nvSpPr>
        <p:spPr>
          <a:xfrm>
            <a:off x="3636899" y="497438"/>
            <a:ext cx="5265928" cy="3697685"/>
          </a:xfrm>
        </p:spPr>
        <p:txBody>
          <a:bodyPr anchor="ctr">
            <a:noAutofit/>
          </a:bodyPr>
          <a:lstStyle/>
          <a:p>
            <a:pPr marL="0" indent="0">
              <a:buNone/>
            </a:pPr>
            <a:r>
              <a:rPr lang="en-US" sz="2400" dirty="0"/>
              <a:t>In groups,</a:t>
            </a:r>
            <a:endParaRPr lang="en-NZ" sz="2400" dirty="0"/>
          </a:p>
          <a:p>
            <a:pPr lvl="0"/>
            <a:r>
              <a:rPr lang="en-US" sz="2400" dirty="0"/>
              <a:t>Think of a field-based activity related to your area of interest.</a:t>
            </a:r>
            <a:endParaRPr lang="en-NZ" sz="2400" dirty="0"/>
          </a:p>
          <a:p>
            <a:pPr lvl="0"/>
            <a:r>
              <a:rPr lang="en-US" sz="2400" dirty="0"/>
              <a:t>Create a rubric to assess that activity. </a:t>
            </a:r>
            <a:endParaRPr lang="en-NZ" sz="2400" dirty="0"/>
          </a:p>
          <a:p>
            <a:pPr lvl="0"/>
            <a:r>
              <a:rPr lang="en-US" sz="2400" dirty="0"/>
              <a:t>Share with whole class and discuss how this rubric will be useful in conducting self-assessments of students. </a:t>
            </a:r>
            <a:endParaRPr lang="en-NZ" sz="2400" dirty="0"/>
          </a:p>
        </p:txBody>
      </p:sp>
    </p:spTree>
    <p:extLst>
      <p:ext uri="{BB962C8B-B14F-4D97-AF65-F5344CB8AC3E}">
        <p14:creationId xmlns:p14="http://schemas.microsoft.com/office/powerpoint/2010/main" val="312094669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735009-A0BB-4F0C-9D46-C411D327FB33}"/>
              </a:ext>
            </a:extLst>
          </p:cNvPr>
          <p:cNvSpPr>
            <a:spLocks noGrp="1"/>
          </p:cNvSpPr>
          <p:nvPr>
            <p:ph type="title"/>
          </p:nvPr>
        </p:nvSpPr>
        <p:spPr/>
        <p:txBody>
          <a:bodyPr/>
          <a:lstStyle/>
          <a:p>
            <a:r>
              <a:rPr lang="en-NZ" dirty="0"/>
              <a:t>Assessment for learning</a:t>
            </a:r>
          </a:p>
        </p:txBody>
      </p:sp>
      <p:sp>
        <p:nvSpPr>
          <p:cNvPr id="3" name="Content Placeholder 2">
            <a:extLst>
              <a:ext uri="{FF2B5EF4-FFF2-40B4-BE49-F238E27FC236}">
                <a16:creationId xmlns:a16="http://schemas.microsoft.com/office/drawing/2014/main" id="{FA030438-61EB-4853-90BB-6117E67F0105}"/>
              </a:ext>
            </a:extLst>
          </p:cNvPr>
          <p:cNvSpPr>
            <a:spLocks noGrp="1"/>
          </p:cNvSpPr>
          <p:nvPr>
            <p:ph idx="1"/>
          </p:nvPr>
        </p:nvSpPr>
        <p:spPr>
          <a:xfrm>
            <a:off x="457200" y="1051099"/>
            <a:ext cx="8229600" cy="3394075"/>
          </a:xfrm>
        </p:spPr>
        <p:txBody>
          <a:bodyPr/>
          <a:lstStyle/>
          <a:p>
            <a:pPr marL="0" indent="0">
              <a:buNone/>
            </a:pPr>
            <a:r>
              <a:rPr lang="en-NZ" sz="2000" dirty="0"/>
              <a:t>Assessment for learning (formative assessment) occurs when teachers use assessments in order to adjust their teaching strategies and when students use assessments to adjust their learning strategies. </a:t>
            </a:r>
          </a:p>
          <a:p>
            <a:pPr marL="0" indent="0">
              <a:buNone/>
            </a:pPr>
            <a:r>
              <a:rPr lang="en-NZ" sz="2000" b="1" dirty="0"/>
              <a:t>Assessment for Learning Approaches:</a:t>
            </a:r>
            <a:endParaRPr lang="en-NZ" sz="2000" dirty="0"/>
          </a:p>
          <a:p>
            <a:pPr lvl="0"/>
            <a:r>
              <a:rPr lang="en-NZ" sz="1800" dirty="0"/>
              <a:t>learning conversations and detailed questioning</a:t>
            </a:r>
          </a:p>
          <a:p>
            <a:pPr lvl="0"/>
            <a:r>
              <a:rPr lang="en-NZ" sz="1800" dirty="0"/>
              <a:t>observations</a:t>
            </a:r>
          </a:p>
          <a:p>
            <a:pPr lvl="0"/>
            <a:r>
              <a:rPr lang="en-NZ" sz="1800" dirty="0"/>
              <a:t>student self-assessments or peer assessments</a:t>
            </a:r>
          </a:p>
          <a:p>
            <a:pPr lvl="0"/>
            <a:r>
              <a:rPr lang="en-NZ" sz="1800" dirty="0"/>
              <a:t>more formal assessment tools, such as checklists or observation lists can also be used</a:t>
            </a:r>
          </a:p>
          <a:p>
            <a:pPr lvl="0"/>
            <a:r>
              <a:rPr lang="en-NZ" sz="1800" dirty="0"/>
              <a:t>Written feedback designed to inform and provide clarity for next steps</a:t>
            </a:r>
          </a:p>
          <a:p>
            <a:pPr marL="0" indent="0">
              <a:buNone/>
            </a:pPr>
            <a:endParaRPr lang="en-NZ" sz="2400" dirty="0"/>
          </a:p>
        </p:txBody>
      </p:sp>
    </p:spTree>
    <p:extLst>
      <p:ext uri="{BB962C8B-B14F-4D97-AF65-F5344CB8AC3E}">
        <p14:creationId xmlns:p14="http://schemas.microsoft.com/office/powerpoint/2010/main" val="357024128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398D4A-D493-44F7-966C-FD0CAAA7F71A}"/>
              </a:ext>
            </a:extLst>
          </p:cNvPr>
          <p:cNvSpPr>
            <a:spLocks noGrp="1"/>
          </p:cNvSpPr>
          <p:nvPr>
            <p:ph type="title"/>
          </p:nvPr>
        </p:nvSpPr>
        <p:spPr/>
        <p:txBody>
          <a:bodyPr/>
          <a:lstStyle/>
          <a:p>
            <a:r>
              <a:rPr lang="en-NZ" dirty="0"/>
              <a:t>Formative and Summative</a:t>
            </a:r>
          </a:p>
        </p:txBody>
      </p:sp>
      <p:graphicFrame>
        <p:nvGraphicFramePr>
          <p:cNvPr id="4" name="Content Placeholder 3">
            <a:extLst>
              <a:ext uri="{FF2B5EF4-FFF2-40B4-BE49-F238E27FC236}">
                <a16:creationId xmlns:a16="http://schemas.microsoft.com/office/drawing/2014/main" id="{DC7AC5E7-2A6D-4D15-ABEE-FEA28E2A9493}"/>
              </a:ext>
            </a:extLst>
          </p:cNvPr>
          <p:cNvGraphicFramePr>
            <a:graphicFrameLocks noGrp="1"/>
          </p:cNvGraphicFramePr>
          <p:nvPr>
            <p:ph idx="1"/>
            <p:extLst>
              <p:ext uri="{D42A27DB-BD31-4B8C-83A1-F6EECF244321}">
                <p14:modId xmlns:p14="http://schemas.microsoft.com/office/powerpoint/2010/main" val="3984897361"/>
              </p:ext>
            </p:extLst>
          </p:nvPr>
        </p:nvGraphicFramePr>
        <p:xfrm>
          <a:off x="585592" y="994738"/>
          <a:ext cx="7972815" cy="3542289"/>
        </p:xfrm>
        <a:graphic>
          <a:graphicData uri="http://schemas.openxmlformats.org/drawingml/2006/table">
            <a:tbl>
              <a:tblPr firstRow="1" firstCol="1" bandRow="1">
                <a:tableStyleId>{5C22544A-7EE6-4342-B048-85BDC9FD1C3A}</a:tableStyleId>
              </a:tblPr>
              <a:tblGrid>
                <a:gridCol w="3984318">
                  <a:extLst>
                    <a:ext uri="{9D8B030D-6E8A-4147-A177-3AD203B41FA5}">
                      <a16:colId xmlns:a16="http://schemas.microsoft.com/office/drawing/2014/main" val="3580238745"/>
                    </a:ext>
                  </a:extLst>
                </a:gridCol>
                <a:gridCol w="3988497">
                  <a:extLst>
                    <a:ext uri="{9D8B030D-6E8A-4147-A177-3AD203B41FA5}">
                      <a16:colId xmlns:a16="http://schemas.microsoft.com/office/drawing/2014/main" val="2346193930"/>
                    </a:ext>
                  </a:extLst>
                </a:gridCol>
              </a:tblGrid>
              <a:tr h="341889">
                <a:tc>
                  <a:txBody>
                    <a:bodyPr/>
                    <a:lstStyle/>
                    <a:p>
                      <a:pPr marL="0" marR="24130" indent="0" algn="l">
                        <a:lnSpc>
                          <a:spcPct val="100000"/>
                        </a:lnSpc>
                        <a:spcBef>
                          <a:spcPts val="0"/>
                        </a:spcBef>
                        <a:spcAft>
                          <a:spcPts val="0"/>
                        </a:spcAft>
                        <a:buFont typeface="Arial" panose="020B0604020202020204" pitchFamily="34" charset="0"/>
                        <a:buNone/>
                      </a:pPr>
                      <a:r>
                        <a:rPr lang="en-NZ" sz="1400" dirty="0">
                          <a:effectLst/>
                        </a:rPr>
                        <a:t>Formative assessment:</a:t>
                      </a:r>
                      <a:endParaRPr lang="en-NZ" sz="1400" dirty="0">
                        <a:effectLst/>
                        <a:latin typeface="Arial" panose="020B0604020202020204" pitchFamily="34" charset="0"/>
                        <a:ea typeface="Calibri" panose="020F0502020204030204" pitchFamily="34" charset="0"/>
                        <a:cs typeface="Times New Roman" panose="02020603050405020304" pitchFamily="18" charset="0"/>
                      </a:endParaRPr>
                    </a:p>
                  </a:txBody>
                  <a:tcPr marL="38096" marR="38096" marT="0" marB="0"/>
                </a:tc>
                <a:tc>
                  <a:txBody>
                    <a:bodyPr/>
                    <a:lstStyle/>
                    <a:p>
                      <a:pPr marL="80645" marR="24130" indent="0" algn="l">
                        <a:lnSpc>
                          <a:spcPct val="100000"/>
                        </a:lnSpc>
                        <a:spcBef>
                          <a:spcPts val="0"/>
                        </a:spcBef>
                        <a:spcAft>
                          <a:spcPts val="0"/>
                        </a:spcAft>
                        <a:buFont typeface="Arial" panose="020B0604020202020204" pitchFamily="34" charset="0"/>
                        <a:buNone/>
                      </a:pPr>
                      <a:r>
                        <a:rPr lang="en-NZ" sz="1400" dirty="0">
                          <a:effectLst/>
                        </a:rPr>
                        <a:t>Summative assessment:</a:t>
                      </a:r>
                      <a:endParaRPr lang="en-NZ" sz="1400" dirty="0">
                        <a:effectLst/>
                        <a:latin typeface="Arial" panose="020B0604020202020204" pitchFamily="34" charset="0"/>
                        <a:ea typeface="Calibri" panose="020F0502020204030204" pitchFamily="34" charset="0"/>
                        <a:cs typeface="Times New Roman" panose="02020603050405020304" pitchFamily="18" charset="0"/>
                      </a:endParaRPr>
                    </a:p>
                  </a:txBody>
                  <a:tcPr marL="38096" marR="38096" marT="0" marB="0"/>
                </a:tc>
                <a:extLst>
                  <a:ext uri="{0D108BD9-81ED-4DB2-BD59-A6C34878D82A}">
                    <a16:rowId xmlns:a16="http://schemas.microsoft.com/office/drawing/2014/main" val="2056404576"/>
                  </a:ext>
                </a:extLst>
              </a:tr>
              <a:tr h="1272155">
                <a:tc>
                  <a:txBody>
                    <a:bodyPr/>
                    <a:lstStyle/>
                    <a:p>
                      <a:pPr marL="0" marR="24130" indent="0" algn="l">
                        <a:lnSpc>
                          <a:spcPct val="100000"/>
                        </a:lnSpc>
                        <a:spcBef>
                          <a:spcPts val="0"/>
                        </a:spcBef>
                        <a:spcAft>
                          <a:spcPts val="0"/>
                        </a:spcAft>
                        <a:buFont typeface="Arial" panose="020B0604020202020204" pitchFamily="34" charset="0"/>
                        <a:buNone/>
                      </a:pPr>
                      <a:r>
                        <a:rPr lang="en-NZ" sz="1400">
                          <a:effectLst/>
                        </a:rPr>
                        <a:t>Definition: Formative assessment is more diagnostic than evaluative.  Formative assessment is usually carried out throughout the learning process.  It is primarily designed to encourage further learning and change (Fulcher &amp; Davidson, 2007).</a:t>
                      </a:r>
                      <a:endParaRPr lang="en-NZ" sz="1400">
                        <a:effectLst/>
                        <a:latin typeface="Arial" panose="020B0604020202020204" pitchFamily="34" charset="0"/>
                        <a:ea typeface="Calibri" panose="020F0502020204030204" pitchFamily="34" charset="0"/>
                        <a:cs typeface="Times New Roman" panose="02020603050405020304" pitchFamily="18" charset="0"/>
                      </a:endParaRPr>
                    </a:p>
                  </a:txBody>
                  <a:tcPr marL="38096" marR="38096" marT="0" marB="0"/>
                </a:tc>
                <a:tc>
                  <a:txBody>
                    <a:bodyPr/>
                    <a:lstStyle/>
                    <a:p>
                      <a:pPr marL="0" marR="24130" indent="0" algn="l">
                        <a:lnSpc>
                          <a:spcPct val="100000"/>
                        </a:lnSpc>
                        <a:spcBef>
                          <a:spcPts val="0"/>
                        </a:spcBef>
                        <a:spcAft>
                          <a:spcPts val="0"/>
                        </a:spcAft>
                        <a:buFont typeface="Arial" panose="020B0604020202020204" pitchFamily="34" charset="0"/>
                        <a:buNone/>
                      </a:pPr>
                      <a:r>
                        <a:rPr lang="en-NZ" sz="1400" dirty="0">
                          <a:effectLst/>
                        </a:rPr>
                        <a:t>Definition: Summative assessment provides the benchmark to check progress of students and teaching. “Summative assessment is conducted at the end of a programme of study to assess whether and how far individuals or groups have been successful” (Fulcher &amp; Davidson, 2007, p.376).   </a:t>
                      </a:r>
                      <a:endParaRPr lang="en-NZ" sz="1400" dirty="0">
                        <a:effectLst/>
                        <a:latin typeface="Arial" panose="020B0604020202020204" pitchFamily="34" charset="0"/>
                        <a:ea typeface="Calibri" panose="020F0502020204030204" pitchFamily="34" charset="0"/>
                        <a:cs typeface="Times New Roman" panose="02020603050405020304" pitchFamily="18" charset="0"/>
                      </a:endParaRPr>
                    </a:p>
                  </a:txBody>
                  <a:tcPr marL="38096" marR="38096" marT="0" marB="0"/>
                </a:tc>
                <a:extLst>
                  <a:ext uri="{0D108BD9-81ED-4DB2-BD59-A6C34878D82A}">
                    <a16:rowId xmlns:a16="http://schemas.microsoft.com/office/drawing/2014/main" val="240336074"/>
                  </a:ext>
                </a:extLst>
              </a:tr>
              <a:tr h="1590028">
                <a:tc>
                  <a:txBody>
                    <a:bodyPr/>
                    <a:lstStyle/>
                    <a:p>
                      <a:pPr marL="0" marR="24130" lvl="0" indent="0" algn="l">
                        <a:lnSpc>
                          <a:spcPct val="100000"/>
                        </a:lnSpc>
                        <a:spcBef>
                          <a:spcPts val="0"/>
                        </a:spcBef>
                        <a:spcAft>
                          <a:spcPts val="0"/>
                        </a:spcAft>
                        <a:buFont typeface="Symbol" panose="05050102010706020507" pitchFamily="18" charset="2"/>
                        <a:buNone/>
                        <a:tabLst>
                          <a:tab pos="478155" algn="l"/>
                        </a:tabLst>
                      </a:pPr>
                      <a:r>
                        <a:rPr lang="en-NZ" sz="1400" dirty="0">
                          <a:effectLst/>
                        </a:rPr>
                        <a:t>Is an integral part of the learning process</a:t>
                      </a:r>
                    </a:p>
                    <a:p>
                      <a:pPr marL="0" marR="24130" lvl="0" indent="0" algn="l">
                        <a:lnSpc>
                          <a:spcPct val="100000"/>
                        </a:lnSpc>
                        <a:spcBef>
                          <a:spcPts val="0"/>
                        </a:spcBef>
                        <a:spcAft>
                          <a:spcPts val="0"/>
                        </a:spcAft>
                        <a:buFont typeface="Symbol" panose="05050102010706020507" pitchFamily="18" charset="2"/>
                        <a:buNone/>
                        <a:tabLst>
                          <a:tab pos="478155" algn="l"/>
                        </a:tabLst>
                      </a:pPr>
                      <a:r>
                        <a:rPr lang="en-NZ" sz="1400" dirty="0">
                          <a:effectLst/>
                        </a:rPr>
                        <a:t>Information is shared with the learner</a:t>
                      </a:r>
                    </a:p>
                    <a:p>
                      <a:pPr marL="0" marR="24130" lvl="0" indent="0" algn="l">
                        <a:lnSpc>
                          <a:spcPct val="100000"/>
                        </a:lnSpc>
                        <a:spcBef>
                          <a:spcPts val="0"/>
                        </a:spcBef>
                        <a:spcAft>
                          <a:spcPts val="0"/>
                        </a:spcAft>
                        <a:buFont typeface="Symbol" panose="05050102010706020507" pitchFamily="18" charset="2"/>
                        <a:buNone/>
                        <a:tabLst>
                          <a:tab pos="478155" algn="l"/>
                        </a:tabLst>
                      </a:pPr>
                      <a:r>
                        <a:rPr lang="en-NZ" sz="1400" dirty="0">
                          <a:effectLst/>
                        </a:rPr>
                        <a:t>Information is available on quality of learning. </a:t>
                      </a:r>
                      <a:r>
                        <a:rPr lang="en-GB" sz="1400" dirty="0">
                          <a:effectLst/>
                        </a:rPr>
                        <a:t> </a:t>
                      </a:r>
                      <a:endParaRPr lang="en-NZ" sz="1400" dirty="0">
                        <a:effectLst/>
                      </a:endParaRPr>
                    </a:p>
                    <a:p>
                      <a:pPr marL="0" lvl="0" indent="0" algn="l">
                        <a:lnSpc>
                          <a:spcPct val="100000"/>
                        </a:lnSpc>
                        <a:spcBef>
                          <a:spcPts val="0"/>
                        </a:spcBef>
                        <a:spcAft>
                          <a:spcPts val="0"/>
                        </a:spcAft>
                        <a:buFont typeface="Symbol" panose="05050102010706020507" pitchFamily="18" charset="2"/>
                        <a:buNone/>
                      </a:pPr>
                      <a:r>
                        <a:rPr lang="en-GB" sz="1400" dirty="0">
                          <a:effectLst/>
                        </a:rPr>
                        <a:t>Is linked to learning intentions and success criteria.</a:t>
                      </a:r>
                      <a:endParaRPr lang="en-NZ" sz="1400" dirty="0">
                        <a:effectLst/>
                      </a:endParaRPr>
                    </a:p>
                    <a:p>
                      <a:pPr marL="0" marR="24130" lvl="0" indent="0" algn="l">
                        <a:lnSpc>
                          <a:spcPct val="100000"/>
                        </a:lnSpc>
                        <a:spcBef>
                          <a:spcPts val="0"/>
                        </a:spcBef>
                        <a:spcAft>
                          <a:spcPts val="0"/>
                        </a:spcAft>
                        <a:buFont typeface="Symbol" panose="05050102010706020507" pitchFamily="18" charset="2"/>
                        <a:buNone/>
                        <a:tabLst>
                          <a:tab pos="478155" algn="l"/>
                        </a:tabLst>
                      </a:pPr>
                      <a:r>
                        <a:rPr lang="en-NZ" sz="1400" dirty="0">
                          <a:effectLst/>
                        </a:rPr>
                        <a:t>Is focused on the next stages of learning</a:t>
                      </a:r>
                    </a:p>
                    <a:p>
                      <a:pPr marL="0" marR="24130" indent="0" algn="l">
                        <a:lnSpc>
                          <a:spcPct val="100000"/>
                        </a:lnSpc>
                        <a:spcBef>
                          <a:spcPts val="0"/>
                        </a:spcBef>
                        <a:spcAft>
                          <a:spcPts val="0"/>
                        </a:spcAft>
                        <a:buFont typeface="Arial" panose="020B0604020202020204" pitchFamily="34" charset="0"/>
                        <a:buNone/>
                      </a:pPr>
                      <a:r>
                        <a:rPr lang="en-NZ" sz="1400" dirty="0">
                          <a:effectLst/>
                        </a:rPr>
                        <a:t> </a:t>
                      </a:r>
                      <a:endParaRPr lang="en-NZ" sz="1400" dirty="0">
                        <a:effectLst/>
                        <a:latin typeface="Arial" panose="020B0604020202020204" pitchFamily="34" charset="0"/>
                        <a:ea typeface="Calibri" panose="020F0502020204030204" pitchFamily="34" charset="0"/>
                        <a:cs typeface="Times New Roman" panose="02020603050405020304" pitchFamily="18" charset="0"/>
                      </a:endParaRPr>
                    </a:p>
                  </a:txBody>
                  <a:tcPr marL="38096" marR="38096" marT="0" marB="0"/>
                </a:tc>
                <a:tc>
                  <a:txBody>
                    <a:bodyPr/>
                    <a:lstStyle/>
                    <a:p>
                      <a:pPr marL="0" marR="24130" lvl="0" indent="0" algn="l">
                        <a:lnSpc>
                          <a:spcPct val="100000"/>
                        </a:lnSpc>
                        <a:spcBef>
                          <a:spcPts val="0"/>
                        </a:spcBef>
                        <a:spcAft>
                          <a:spcPts val="0"/>
                        </a:spcAft>
                        <a:buFont typeface="Symbol" panose="05050102010706020507" pitchFamily="18" charset="2"/>
                        <a:buNone/>
                        <a:tabLst>
                          <a:tab pos="478155" algn="l"/>
                        </a:tabLst>
                      </a:pPr>
                      <a:r>
                        <a:rPr lang="en-NZ" sz="1400" dirty="0">
                          <a:effectLst/>
                        </a:rPr>
                        <a:t>Happens after learning has taken place</a:t>
                      </a:r>
                    </a:p>
                    <a:p>
                      <a:pPr marL="0" marR="24130" lvl="0" indent="0" algn="l">
                        <a:lnSpc>
                          <a:spcPct val="100000"/>
                        </a:lnSpc>
                        <a:spcBef>
                          <a:spcPts val="0"/>
                        </a:spcBef>
                        <a:spcAft>
                          <a:spcPts val="0"/>
                        </a:spcAft>
                        <a:buFont typeface="Symbol" panose="05050102010706020507" pitchFamily="18" charset="2"/>
                        <a:buNone/>
                        <a:tabLst>
                          <a:tab pos="478155" algn="l"/>
                        </a:tabLst>
                      </a:pPr>
                      <a:r>
                        <a:rPr lang="en-NZ" sz="1400" dirty="0">
                          <a:effectLst/>
                        </a:rPr>
                        <a:t>Information is gathered by teacher</a:t>
                      </a:r>
                    </a:p>
                    <a:p>
                      <a:pPr marL="0" marR="24130" lvl="0" indent="0" algn="l">
                        <a:lnSpc>
                          <a:spcPct val="100000"/>
                        </a:lnSpc>
                        <a:spcBef>
                          <a:spcPts val="0"/>
                        </a:spcBef>
                        <a:spcAft>
                          <a:spcPts val="0"/>
                        </a:spcAft>
                        <a:buFont typeface="Symbol" panose="05050102010706020507" pitchFamily="18" charset="2"/>
                        <a:buNone/>
                        <a:tabLst>
                          <a:tab pos="478155" algn="l"/>
                        </a:tabLst>
                      </a:pPr>
                      <a:r>
                        <a:rPr lang="en-NZ" sz="1400" dirty="0">
                          <a:effectLst/>
                        </a:rPr>
                        <a:t>Information is usually transferred into marks</a:t>
                      </a:r>
                    </a:p>
                    <a:p>
                      <a:pPr marL="0" marR="24130" lvl="0" indent="0" algn="l">
                        <a:lnSpc>
                          <a:spcPct val="100000"/>
                        </a:lnSpc>
                        <a:spcBef>
                          <a:spcPts val="0"/>
                        </a:spcBef>
                        <a:spcAft>
                          <a:spcPts val="0"/>
                        </a:spcAft>
                        <a:buFont typeface="Symbol" panose="05050102010706020507" pitchFamily="18" charset="2"/>
                        <a:buNone/>
                        <a:tabLst>
                          <a:tab pos="478155" algn="l"/>
                        </a:tabLst>
                      </a:pPr>
                      <a:r>
                        <a:rPr lang="en-NZ" sz="1400" dirty="0">
                          <a:effectLst/>
                        </a:rPr>
                        <a:t>Comparison with performance of others</a:t>
                      </a:r>
                    </a:p>
                    <a:p>
                      <a:pPr marL="0" marR="24130" lvl="0" indent="0" algn="l">
                        <a:lnSpc>
                          <a:spcPct val="100000"/>
                        </a:lnSpc>
                        <a:spcBef>
                          <a:spcPts val="0"/>
                        </a:spcBef>
                        <a:spcAft>
                          <a:spcPts val="0"/>
                        </a:spcAft>
                        <a:buFont typeface="Symbol" panose="05050102010706020507" pitchFamily="18" charset="2"/>
                        <a:buNone/>
                        <a:tabLst>
                          <a:tab pos="478155" algn="l"/>
                        </a:tabLst>
                      </a:pPr>
                      <a:r>
                        <a:rPr lang="en-NZ" sz="1400" dirty="0">
                          <a:effectLst/>
                        </a:rPr>
                        <a:t>Looks back on past learning</a:t>
                      </a:r>
                      <a:endParaRPr lang="en-NZ" sz="1400" dirty="0">
                        <a:effectLst/>
                        <a:latin typeface="Arial" panose="020B0604020202020204" pitchFamily="34" charset="0"/>
                        <a:ea typeface="Calibri" panose="020F0502020204030204" pitchFamily="34" charset="0"/>
                        <a:cs typeface="Times New Roman" panose="02020603050405020304" pitchFamily="18" charset="0"/>
                      </a:endParaRPr>
                    </a:p>
                  </a:txBody>
                  <a:tcPr marL="38096" marR="38096" marT="0" marB="0"/>
                </a:tc>
                <a:extLst>
                  <a:ext uri="{0D108BD9-81ED-4DB2-BD59-A6C34878D82A}">
                    <a16:rowId xmlns:a16="http://schemas.microsoft.com/office/drawing/2014/main" val="701016165"/>
                  </a:ext>
                </a:extLst>
              </a:tr>
            </a:tbl>
          </a:graphicData>
        </a:graphic>
      </p:graphicFrame>
    </p:spTree>
    <p:extLst>
      <p:ext uri="{BB962C8B-B14F-4D97-AF65-F5344CB8AC3E}">
        <p14:creationId xmlns:p14="http://schemas.microsoft.com/office/powerpoint/2010/main" val="388629060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8D70B121-56F4-4848-B38B-182089D909F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241173" y="240030"/>
            <a:ext cx="8661654" cy="4663440"/>
          </a:xfrm>
          <a:prstGeom prst="rect">
            <a:avLst/>
          </a:prstGeom>
          <a:solidFill>
            <a:schemeClr val="tx1">
              <a:alpha val="8000"/>
            </a:schemeClr>
          </a:solidFill>
          <a:ln w="127000" cap="sq" cmpd="thinThick">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30D9F25F-AC64-42EC-B99E-8672934CC7BC}"/>
              </a:ext>
            </a:extLst>
          </p:cNvPr>
          <p:cNvSpPr>
            <a:spLocks noGrp="1"/>
          </p:cNvSpPr>
          <p:nvPr>
            <p:ph type="title"/>
          </p:nvPr>
        </p:nvSpPr>
        <p:spPr>
          <a:xfrm>
            <a:off x="628650" y="722907"/>
            <a:ext cx="2620771" cy="3697685"/>
          </a:xfrm>
        </p:spPr>
        <p:txBody>
          <a:bodyPr>
            <a:normAutofit/>
          </a:bodyPr>
          <a:lstStyle/>
          <a:p>
            <a:pPr algn="r">
              <a:lnSpc>
                <a:spcPct val="90000"/>
              </a:lnSpc>
            </a:pPr>
            <a:r>
              <a:rPr lang="en-NZ" sz="2800" dirty="0">
                <a:solidFill>
                  <a:schemeClr val="accent1"/>
                </a:solidFill>
              </a:rPr>
              <a:t>Types of assessment</a:t>
            </a:r>
          </a:p>
        </p:txBody>
      </p:sp>
      <p:cxnSp>
        <p:nvCxnSpPr>
          <p:cNvPr id="10" name="Straight Connector 9">
            <a:extLst>
              <a:ext uri="{FF2B5EF4-FFF2-40B4-BE49-F238E27FC236}">
                <a16:creationId xmlns:a16="http://schemas.microsoft.com/office/drawing/2014/main" id="{2D72A2C9-F3CA-4216-8BAD-FA4C970C3C4E}"/>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3490722" y="1543050"/>
            <a:ext cx="0" cy="2057400"/>
          </a:xfrm>
          <a:prstGeom prst="line">
            <a:avLst/>
          </a:prstGeom>
          <a:ln w="19050">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id="{CDFCFBFC-2CCD-4D86-AAEF-1504BEAF5E13}"/>
              </a:ext>
            </a:extLst>
          </p:cNvPr>
          <p:cNvSpPr>
            <a:spLocks noGrp="1"/>
          </p:cNvSpPr>
          <p:nvPr>
            <p:ph idx="1"/>
          </p:nvPr>
        </p:nvSpPr>
        <p:spPr>
          <a:xfrm>
            <a:off x="3636899" y="497438"/>
            <a:ext cx="5265928" cy="3697685"/>
          </a:xfrm>
        </p:spPr>
        <p:txBody>
          <a:bodyPr anchor="ctr">
            <a:noAutofit/>
          </a:bodyPr>
          <a:lstStyle/>
          <a:p>
            <a:pPr marL="0" lvl="0" indent="0">
              <a:buNone/>
            </a:pPr>
            <a:r>
              <a:rPr lang="en-NZ" sz="2400" dirty="0"/>
              <a:t>In your pairs, </a:t>
            </a:r>
          </a:p>
          <a:p>
            <a:pPr lvl="0"/>
            <a:r>
              <a:rPr lang="en-NZ" sz="2400" dirty="0">
                <a:effectLst>
                  <a:glow>
                    <a:srgbClr val="000000"/>
                  </a:glow>
                  <a:outerShdw sx="0" sy="0">
                    <a:srgbClr val="000000"/>
                  </a:outerShdw>
                  <a:reflection stA="0" endPos="0" fadeDir="0" sx="0" sy="0"/>
                </a:effectLst>
              </a:rPr>
              <a:t>Review the learning outcomes and assessment activities listed in </a:t>
            </a:r>
            <a:r>
              <a:rPr lang="en-NZ" sz="2400" b="1" dirty="0">
                <a:effectLst>
                  <a:glow>
                    <a:srgbClr val="000000"/>
                  </a:glow>
                  <a:outerShdw sx="0" sy="0">
                    <a:srgbClr val="000000"/>
                  </a:outerShdw>
                  <a:reflection stA="0" endPos="0" fadeDir="0" sx="0" sy="0"/>
                </a:effectLst>
              </a:rPr>
              <a:t>Template C: Types of Assessment Activities</a:t>
            </a:r>
            <a:r>
              <a:rPr lang="en-NZ" sz="2400" dirty="0">
                <a:effectLst>
                  <a:glow>
                    <a:srgbClr val="000000"/>
                  </a:glow>
                  <a:outerShdw sx="0" sy="0">
                    <a:srgbClr val="000000"/>
                  </a:outerShdw>
                  <a:reflection stA="0" endPos="0" fadeDir="0" sx="0" sy="0"/>
                </a:effectLst>
              </a:rPr>
              <a:t>. </a:t>
            </a:r>
          </a:p>
          <a:p>
            <a:pPr lvl="0"/>
            <a:r>
              <a:rPr lang="en-NZ" sz="2400" dirty="0">
                <a:effectLst>
                  <a:glow>
                    <a:srgbClr val="000000"/>
                  </a:glow>
                  <a:outerShdw sx="0" sy="0">
                    <a:srgbClr val="000000"/>
                  </a:outerShdw>
                  <a:reflection stA="0" endPos="0" fadeDir="0" sx="0" sy="0"/>
                </a:effectLst>
              </a:rPr>
              <a:t>Select activities that correspond to the intended learning outcomes. </a:t>
            </a:r>
          </a:p>
          <a:p>
            <a:pPr lvl="0"/>
            <a:r>
              <a:rPr lang="en-NZ" sz="2400" dirty="0">
                <a:effectLst>
                  <a:glow>
                    <a:srgbClr val="000000"/>
                  </a:glow>
                  <a:outerShdw sx="0" sy="0">
                    <a:srgbClr val="000000"/>
                  </a:outerShdw>
                  <a:reflection stA="0" endPos="0" fadeDir="0" sx="0" sy="0"/>
                </a:effectLst>
              </a:rPr>
              <a:t>Share with the class.</a:t>
            </a:r>
          </a:p>
          <a:p>
            <a:pPr marL="0" lvl="0" indent="0">
              <a:buNone/>
            </a:pPr>
            <a:endParaRPr lang="en-NZ" sz="2000" dirty="0"/>
          </a:p>
        </p:txBody>
      </p:sp>
    </p:spTree>
    <p:extLst>
      <p:ext uri="{BB962C8B-B14F-4D97-AF65-F5344CB8AC3E}">
        <p14:creationId xmlns:p14="http://schemas.microsoft.com/office/powerpoint/2010/main" val="236594882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
        <p:cNvGrpSpPr/>
        <p:nvPr/>
      </p:nvGrpSpPr>
      <p:grpSpPr>
        <a:xfrm>
          <a:off x="0" y="0"/>
          <a:ext cx="0" cy="0"/>
          <a:chOff x="0" y="0"/>
          <a:chExt cx="0" cy="0"/>
        </a:xfrm>
      </p:grpSpPr>
      <p:grpSp>
        <p:nvGrpSpPr>
          <p:cNvPr id="8" name="Group 7">
            <a:extLst>
              <a:ext uri="{FF2B5EF4-FFF2-40B4-BE49-F238E27FC236}">
                <a16:creationId xmlns:a16="http://schemas.microsoft.com/office/drawing/2014/main" id="{5F8A7F7F-DD1A-4F41-98AC-B9CE2A620CDC}"/>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600108" y="1274691"/>
            <a:ext cx="2755857" cy="2400299"/>
            <a:chOff x="697883" y="1816768"/>
            <a:chExt cx="3674476" cy="3200399"/>
          </a:xfrm>
          <a:solidFill>
            <a:schemeClr val="accent1"/>
          </a:solidFill>
        </p:grpSpPr>
        <p:sp>
          <p:nvSpPr>
            <p:cNvPr id="9" name="Rectangle 8">
              <a:extLst>
                <a:ext uri="{FF2B5EF4-FFF2-40B4-BE49-F238E27FC236}">
                  <a16:creationId xmlns:a16="http://schemas.microsoft.com/office/drawing/2014/main" id="{CEF47228-EB7C-4EBA-BE01-DA6CB241028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7883" y="1816768"/>
              <a:ext cx="3674476" cy="502920"/>
            </a:xfrm>
            <a:prstGeom prst="rect">
              <a:avLst/>
            </a:prstGeom>
            <a:gradFill flip="none" rotWithShape="1">
              <a:gsLst>
                <a:gs pos="0">
                  <a:schemeClr val="accent3">
                    <a:lumMod val="89000"/>
                  </a:schemeClr>
                </a:gs>
                <a:gs pos="23000">
                  <a:schemeClr val="accent3">
                    <a:lumMod val="89000"/>
                  </a:schemeClr>
                </a:gs>
                <a:gs pos="69000">
                  <a:schemeClr val="accent3">
                    <a:lumMod val="75000"/>
                  </a:schemeClr>
                </a:gs>
                <a:gs pos="97000">
                  <a:schemeClr val="accent3">
                    <a:lumMod val="7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a:extLst>
                <a:ext uri="{FF2B5EF4-FFF2-40B4-BE49-F238E27FC236}">
                  <a16:creationId xmlns:a16="http://schemas.microsoft.com/office/drawing/2014/main" id="{DCF573BC-A06F-4036-A3A8-9D07DDE6225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704075" y="2392840"/>
              <a:ext cx="3668284" cy="2624327"/>
            </a:xfrm>
            <a:prstGeom prst="rect">
              <a:avLst/>
            </a:prstGeom>
            <a:gradFill>
              <a:gsLst>
                <a:gs pos="0">
                  <a:schemeClr val="accent3">
                    <a:lumMod val="89000"/>
                  </a:schemeClr>
                </a:gs>
                <a:gs pos="23000">
                  <a:schemeClr val="accent3">
                    <a:lumMod val="89000"/>
                  </a:schemeClr>
                </a:gs>
                <a:gs pos="69000">
                  <a:schemeClr val="accent3">
                    <a:lumMod val="75000"/>
                  </a:schemeClr>
                </a:gs>
                <a:gs pos="97000">
                  <a:schemeClr val="accent3">
                    <a:lumMod val="7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a:extLst>
              <a:ext uri="{FF2B5EF4-FFF2-40B4-BE49-F238E27FC236}">
                <a16:creationId xmlns:a16="http://schemas.microsoft.com/office/drawing/2014/main" id="{E8AC7EA4-B812-4A11-89E2-20BAB12B1753}"/>
              </a:ext>
            </a:extLst>
          </p:cNvPr>
          <p:cNvSpPr>
            <a:spLocks noGrp="1"/>
          </p:cNvSpPr>
          <p:nvPr>
            <p:ph type="title"/>
          </p:nvPr>
        </p:nvSpPr>
        <p:spPr>
          <a:xfrm>
            <a:off x="678657" y="1811491"/>
            <a:ext cx="2588798" cy="1799902"/>
          </a:xfrm>
        </p:spPr>
        <p:txBody>
          <a:bodyPr>
            <a:normAutofit/>
          </a:bodyPr>
          <a:lstStyle/>
          <a:p>
            <a:r>
              <a:rPr lang="en-NZ" sz="3000" dirty="0">
                <a:solidFill>
                  <a:srgbClr val="FFFFFF"/>
                </a:solidFill>
              </a:rPr>
              <a:t>Recap from last week</a:t>
            </a:r>
          </a:p>
        </p:txBody>
      </p:sp>
      <p:sp>
        <p:nvSpPr>
          <p:cNvPr id="3" name="Content Placeholder 2">
            <a:extLst>
              <a:ext uri="{FF2B5EF4-FFF2-40B4-BE49-F238E27FC236}">
                <a16:creationId xmlns:a16="http://schemas.microsoft.com/office/drawing/2014/main" id="{5FAD71C1-FEEB-400E-9493-A2B5CC97033D}"/>
              </a:ext>
            </a:extLst>
          </p:cNvPr>
          <p:cNvSpPr>
            <a:spLocks noGrp="1"/>
          </p:cNvSpPr>
          <p:nvPr>
            <p:ph idx="1"/>
          </p:nvPr>
        </p:nvSpPr>
        <p:spPr>
          <a:xfrm>
            <a:off x="3840480" y="603504"/>
            <a:ext cx="4711446" cy="3936492"/>
          </a:xfrm>
        </p:spPr>
        <p:txBody>
          <a:bodyPr anchor="ctr">
            <a:normAutofit/>
          </a:bodyPr>
          <a:lstStyle/>
          <a:p>
            <a:r>
              <a:rPr lang="en-NZ" sz="2400" dirty="0"/>
              <a:t>Do you have any questions from last week?</a:t>
            </a:r>
          </a:p>
          <a:p>
            <a:pPr marL="0" indent="0">
              <a:buNone/>
            </a:pPr>
            <a:endParaRPr lang="en-NZ" sz="1500" dirty="0"/>
          </a:p>
        </p:txBody>
      </p:sp>
    </p:spTree>
    <p:extLst>
      <p:ext uri="{BB962C8B-B14F-4D97-AF65-F5344CB8AC3E}">
        <p14:creationId xmlns:p14="http://schemas.microsoft.com/office/powerpoint/2010/main" val="1841461934"/>
      </p:ext>
    </p:extLst>
  </p:cSld>
  <p:clrMapOvr>
    <a:overrideClrMapping bg1="dk1" tx1="lt1" bg2="dk2" tx2="lt2" accent1="accent1" accent2="accent2" accent3="accent3" accent4="accent4" accent5="accent5" accent6="accent6" hlink="hlink" folHlink="folHlink"/>
  </p:clrMapOvr>
</p:sld>
</file>

<file path=ppt/slides/slide3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8D70B121-56F4-4848-B38B-182089D909F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241173" y="240030"/>
            <a:ext cx="8661654" cy="4663440"/>
          </a:xfrm>
          <a:prstGeom prst="rect">
            <a:avLst/>
          </a:prstGeom>
          <a:solidFill>
            <a:schemeClr val="tx1">
              <a:alpha val="8000"/>
            </a:schemeClr>
          </a:solidFill>
          <a:ln w="127000" cap="sq" cmpd="thinThick">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30D9F25F-AC64-42EC-B99E-8672934CC7BC}"/>
              </a:ext>
            </a:extLst>
          </p:cNvPr>
          <p:cNvSpPr>
            <a:spLocks noGrp="1"/>
          </p:cNvSpPr>
          <p:nvPr>
            <p:ph type="title"/>
          </p:nvPr>
        </p:nvSpPr>
        <p:spPr>
          <a:xfrm>
            <a:off x="628650" y="722907"/>
            <a:ext cx="2620771" cy="3697685"/>
          </a:xfrm>
        </p:spPr>
        <p:txBody>
          <a:bodyPr>
            <a:normAutofit/>
          </a:bodyPr>
          <a:lstStyle/>
          <a:p>
            <a:pPr algn="r">
              <a:lnSpc>
                <a:spcPct val="90000"/>
              </a:lnSpc>
            </a:pPr>
            <a:r>
              <a:rPr lang="en-NZ" sz="2800" dirty="0">
                <a:solidFill>
                  <a:schemeClr val="accent1"/>
                </a:solidFill>
              </a:rPr>
              <a:t>Pros and cons of types of  assessment</a:t>
            </a:r>
          </a:p>
        </p:txBody>
      </p:sp>
      <p:cxnSp>
        <p:nvCxnSpPr>
          <p:cNvPr id="10" name="Straight Connector 9">
            <a:extLst>
              <a:ext uri="{FF2B5EF4-FFF2-40B4-BE49-F238E27FC236}">
                <a16:creationId xmlns:a16="http://schemas.microsoft.com/office/drawing/2014/main" id="{2D72A2C9-F3CA-4216-8BAD-FA4C970C3C4E}"/>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3490722" y="1543050"/>
            <a:ext cx="0" cy="2057400"/>
          </a:xfrm>
          <a:prstGeom prst="line">
            <a:avLst/>
          </a:prstGeom>
          <a:ln w="19050">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id="{CDFCFBFC-2CCD-4D86-AAEF-1504BEAF5E13}"/>
              </a:ext>
            </a:extLst>
          </p:cNvPr>
          <p:cNvSpPr>
            <a:spLocks noGrp="1"/>
          </p:cNvSpPr>
          <p:nvPr>
            <p:ph idx="1"/>
          </p:nvPr>
        </p:nvSpPr>
        <p:spPr>
          <a:xfrm>
            <a:off x="3636899" y="497438"/>
            <a:ext cx="5265928" cy="3697685"/>
          </a:xfrm>
        </p:spPr>
        <p:txBody>
          <a:bodyPr anchor="ctr">
            <a:noAutofit/>
          </a:bodyPr>
          <a:lstStyle/>
          <a:p>
            <a:pPr marL="0" lvl="0" indent="0">
              <a:buNone/>
            </a:pPr>
            <a:r>
              <a:rPr lang="en-NZ" sz="2400" dirty="0"/>
              <a:t>In your pairs, </a:t>
            </a:r>
          </a:p>
          <a:p>
            <a:pPr lvl="0"/>
            <a:r>
              <a:rPr lang="en-US" sz="2400" dirty="0">
                <a:effectLst>
                  <a:glow>
                    <a:srgbClr val="000000"/>
                  </a:glow>
                  <a:outerShdw sx="0" sy="0">
                    <a:srgbClr val="000000"/>
                  </a:outerShdw>
                  <a:reflection stA="0" endPos="0" fadeDir="0" sx="0" sy="0"/>
                </a:effectLst>
              </a:rPr>
              <a:t>Discuss the pros and cons of assigned assessment activities. </a:t>
            </a:r>
            <a:endParaRPr lang="en-NZ" sz="2400" dirty="0">
              <a:effectLst>
                <a:glow>
                  <a:srgbClr val="000000"/>
                </a:glow>
                <a:outerShdw sx="0" sy="0">
                  <a:srgbClr val="000000"/>
                </a:outerShdw>
                <a:reflection stA="0" endPos="0" fadeDir="0" sx="0" sy="0"/>
              </a:effectLst>
            </a:endParaRPr>
          </a:p>
          <a:p>
            <a:pPr lvl="0"/>
            <a:r>
              <a:rPr lang="en-US" sz="2400" dirty="0">
                <a:effectLst>
                  <a:glow>
                    <a:srgbClr val="000000"/>
                  </a:glow>
                  <a:outerShdw sx="0" sy="0">
                    <a:srgbClr val="000000"/>
                  </a:outerShdw>
                  <a:reflection stA="0" endPos="0" fadeDir="0" sx="0" sy="0"/>
                </a:effectLst>
              </a:rPr>
              <a:t>Discuss how you can use these activities in your teaching practice.</a:t>
            </a:r>
            <a:endParaRPr lang="en-NZ" sz="2400" dirty="0">
              <a:effectLst>
                <a:glow>
                  <a:srgbClr val="000000"/>
                </a:glow>
                <a:outerShdw sx="0" sy="0">
                  <a:srgbClr val="000000"/>
                </a:outerShdw>
                <a:reflection stA="0" endPos="0" fadeDir="0" sx="0" sy="0"/>
              </a:effectLst>
            </a:endParaRPr>
          </a:p>
          <a:p>
            <a:pPr lvl="0"/>
            <a:r>
              <a:rPr lang="en-US" sz="2400" dirty="0">
                <a:effectLst>
                  <a:glow>
                    <a:srgbClr val="000000"/>
                  </a:glow>
                  <a:outerShdw sx="0" sy="0">
                    <a:srgbClr val="000000"/>
                  </a:outerShdw>
                  <a:reflection stA="0" endPos="0" fadeDir="0" sx="0" sy="0"/>
                </a:effectLst>
              </a:rPr>
              <a:t>Fill in your responses in </a:t>
            </a:r>
            <a:r>
              <a:rPr lang="en-US" sz="2400" b="1" dirty="0">
                <a:effectLst>
                  <a:glow>
                    <a:srgbClr val="000000"/>
                  </a:glow>
                  <a:outerShdw sx="0" sy="0">
                    <a:srgbClr val="000000"/>
                  </a:outerShdw>
                  <a:reflection stA="0" endPos="0" fadeDir="0" sx="0" sy="0"/>
                </a:effectLst>
              </a:rPr>
              <a:t>Template D: Pros and Cons of Assessment Activities.  </a:t>
            </a:r>
            <a:endParaRPr lang="en-NZ" sz="2400" dirty="0">
              <a:effectLst>
                <a:glow>
                  <a:srgbClr val="000000"/>
                </a:glow>
                <a:outerShdw sx="0" sy="0">
                  <a:srgbClr val="000000"/>
                </a:outerShdw>
                <a:reflection stA="0" endPos="0" fadeDir="0" sx="0" sy="0"/>
              </a:effectLst>
            </a:endParaRPr>
          </a:p>
          <a:p>
            <a:pPr lvl="0"/>
            <a:r>
              <a:rPr lang="en-US" sz="2400" dirty="0">
                <a:effectLst>
                  <a:glow>
                    <a:srgbClr val="000000"/>
                  </a:glow>
                  <a:outerShdw sx="0" sy="0">
                    <a:srgbClr val="000000"/>
                  </a:outerShdw>
                  <a:reflection stA="0" endPos="0" fadeDir="0" sx="0" sy="0"/>
                </a:effectLst>
              </a:rPr>
              <a:t>Share with the whole class.</a:t>
            </a:r>
            <a:endParaRPr lang="en-NZ" sz="2400" dirty="0">
              <a:effectLst>
                <a:glow>
                  <a:srgbClr val="000000"/>
                </a:glow>
                <a:outerShdw sx="0" sy="0">
                  <a:srgbClr val="000000"/>
                </a:outerShdw>
                <a:reflection stA="0" endPos="0" fadeDir="0" sx="0" sy="0"/>
              </a:effectLst>
            </a:endParaRPr>
          </a:p>
          <a:p>
            <a:pPr marL="0" lvl="0" indent="0">
              <a:buNone/>
            </a:pPr>
            <a:endParaRPr lang="en-NZ" sz="2000" dirty="0"/>
          </a:p>
        </p:txBody>
      </p:sp>
    </p:spTree>
    <p:extLst>
      <p:ext uri="{BB962C8B-B14F-4D97-AF65-F5344CB8AC3E}">
        <p14:creationId xmlns:p14="http://schemas.microsoft.com/office/powerpoint/2010/main" val="86813497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520FFA-C990-4F1A-982C-C267FB3EF782}"/>
              </a:ext>
            </a:extLst>
          </p:cNvPr>
          <p:cNvSpPr>
            <a:spLocks noGrp="1"/>
          </p:cNvSpPr>
          <p:nvPr>
            <p:ph type="title"/>
          </p:nvPr>
        </p:nvSpPr>
        <p:spPr/>
        <p:txBody>
          <a:bodyPr/>
          <a:lstStyle/>
          <a:p>
            <a:r>
              <a:rPr lang="en-NZ" dirty="0"/>
              <a:t>Constructive Alignment</a:t>
            </a:r>
          </a:p>
        </p:txBody>
      </p:sp>
      <p:pic>
        <p:nvPicPr>
          <p:cNvPr id="6" name="Content Placeholder 5">
            <a:extLst>
              <a:ext uri="{FF2B5EF4-FFF2-40B4-BE49-F238E27FC236}">
                <a16:creationId xmlns:a16="http://schemas.microsoft.com/office/drawing/2014/main" id="{CD14588A-0EDD-4E62-9FD1-422FC71C8072}"/>
              </a:ext>
            </a:extLst>
          </p:cNvPr>
          <p:cNvPicPr>
            <a:picLocks noGrp="1" noChangeAspect="1"/>
          </p:cNvPicPr>
          <p:nvPr>
            <p:ph idx="1"/>
          </p:nvPr>
        </p:nvPicPr>
        <p:blipFill>
          <a:blip r:embed="rId2"/>
          <a:stretch>
            <a:fillRect/>
          </a:stretch>
        </p:blipFill>
        <p:spPr>
          <a:xfrm>
            <a:off x="248890" y="1496538"/>
            <a:ext cx="8782376" cy="2613044"/>
          </a:xfrm>
          <a:prstGeom prst="rect">
            <a:avLst/>
          </a:prstGeom>
        </p:spPr>
      </p:pic>
    </p:spTree>
    <p:extLst>
      <p:ext uri="{BB962C8B-B14F-4D97-AF65-F5344CB8AC3E}">
        <p14:creationId xmlns:p14="http://schemas.microsoft.com/office/powerpoint/2010/main" val="269927052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8D70B121-56F4-4848-B38B-182089D909F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241173" y="240030"/>
            <a:ext cx="8661654" cy="4663440"/>
          </a:xfrm>
          <a:prstGeom prst="rect">
            <a:avLst/>
          </a:prstGeom>
          <a:solidFill>
            <a:schemeClr val="tx1">
              <a:alpha val="8000"/>
            </a:schemeClr>
          </a:solidFill>
          <a:ln w="127000" cap="sq" cmpd="thinThick">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30D9F25F-AC64-42EC-B99E-8672934CC7BC}"/>
              </a:ext>
            </a:extLst>
          </p:cNvPr>
          <p:cNvSpPr>
            <a:spLocks noGrp="1"/>
          </p:cNvSpPr>
          <p:nvPr>
            <p:ph type="title"/>
          </p:nvPr>
        </p:nvSpPr>
        <p:spPr>
          <a:xfrm>
            <a:off x="215647" y="722907"/>
            <a:ext cx="3154424" cy="3697685"/>
          </a:xfrm>
        </p:spPr>
        <p:txBody>
          <a:bodyPr>
            <a:normAutofit/>
          </a:bodyPr>
          <a:lstStyle/>
          <a:p>
            <a:pPr algn="r">
              <a:lnSpc>
                <a:spcPct val="90000"/>
              </a:lnSpc>
            </a:pPr>
            <a:r>
              <a:rPr lang="en-NZ" sz="3200" dirty="0">
                <a:solidFill>
                  <a:schemeClr val="accent1"/>
                </a:solidFill>
              </a:rPr>
              <a:t>Constructive Alignment</a:t>
            </a:r>
          </a:p>
        </p:txBody>
      </p:sp>
      <p:cxnSp>
        <p:nvCxnSpPr>
          <p:cNvPr id="10" name="Straight Connector 9">
            <a:extLst>
              <a:ext uri="{FF2B5EF4-FFF2-40B4-BE49-F238E27FC236}">
                <a16:creationId xmlns:a16="http://schemas.microsoft.com/office/drawing/2014/main" id="{2D72A2C9-F3CA-4216-8BAD-FA4C970C3C4E}"/>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3490722" y="1543050"/>
            <a:ext cx="0" cy="2057400"/>
          </a:xfrm>
          <a:prstGeom prst="line">
            <a:avLst/>
          </a:prstGeom>
          <a:ln w="19050">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id="{CDFCFBFC-2CCD-4D86-AAEF-1504BEAF5E13}"/>
              </a:ext>
            </a:extLst>
          </p:cNvPr>
          <p:cNvSpPr>
            <a:spLocks noGrp="1"/>
          </p:cNvSpPr>
          <p:nvPr>
            <p:ph idx="1"/>
          </p:nvPr>
        </p:nvSpPr>
        <p:spPr>
          <a:xfrm>
            <a:off x="3636899" y="506361"/>
            <a:ext cx="5265928" cy="3697685"/>
          </a:xfrm>
        </p:spPr>
        <p:txBody>
          <a:bodyPr anchor="ctr">
            <a:noAutofit/>
          </a:bodyPr>
          <a:lstStyle/>
          <a:p>
            <a:pPr lvl="0"/>
            <a:r>
              <a:rPr lang="en-US" sz="2000" dirty="0"/>
              <a:t>In </a:t>
            </a:r>
            <a:r>
              <a:rPr lang="en-US" sz="2000" b="1" dirty="0"/>
              <a:t>Template E: Constructive Alignment</a:t>
            </a:r>
            <a:r>
              <a:rPr lang="en-US" sz="2000" dirty="0"/>
              <a:t> are two intended learning outcomes.</a:t>
            </a:r>
            <a:endParaRPr lang="en-NZ" sz="2000" dirty="0"/>
          </a:p>
          <a:p>
            <a:pPr lvl="0"/>
            <a:r>
              <a:rPr lang="en-US" sz="2000" dirty="0"/>
              <a:t>Based on these outcomes, brainstorm ideas for </a:t>
            </a:r>
            <a:r>
              <a:rPr lang="en-US" sz="2000" b="1" dirty="0"/>
              <a:t>Assessment Methods</a:t>
            </a:r>
            <a:r>
              <a:rPr lang="en-US" sz="2000" dirty="0"/>
              <a:t>. </a:t>
            </a:r>
            <a:endParaRPr lang="en-NZ" sz="2000" dirty="0"/>
          </a:p>
          <a:p>
            <a:pPr lvl="0"/>
            <a:r>
              <a:rPr lang="en-US" sz="2000" dirty="0"/>
              <a:t>Choose one assessment method that you think will be effective and brainstorm </a:t>
            </a:r>
            <a:r>
              <a:rPr lang="en-US" sz="2000" b="1" dirty="0"/>
              <a:t>Learning and Teaching Activities </a:t>
            </a:r>
            <a:r>
              <a:rPr lang="en-US" sz="2000" dirty="0"/>
              <a:t>that could support learners prior to attempting the assessment. </a:t>
            </a:r>
            <a:endParaRPr lang="en-NZ" sz="2000" dirty="0"/>
          </a:p>
          <a:p>
            <a:pPr lvl="0"/>
            <a:r>
              <a:rPr lang="en-US" sz="2000" dirty="0"/>
              <a:t>Use the principles of constructive alignment to inform your choices.</a:t>
            </a:r>
            <a:endParaRPr lang="en-NZ" sz="2000" dirty="0"/>
          </a:p>
          <a:p>
            <a:pPr lvl="0"/>
            <a:r>
              <a:rPr lang="en-US" sz="2000" dirty="0"/>
              <a:t>Join the class discussion to share ideas.</a:t>
            </a:r>
            <a:endParaRPr lang="en-NZ" sz="2000" dirty="0"/>
          </a:p>
          <a:p>
            <a:pPr marL="0" lvl="0" indent="0">
              <a:buNone/>
            </a:pPr>
            <a:endParaRPr lang="en-NZ" sz="2000" dirty="0"/>
          </a:p>
        </p:txBody>
      </p:sp>
    </p:spTree>
    <p:extLst>
      <p:ext uri="{BB962C8B-B14F-4D97-AF65-F5344CB8AC3E}">
        <p14:creationId xmlns:p14="http://schemas.microsoft.com/office/powerpoint/2010/main" val="303122317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56C20283-73E0-40EC-8AD8-057F581F64C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43" y="0"/>
            <a:ext cx="9141714" cy="51435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Freeform 28">
            <a:extLst>
              <a:ext uri="{FF2B5EF4-FFF2-40B4-BE49-F238E27FC236}">
                <a16:creationId xmlns:a16="http://schemas.microsoft.com/office/drawing/2014/main" id="{3FCC729B-E528-40C3-82D3-BA4375575E8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flipV="1">
            <a:off x="720090" y="0"/>
            <a:ext cx="8413995" cy="5143500"/>
          </a:xfrm>
          <a:custGeom>
            <a:avLst/>
            <a:gdLst>
              <a:gd name="connsiteX0" fmla="*/ 0 w 11218661"/>
              <a:gd name="connsiteY0" fmla="*/ 0 h 6858000"/>
              <a:gd name="connsiteX1" fmla="*/ 8042507 w 11218661"/>
              <a:gd name="connsiteY1" fmla="*/ 0 h 6858000"/>
              <a:gd name="connsiteX2" fmla="*/ 11218661 w 11218661"/>
              <a:gd name="connsiteY2" fmla="*/ 6858000 h 6858000"/>
              <a:gd name="connsiteX3" fmla="*/ 0 w 11218661"/>
              <a:gd name="connsiteY3" fmla="*/ 6858000 h 6858000"/>
            </a:gdLst>
            <a:ahLst/>
            <a:cxnLst>
              <a:cxn ang="0">
                <a:pos x="connsiteX0" y="connsiteY0"/>
              </a:cxn>
              <a:cxn ang="0">
                <a:pos x="connsiteX1" y="connsiteY1"/>
              </a:cxn>
              <a:cxn ang="0">
                <a:pos x="connsiteX2" y="connsiteY2"/>
              </a:cxn>
              <a:cxn ang="0">
                <a:pos x="connsiteX3" y="connsiteY3"/>
              </a:cxn>
            </a:cxnLst>
            <a:rect l="l" t="t" r="r" b="b"/>
            <a:pathLst>
              <a:path w="11218661" h="6858000">
                <a:moveTo>
                  <a:pt x="0" y="0"/>
                </a:moveTo>
                <a:lnTo>
                  <a:pt x="8042507" y="0"/>
                </a:lnTo>
                <a:lnTo>
                  <a:pt x="11218661" y="6858000"/>
                </a:lnTo>
                <a:lnTo>
                  <a:pt x="0" y="6858000"/>
                </a:lnTo>
                <a:close/>
              </a:path>
            </a:pathLst>
          </a:custGeom>
          <a:solidFill>
            <a:schemeClr val="bg1">
              <a:lumMod val="85000"/>
              <a:lumOff val="15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8" name="Freeform 26">
            <a:extLst>
              <a:ext uri="{FF2B5EF4-FFF2-40B4-BE49-F238E27FC236}">
                <a16:creationId xmlns:a16="http://schemas.microsoft.com/office/drawing/2014/main" id="{58F1FB8D-1842-4A04-998D-6CF047AB279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flipV="1">
            <a:off x="1065186" y="0"/>
            <a:ext cx="8078814" cy="5143500"/>
          </a:xfrm>
          <a:custGeom>
            <a:avLst/>
            <a:gdLst>
              <a:gd name="connsiteX0" fmla="*/ 0 w 10771752"/>
              <a:gd name="connsiteY0" fmla="*/ 0 h 6858000"/>
              <a:gd name="connsiteX1" fmla="*/ 7595598 w 10771752"/>
              <a:gd name="connsiteY1" fmla="*/ 0 h 6858000"/>
              <a:gd name="connsiteX2" fmla="*/ 10771752 w 10771752"/>
              <a:gd name="connsiteY2" fmla="*/ 6858000 h 6858000"/>
              <a:gd name="connsiteX3" fmla="*/ 0 w 10771752"/>
              <a:gd name="connsiteY3" fmla="*/ 6858000 h 6858000"/>
            </a:gdLst>
            <a:ahLst/>
            <a:cxnLst>
              <a:cxn ang="0">
                <a:pos x="connsiteX0" y="connsiteY0"/>
              </a:cxn>
              <a:cxn ang="0">
                <a:pos x="connsiteX1" y="connsiteY1"/>
              </a:cxn>
              <a:cxn ang="0">
                <a:pos x="connsiteX2" y="connsiteY2"/>
              </a:cxn>
              <a:cxn ang="0">
                <a:pos x="connsiteX3" y="connsiteY3"/>
              </a:cxn>
            </a:cxnLst>
            <a:rect l="l" t="t" r="r" b="b"/>
            <a:pathLst>
              <a:path w="10771752" h="6858000">
                <a:moveTo>
                  <a:pt x="0" y="0"/>
                </a:moveTo>
                <a:lnTo>
                  <a:pt x="7595598" y="0"/>
                </a:lnTo>
                <a:lnTo>
                  <a:pt x="10771752" y="6858000"/>
                </a:lnTo>
                <a:lnTo>
                  <a:pt x="0" y="6858000"/>
                </a:lnTo>
                <a:close/>
              </a:path>
            </a:pathLst>
          </a:cu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a:extLst>
              <a:ext uri="{FF2B5EF4-FFF2-40B4-BE49-F238E27FC236}">
                <a16:creationId xmlns:a16="http://schemas.microsoft.com/office/drawing/2014/main" id="{35B6CF35-CB2F-40C9-AFD8-0EBC773DD1B9}"/>
              </a:ext>
            </a:extLst>
          </p:cNvPr>
          <p:cNvSpPr>
            <a:spLocks noGrp="1"/>
          </p:cNvSpPr>
          <p:nvPr>
            <p:ph type="title"/>
          </p:nvPr>
        </p:nvSpPr>
        <p:spPr>
          <a:xfrm>
            <a:off x="3288029" y="273843"/>
            <a:ext cx="5373370" cy="994173"/>
          </a:xfrm>
        </p:spPr>
        <p:txBody>
          <a:bodyPr>
            <a:normAutofit fontScale="90000"/>
          </a:bodyPr>
          <a:lstStyle/>
          <a:p>
            <a:r>
              <a:rPr lang="en-NZ" dirty="0"/>
              <a:t>Review of Day 17</a:t>
            </a:r>
          </a:p>
        </p:txBody>
      </p:sp>
      <p:pic>
        <p:nvPicPr>
          <p:cNvPr id="4" name="Picture 3">
            <a:extLst>
              <a:ext uri="{FF2B5EF4-FFF2-40B4-BE49-F238E27FC236}">
                <a16:creationId xmlns:a16="http://schemas.microsoft.com/office/drawing/2014/main" id="{F5277D9D-74A0-446E-8A21-4736A8893925}"/>
              </a:ext>
            </a:extLst>
          </p:cNvPr>
          <p:cNvPicPr>
            <a:picLocks noChangeAspect="1"/>
          </p:cNvPicPr>
          <p:nvPr/>
        </p:nvPicPr>
        <p:blipFill>
          <a:blip r:embed="rId2"/>
          <a:stretch>
            <a:fillRect/>
          </a:stretch>
        </p:blipFill>
        <p:spPr>
          <a:xfrm rot="804275">
            <a:off x="360045" y="1338225"/>
            <a:ext cx="2569467" cy="2466688"/>
          </a:xfrm>
          <a:prstGeom prst="rect">
            <a:avLst/>
          </a:prstGeom>
        </p:spPr>
      </p:pic>
      <p:sp>
        <p:nvSpPr>
          <p:cNvPr id="3" name="Content Placeholder 2">
            <a:extLst>
              <a:ext uri="{FF2B5EF4-FFF2-40B4-BE49-F238E27FC236}">
                <a16:creationId xmlns:a16="http://schemas.microsoft.com/office/drawing/2014/main" id="{7F7C1F8C-6D87-4DC7-B136-E94388430DD5}"/>
              </a:ext>
            </a:extLst>
          </p:cNvPr>
          <p:cNvSpPr>
            <a:spLocks noGrp="1"/>
          </p:cNvSpPr>
          <p:nvPr>
            <p:ph idx="1"/>
          </p:nvPr>
        </p:nvSpPr>
        <p:spPr>
          <a:xfrm>
            <a:off x="3290636" y="1516950"/>
            <a:ext cx="5370763" cy="3115771"/>
          </a:xfrm>
        </p:spPr>
        <p:txBody>
          <a:bodyPr>
            <a:normAutofit/>
          </a:bodyPr>
          <a:lstStyle/>
          <a:p>
            <a:r>
              <a:rPr lang="en-NZ" sz="2400" dirty="0"/>
              <a:t>What did you like about today?</a:t>
            </a:r>
          </a:p>
          <a:p>
            <a:r>
              <a:rPr lang="en-NZ" sz="2400" dirty="0"/>
              <a:t>What could have been done better?</a:t>
            </a:r>
          </a:p>
          <a:p>
            <a:r>
              <a:rPr lang="en-NZ" sz="2400" dirty="0"/>
              <a:t>What questions do you still have?</a:t>
            </a:r>
          </a:p>
          <a:p>
            <a:endParaRPr lang="en-NZ" sz="2400" dirty="0"/>
          </a:p>
          <a:p>
            <a:pPr marL="0" indent="0">
              <a:buNone/>
            </a:pPr>
            <a:r>
              <a:rPr lang="en-NZ" sz="2400" dirty="0"/>
              <a:t>REMINDER:  Who is doing the warm-up for tomorrow?</a:t>
            </a:r>
          </a:p>
        </p:txBody>
      </p:sp>
    </p:spTree>
    <p:extLst>
      <p:ext uri="{BB962C8B-B14F-4D97-AF65-F5344CB8AC3E}">
        <p14:creationId xmlns:p14="http://schemas.microsoft.com/office/powerpoint/2010/main" val="1524396554"/>
      </p:ext>
    </p:extLst>
  </p:cSld>
  <p:clrMapOvr>
    <a:overrideClrMapping bg1="dk1" tx1="lt1" bg2="dk2" tx2="lt2" accent1="accent1" accent2="accent2" accent3="accent3" accent4="accent4" accent5="accent5" accent6="accent6" hlink="hlink" folHlink="folHlink"/>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55F88FA1-C126-4AE8-9D9F-65F146F81F75}"/>
              </a:ext>
            </a:extLst>
          </p:cNvPr>
          <p:cNvSpPr>
            <a:spLocks noGrp="1"/>
          </p:cNvSpPr>
          <p:nvPr>
            <p:ph type="ctrTitle"/>
          </p:nvPr>
        </p:nvSpPr>
        <p:spPr>
          <a:xfrm>
            <a:off x="685800" y="914400"/>
            <a:ext cx="7772400" cy="1102519"/>
          </a:xfrm>
        </p:spPr>
        <p:txBody>
          <a:bodyPr/>
          <a:lstStyle/>
          <a:p>
            <a:r>
              <a:rPr lang="en-NZ" sz="3600" dirty="0"/>
              <a:t>Day 18</a:t>
            </a:r>
            <a:br>
              <a:rPr lang="en-NZ" sz="3600" dirty="0"/>
            </a:br>
            <a:r>
              <a:rPr lang="en-US" altLang="en-US" sz="3600" dirty="0">
                <a:ea typeface="ＭＳ Ｐゴシック" charset="-128"/>
              </a:rPr>
              <a:t>NZ-Sino 6-Week </a:t>
            </a:r>
            <a:br>
              <a:rPr lang="en-US" altLang="en-US" sz="3600" dirty="0">
                <a:ea typeface="ＭＳ Ｐゴシック" charset="-128"/>
              </a:rPr>
            </a:br>
            <a:r>
              <a:rPr lang="en-US" altLang="en-US" sz="3600" dirty="0">
                <a:ea typeface="ＭＳ Ｐゴシック" charset="-128"/>
              </a:rPr>
              <a:t>Model Programme</a:t>
            </a:r>
            <a:endParaRPr lang="en-NZ" sz="3600" dirty="0"/>
          </a:p>
        </p:txBody>
      </p:sp>
      <p:sp>
        <p:nvSpPr>
          <p:cNvPr id="5" name="Subtitle 4">
            <a:extLst>
              <a:ext uri="{FF2B5EF4-FFF2-40B4-BE49-F238E27FC236}">
                <a16:creationId xmlns:a16="http://schemas.microsoft.com/office/drawing/2014/main" id="{4ED106EC-DD7B-48C0-9ACD-167C3E809AEF}"/>
              </a:ext>
            </a:extLst>
          </p:cNvPr>
          <p:cNvSpPr>
            <a:spLocks noGrp="1"/>
          </p:cNvSpPr>
          <p:nvPr>
            <p:ph type="subTitle" idx="1"/>
          </p:nvPr>
        </p:nvSpPr>
        <p:spPr/>
        <p:txBody>
          <a:bodyPr/>
          <a:lstStyle/>
          <a:p>
            <a:r>
              <a:rPr lang="en-NZ" dirty="0"/>
              <a:t>Train the Trainer</a:t>
            </a:r>
          </a:p>
        </p:txBody>
      </p:sp>
    </p:spTree>
    <p:extLst>
      <p:ext uri="{BB962C8B-B14F-4D97-AF65-F5344CB8AC3E}">
        <p14:creationId xmlns:p14="http://schemas.microsoft.com/office/powerpoint/2010/main" val="868170441"/>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
        <p:cNvGrpSpPr/>
        <p:nvPr/>
      </p:nvGrpSpPr>
      <p:grpSpPr>
        <a:xfrm>
          <a:off x="0" y="0"/>
          <a:ext cx="0" cy="0"/>
          <a:chOff x="0" y="0"/>
          <a:chExt cx="0" cy="0"/>
        </a:xfrm>
      </p:grpSpPr>
      <p:grpSp>
        <p:nvGrpSpPr>
          <p:cNvPr id="8" name="Group 7">
            <a:extLst>
              <a:ext uri="{FF2B5EF4-FFF2-40B4-BE49-F238E27FC236}">
                <a16:creationId xmlns:a16="http://schemas.microsoft.com/office/drawing/2014/main" id="{5F8A7F7F-DD1A-4F41-98AC-B9CE2A620CDC}"/>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600108" y="1274691"/>
            <a:ext cx="2755857" cy="2400299"/>
            <a:chOff x="697883" y="1816768"/>
            <a:chExt cx="3674476" cy="3200399"/>
          </a:xfrm>
          <a:solidFill>
            <a:schemeClr val="accent1"/>
          </a:solidFill>
        </p:grpSpPr>
        <p:sp>
          <p:nvSpPr>
            <p:cNvPr id="9" name="Rectangle 8">
              <a:extLst>
                <a:ext uri="{FF2B5EF4-FFF2-40B4-BE49-F238E27FC236}">
                  <a16:creationId xmlns:a16="http://schemas.microsoft.com/office/drawing/2014/main" id="{CEF47228-EB7C-4EBA-BE01-DA6CB241028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7883" y="1816768"/>
              <a:ext cx="3674476" cy="502920"/>
            </a:xfrm>
            <a:prstGeom prst="rect">
              <a:avLst/>
            </a:prstGeom>
            <a:gradFill flip="none" rotWithShape="1">
              <a:gsLst>
                <a:gs pos="0">
                  <a:schemeClr val="accent3">
                    <a:lumMod val="89000"/>
                  </a:schemeClr>
                </a:gs>
                <a:gs pos="23000">
                  <a:schemeClr val="accent3">
                    <a:lumMod val="89000"/>
                  </a:schemeClr>
                </a:gs>
                <a:gs pos="69000">
                  <a:schemeClr val="accent3">
                    <a:lumMod val="75000"/>
                  </a:schemeClr>
                </a:gs>
                <a:gs pos="97000">
                  <a:schemeClr val="accent3">
                    <a:lumMod val="7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a:extLst>
                <a:ext uri="{FF2B5EF4-FFF2-40B4-BE49-F238E27FC236}">
                  <a16:creationId xmlns:a16="http://schemas.microsoft.com/office/drawing/2014/main" id="{DCF573BC-A06F-4036-A3A8-9D07DDE6225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704075" y="2392840"/>
              <a:ext cx="3668284" cy="2624327"/>
            </a:xfrm>
            <a:prstGeom prst="rect">
              <a:avLst/>
            </a:prstGeom>
            <a:gradFill>
              <a:gsLst>
                <a:gs pos="0">
                  <a:schemeClr val="accent3">
                    <a:lumMod val="89000"/>
                  </a:schemeClr>
                </a:gs>
                <a:gs pos="23000">
                  <a:schemeClr val="accent3">
                    <a:lumMod val="89000"/>
                  </a:schemeClr>
                </a:gs>
                <a:gs pos="69000">
                  <a:schemeClr val="accent3">
                    <a:lumMod val="75000"/>
                  </a:schemeClr>
                </a:gs>
                <a:gs pos="97000">
                  <a:schemeClr val="accent3">
                    <a:lumMod val="7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a:extLst>
              <a:ext uri="{FF2B5EF4-FFF2-40B4-BE49-F238E27FC236}">
                <a16:creationId xmlns:a16="http://schemas.microsoft.com/office/drawing/2014/main" id="{E8AC7EA4-B812-4A11-89E2-20BAB12B1753}"/>
              </a:ext>
            </a:extLst>
          </p:cNvPr>
          <p:cNvSpPr>
            <a:spLocks noGrp="1"/>
          </p:cNvSpPr>
          <p:nvPr>
            <p:ph type="title"/>
          </p:nvPr>
        </p:nvSpPr>
        <p:spPr>
          <a:xfrm>
            <a:off x="678657" y="1811491"/>
            <a:ext cx="2588798" cy="1799902"/>
          </a:xfrm>
        </p:spPr>
        <p:txBody>
          <a:bodyPr>
            <a:normAutofit/>
          </a:bodyPr>
          <a:lstStyle/>
          <a:p>
            <a:r>
              <a:rPr lang="en-NZ" sz="3000" dirty="0">
                <a:solidFill>
                  <a:srgbClr val="FFFFFF"/>
                </a:solidFill>
              </a:rPr>
              <a:t>Recap from Day 17</a:t>
            </a:r>
          </a:p>
        </p:txBody>
      </p:sp>
      <p:sp>
        <p:nvSpPr>
          <p:cNvPr id="3" name="Content Placeholder 2">
            <a:extLst>
              <a:ext uri="{FF2B5EF4-FFF2-40B4-BE49-F238E27FC236}">
                <a16:creationId xmlns:a16="http://schemas.microsoft.com/office/drawing/2014/main" id="{5FAD71C1-FEEB-400E-9493-A2B5CC97033D}"/>
              </a:ext>
            </a:extLst>
          </p:cNvPr>
          <p:cNvSpPr>
            <a:spLocks noGrp="1"/>
          </p:cNvSpPr>
          <p:nvPr>
            <p:ph idx="1"/>
          </p:nvPr>
        </p:nvSpPr>
        <p:spPr>
          <a:xfrm>
            <a:off x="3840480" y="603504"/>
            <a:ext cx="4711446" cy="3936492"/>
          </a:xfrm>
        </p:spPr>
        <p:txBody>
          <a:bodyPr anchor="ctr">
            <a:normAutofit/>
          </a:bodyPr>
          <a:lstStyle/>
          <a:p>
            <a:r>
              <a:rPr lang="en-NZ" sz="2400" dirty="0"/>
              <a:t>Do you have any questions from Day 17?</a:t>
            </a:r>
          </a:p>
          <a:p>
            <a:r>
              <a:rPr lang="en-NZ" sz="2400" dirty="0"/>
              <a:t>To answer your questions from the end of the day…</a:t>
            </a:r>
          </a:p>
          <a:p>
            <a:endParaRPr lang="en-NZ" sz="1500" dirty="0"/>
          </a:p>
        </p:txBody>
      </p:sp>
    </p:spTree>
    <p:extLst>
      <p:ext uri="{BB962C8B-B14F-4D97-AF65-F5344CB8AC3E}">
        <p14:creationId xmlns:p14="http://schemas.microsoft.com/office/powerpoint/2010/main" val="979047823"/>
      </p:ext>
    </p:extLst>
  </p:cSld>
  <p:clrMapOvr>
    <a:overrideClrMapping bg1="dk1" tx1="lt1" bg2="dk2" tx2="lt2" accent1="accent1" accent2="accent2" accent3="accent3" accent4="accent4" accent5="accent5" accent6="accent6" hlink="hlink" folHlink="folHlink"/>
  </p:clrMapOvr>
</p:sld>
</file>

<file path=ppt/slides/slide3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D083FF-7608-47DA-8C3C-26F98DFD537E}"/>
              </a:ext>
            </a:extLst>
          </p:cNvPr>
          <p:cNvSpPr>
            <a:spLocks noGrp="1"/>
          </p:cNvSpPr>
          <p:nvPr>
            <p:ph type="title"/>
          </p:nvPr>
        </p:nvSpPr>
        <p:spPr>
          <a:xfrm>
            <a:off x="1135719" y="385209"/>
            <a:ext cx="7420599" cy="773412"/>
          </a:xfrm>
        </p:spPr>
        <p:txBody>
          <a:bodyPr anchor="b">
            <a:normAutofit/>
          </a:bodyPr>
          <a:lstStyle/>
          <a:p>
            <a:r>
              <a:rPr lang="en-NZ" dirty="0"/>
              <a:t>Warm-up</a:t>
            </a:r>
          </a:p>
        </p:txBody>
      </p:sp>
      <p:pic>
        <p:nvPicPr>
          <p:cNvPr id="4" name="Picture 3">
            <a:extLst>
              <a:ext uri="{FF2B5EF4-FFF2-40B4-BE49-F238E27FC236}">
                <a16:creationId xmlns:a16="http://schemas.microsoft.com/office/drawing/2014/main" id="{F22F4569-77CF-4E66-912A-54CBA87B45FC}"/>
              </a:ext>
            </a:extLst>
          </p:cNvPr>
          <p:cNvPicPr>
            <a:picLocks noChangeAspect="1"/>
          </p:cNvPicPr>
          <p:nvPr/>
        </p:nvPicPr>
        <p:blipFill>
          <a:blip r:embed="rId2"/>
          <a:stretch>
            <a:fillRect/>
          </a:stretch>
        </p:blipFill>
        <p:spPr>
          <a:xfrm>
            <a:off x="1191551" y="1941814"/>
            <a:ext cx="3690373" cy="2066609"/>
          </a:xfrm>
          <a:prstGeom prst="rect">
            <a:avLst/>
          </a:prstGeom>
        </p:spPr>
      </p:pic>
      <p:sp>
        <p:nvSpPr>
          <p:cNvPr id="9" name="Freeform: Shape 8">
            <a:extLst>
              <a:ext uri="{FF2B5EF4-FFF2-40B4-BE49-F238E27FC236}">
                <a16:creationId xmlns:a16="http://schemas.microsoft.com/office/drawing/2014/main" id="{C607803A-4E99-444E-94F7-8785CDDF584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flipH="1" flipV="1">
            <a:off x="585115" y="1413033"/>
            <a:ext cx="2456751" cy="2139981"/>
          </a:xfrm>
          <a:custGeom>
            <a:avLst/>
            <a:gdLst>
              <a:gd name="connsiteX0" fmla="*/ 3275668 w 3275668"/>
              <a:gd name="connsiteY0" fmla="*/ 2853308 h 2853308"/>
              <a:gd name="connsiteX1" fmla="*/ 655 w 3275668"/>
              <a:gd name="connsiteY1" fmla="*/ 2853308 h 2853308"/>
              <a:gd name="connsiteX2" fmla="*/ 0 w 3275668"/>
              <a:gd name="connsiteY2" fmla="*/ 2467565 h 2853308"/>
              <a:gd name="connsiteX3" fmla="*/ 2869894 w 3275668"/>
              <a:gd name="connsiteY3" fmla="*/ 2468888 h 2853308"/>
              <a:gd name="connsiteX4" fmla="*/ 2869894 w 3275668"/>
              <a:gd name="connsiteY4" fmla="*/ 0 h 2853308"/>
              <a:gd name="connsiteX5" fmla="*/ 3275668 w 3275668"/>
              <a:gd name="connsiteY5" fmla="*/ 0 h 28533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275668" h="2853308">
                <a:moveTo>
                  <a:pt x="3275668" y="2853308"/>
                </a:moveTo>
                <a:lnTo>
                  <a:pt x="655" y="2853308"/>
                </a:lnTo>
                <a:cubicBezTo>
                  <a:pt x="-655" y="2720171"/>
                  <a:pt x="1310" y="2600702"/>
                  <a:pt x="0" y="2467565"/>
                </a:cubicBezTo>
                <a:lnTo>
                  <a:pt x="2869894" y="2468888"/>
                </a:lnTo>
                <a:lnTo>
                  <a:pt x="2869894" y="0"/>
                </a:lnTo>
                <a:lnTo>
                  <a:pt x="3275668" y="0"/>
                </a:lnTo>
                <a:close/>
              </a:path>
            </a:pathLst>
          </a:custGeom>
          <a:solidFill>
            <a:srgbClr val="4C4C4C"/>
          </a:solidFill>
          <a:ln w="0">
            <a:noFill/>
            <a:prstDash val="solid"/>
            <a:round/>
            <a:headEnd/>
            <a:tailEnd/>
          </a:ln>
        </p:spPr>
      </p:sp>
      <p:sp>
        <p:nvSpPr>
          <p:cNvPr id="11" name="Freeform: Shape 10">
            <a:extLst>
              <a:ext uri="{FF2B5EF4-FFF2-40B4-BE49-F238E27FC236}">
                <a16:creationId xmlns:a16="http://schemas.microsoft.com/office/drawing/2014/main" id="{2989BE6A-C309-418E-8ADD-1616A980570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3041866" y="2416896"/>
            <a:ext cx="2432214" cy="2121117"/>
          </a:xfrm>
          <a:custGeom>
            <a:avLst/>
            <a:gdLst>
              <a:gd name="connsiteX0" fmla="*/ 2837178 w 3242952"/>
              <a:gd name="connsiteY0" fmla="*/ 0 h 2828156"/>
              <a:gd name="connsiteX1" fmla="*/ 3242952 w 3242952"/>
              <a:gd name="connsiteY1" fmla="*/ 0 h 2828156"/>
              <a:gd name="connsiteX2" fmla="*/ 3242952 w 3242952"/>
              <a:gd name="connsiteY2" fmla="*/ 2828156 h 2828156"/>
              <a:gd name="connsiteX3" fmla="*/ 0 w 3242952"/>
              <a:gd name="connsiteY3" fmla="*/ 2828156 h 2828156"/>
              <a:gd name="connsiteX4" fmla="*/ 0 w 3242952"/>
              <a:gd name="connsiteY4" fmla="*/ 2442859 h 2828156"/>
              <a:gd name="connsiteX5" fmla="*/ 2837178 w 3242952"/>
              <a:gd name="connsiteY5" fmla="*/ 2443295 h 28281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242952" h="2828156">
                <a:moveTo>
                  <a:pt x="2837178" y="0"/>
                </a:moveTo>
                <a:lnTo>
                  <a:pt x="3242952" y="0"/>
                </a:lnTo>
                <a:lnTo>
                  <a:pt x="3242952" y="2828156"/>
                </a:lnTo>
                <a:lnTo>
                  <a:pt x="0" y="2828156"/>
                </a:lnTo>
                <a:lnTo>
                  <a:pt x="0" y="2442859"/>
                </a:lnTo>
                <a:lnTo>
                  <a:pt x="2837178" y="2443295"/>
                </a:lnTo>
                <a:close/>
              </a:path>
            </a:pathLst>
          </a:custGeom>
          <a:solidFill>
            <a:srgbClr val="4C4C4C"/>
          </a:solidFill>
          <a:ln w="0">
            <a:noFill/>
            <a:prstDash val="solid"/>
            <a:round/>
            <a:headEnd/>
            <a:tailEnd/>
          </a:ln>
        </p:spPr>
        <p:txBody>
          <a:bodyPr wrap="square">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3" name="Content Placeholder 2">
            <a:extLst>
              <a:ext uri="{FF2B5EF4-FFF2-40B4-BE49-F238E27FC236}">
                <a16:creationId xmlns:a16="http://schemas.microsoft.com/office/drawing/2014/main" id="{C80E58B7-51C4-4B06-9019-93CAA3F5ADBC}"/>
              </a:ext>
            </a:extLst>
          </p:cNvPr>
          <p:cNvSpPr>
            <a:spLocks noGrp="1"/>
          </p:cNvSpPr>
          <p:nvPr>
            <p:ph idx="1"/>
          </p:nvPr>
        </p:nvSpPr>
        <p:spPr>
          <a:xfrm>
            <a:off x="5836029" y="1709363"/>
            <a:ext cx="2720298" cy="2540359"/>
          </a:xfrm>
        </p:spPr>
        <p:txBody>
          <a:bodyPr anchor="ctr">
            <a:normAutofit/>
          </a:bodyPr>
          <a:lstStyle/>
          <a:p>
            <a:pPr marL="0" indent="0">
              <a:buNone/>
            </a:pPr>
            <a:r>
              <a:rPr lang="en-NZ" sz="2400" dirty="0"/>
              <a:t>Whose turn is it today?</a:t>
            </a:r>
          </a:p>
        </p:txBody>
      </p:sp>
    </p:spTree>
    <p:extLst>
      <p:ext uri="{BB962C8B-B14F-4D97-AF65-F5344CB8AC3E}">
        <p14:creationId xmlns:p14="http://schemas.microsoft.com/office/powerpoint/2010/main" val="179599043"/>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2C6003-7236-4504-8375-D4AE238F64A2}"/>
              </a:ext>
            </a:extLst>
          </p:cNvPr>
          <p:cNvSpPr>
            <a:spLocks noGrp="1"/>
          </p:cNvSpPr>
          <p:nvPr>
            <p:ph type="title"/>
          </p:nvPr>
        </p:nvSpPr>
        <p:spPr>
          <a:xfrm>
            <a:off x="852321" y="470673"/>
            <a:ext cx="5605629" cy="994172"/>
          </a:xfrm>
        </p:spPr>
        <p:txBody>
          <a:bodyPr>
            <a:normAutofit fontScale="90000"/>
          </a:bodyPr>
          <a:lstStyle/>
          <a:p>
            <a:r>
              <a:rPr lang="en-NZ" sz="4100" dirty="0"/>
              <a:t>Overview of day 18</a:t>
            </a:r>
          </a:p>
        </p:txBody>
      </p:sp>
      <p:sp>
        <p:nvSpPr>
          <p:cNvPr id="3" name="Content Placeholder 2">
            <a:extLst>
              <a:ext uri="{FF2B5EF4-FFF2-40B4-BE49-F238E27FC236}">
                <a16:creationId xmlns:a16="http://schemas.microsoft.com/office/drawing/2014/main" id="{CD5880FC-4BD6-43E6-9B76-23A76FE22028}"/>
              </a:ext>
            </a:extLst>
          </p:cNvPr>
          <p:cNvSpPr>
            <a:spLocks noGrp="1"/>
          </p:cNvSpPr>
          <p:nvPr>
            <p:ph idx="1"/>
          </p:nvPr>
        </p:nvSpPr>
        <p:spPr>
          <a:xfrm>
            <a:off x="852321" y="1708629"/>
            <a:ext cx="4850901" cy="2587960"/>
          </a:xfrm>
        </p:spPr>
        <p:txBody>
          <a:bodyPr anchor="ctr">
            <a:normAutofit fontScale="70000" lnSpcReduction="20000"/>
          </a:bodyPr>
          <a:lstStyle/>
          <a:p>
            <a:r>
              <a:rPr lang="en-NZ" dirty="0"/>
              <a:t>Identify the process for assessment for learning</a:t>
            </a:r>
          </a:p>
          <a:p>
            <a:pPr lvl="0"/>
            <a:r>
              <a:rPr lang="en-NZ" dirty="0"/>
              <a:t>Revise uses of rubrics for formative use</a:t>
            </a:r>
          </a:p>
          <a:p>
            <a:pPr lvl="0"/>
            <a:r>
              <a:rPr lang="en-NZ" dirty="0"/>
              <a:t>Research good practices for feedback</a:t>
            </a:r>
          </a:p>
          <a:p>
            <a:pPr lvl="0"/>
            <a:r>
              <a:rPr lang="en-NZ" dirty="0"/>
              <a:t>Identify key points for feedback</a:t>
            </a:r>
          </a:p>
          <a:p>
            <a:pPr lvl="1">
              <a:lnSpc>
                <a:spcPct val="90000"/>
              </a:lnSpc>
            </a:pPr>
            <a:endParaRPr lang="en-NZ" sz="1500" dirty="0"/>
          </a:p>
        </p:txBody>
      </p:sp>
      <p:sp>
        <p:nvSpPr>
          <p:cNvPr id="10" name="Rectangle 9">
            <a:extLst>
              <a:ext uri="{FF2B5EF4-FFF2-40B4-BE49-F238E27FC236}">
                <a16:creationId xmlns:a16="http://schemas.microsoft.com/office/drawing/2014/main" id="{59A309A7-1751-4ABE-A3C1-EEC40366AD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566660" y="0"/>
            <a:ext cx="1577340" cy="51435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Oval 11">
            <a:extLst>
              <a:ext uri="{FF2B5EF4-FFF2-40B4-BE49-F238E27FC236}">
                <a16:creationId xmlns:a16="http://schemas.microsoft.com/office/drawing/2014/main" id="{967D8EB6-EAE1-4F9C-B398-83321E2872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86550" y="1769184"/>
            <a:ext cx="1605129" cy="1605129"/>
          </a:xfrm>
          <a:prstGeom prst="ellipse">
            <a:avLst/>
          </a:prstGeom>
          <a:solidFill>
            <a:srgbClr val="FFFFFF"/>
          </a:solidFill>
          <a:ln w="2222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Graphic 6" descr="Footer">
            <a:extLst>
              <a:ext uri="{FF2B5EF4-FFF2-40B4-BE49-F238E27FC236}">
                <a16:creationId xmlns:a16="http://schemas.microsoft.com/office/drawing/2014/main" id="{C6864006-7D14-4689-9DD9-1166DA1675F9}"/>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7060489" y="2143125"/>
            <a:ext cx="857249" cy="857249"/>
          </a:xfrm>
          <a:prstGeom prst="rect">
            <a:avLst/>
          </a:prstGeom>
        </p:spPr>
      </p:pic>
    </p:spTree>
    <p:extLst>
      <p:ext uri="{BB962C8B-B14F-4D97-AF65-F5344CB8AC3E}">
        <p14:creationId xmlns:p14="http://schemas.microsoft.com/office/powerpoint/2010/main" val="2019716715"/>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D25C36-CE31-4B58-9410-90478CB88F8D}"/>
              </a:ext>
            </a:extLst>
          </p:cNvPr>
          <p:cNvSpPr>
            <a:spLocks noGrp="1"/>
          </p:cNvSpPr>
          <p:nvPr>
            <p:ph type="title"/>
          </p:nvPr>
        </p:nvSpPr>
        <p:spPr/>
        <p:txBody>
          <a:bodyPr/>
          <a:lstStyle/>
          <a:p>
            <a:r>
              <a:rPr lang="en-NZ" dirty="0"/>
              <a:t>Assessment for Learning</a:t>
            </a:r>
          </a:p>
        </p:txBody>
      </p:sp>
      <p:sp>
        <p:nvSpPr>
          <p:cNvPr id="3" name="Content Placeholder 2">
            <a:extLst>
              <a:ext uri="{FF2B5EF4-FFF2-40B4-BE49-F238E27FC236}">
                <a16:creationId xmlns:a16="http://schemas.microsoft.com/office/drawing/2014/main" id="{095CB323-75A8-45AE-890F-D8C25E812E0F}"/>
              </a:ext>
            </a:extLst>
          </p:cNvPr>
          <p:cNvSpPr>
            <a:spLocks noGrp="1"/>
          </p:cNvSpPr>
          <p:nvPr>
            <p:ph idx="1"/>
          </p:nvPr>
        </p:nvSpPr>
        <p:spPr/>
        <p:txBody>
          <a:bodyPr/>
          <a:lstStyle/>
          <a:p>
            <a:r>
              <a:rPr lang="en-US" sz="2400" dirty="0"/>
              <a:t>Central to the practice of assessment for learning (formative assessment) is the concept that students who truly understand and are involved in their learning will experience accelerated rates of achievement. Students who are involved in their learning can be thought of as assessment-capable or active learners. They know what they need to learn, where they are with that learning and what their next learning steps are. </a:t>
            </a:r>
          </a:p>
          <a:p>
            <a:r>
              <a:rPr lang="en-US" sz="1200" dirty="0"/>
              <a:t>TKI.org.nz</a:t>
            </a:r>
            <a:endParaRPr lang="en-NZ" sz="1200" dirty="0"/>
          </a:p>
        </p:txBody>
      </p:sp>
    </p:spTree>
    <p:extLst>
      <p:ext uri="{BB962C8B-B14F-4D97-AF65-F5344CB8AC3E}">
        <p14:creationId xmlns:p14="http://schemas.microsoft.com/office/powerpoint/2010/main" val="3828578286"/>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8D70B121-56F4-4848-B38B-182089D909F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241173" y="240030"/>
            <a:ext cx="8661654" cy="4663440"/>
          </a:xfrm>
          <a:prstGeom prst="rect">
            <a:avLst/>
          </a:prstGeom>
          <a:solidFill>
            <a:schemeClr val="tx1">
              <a:alpha val="8000"/>
            </a:schemeClr>
          </a:solidFill>
          <a:ln w="127000" cap="sq" cmpd="thinThick">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30D9F25F-AC64-42EC-B99E-8672934CC7BC}"/>
              </a:ext>
            </a:extLst>
          </p:cNvPr>
          <p:cNvSpPr>
            <a:spLocks noGrp="1"/>
          </p:cNvSpPr>
          <p:nvPr>
            <p:ph type="title"/>
          </p:nvPr>
        </p:nvSpPr>
        <p:spPr>
          <a:xfrm>
            <a:off x="215647" y="722907"/>
            <a:ext cx="3154424" cy="3697685"/>
          </a:xfrm>
        </p:spPr>
        <p:txBody>
          <a:bodyPr>
            <a:normAutofit/>
          </a:bodyPr>
          <a:lstStyle/>
          <a:p>
            <a:pPr algn="r">
              <a:lnSpc>
                <a:spcPct val="90000"/>
              </a:lnSpc>
            </a:pPr>
            <a:r>
              <a:rPr lang="en-NZ" sz="3200" dirty="0">
                <a:solidFill>
                  <a:schemeClr val="accent1"/>
                </a:solidFill>
              </a:rPr>
              <a:t>Assessment for learning – the process</a:t>
            </a:r>
          </a:p>
        </p:txBody>
      </p:sp>
      <p:cxnSp>
        <p:nvCxnSpPr>
          <p:cNvPr id="10" name="Straight Connector 9">
            <a:extLst>
              <a:ext uri="{FF2B5EF4-FFF2-40B4-BE49-F238E27FC236}">
                <a16:creationId xmlns:a16="http://schemas.microsoft.com/office/drawing/2014/main" id="{2D72A2C9-F3CA-4216-8BAD-FA4C970C3C4E}"/>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3490722" y="1543050"/>
            <a:ext cx="0" cy="2057400"/>
          </a:xfrm>
          <a:prstGeom prst="line">
            <a:avLst/>
          </a:prstGeom>
          <a:ln w="19050">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id="{CDFCFBFC-2CCD-4D86-AAEF-1504BEAF5E13}"/>
              </a:ext>
            </a:extLst>
          </p:cNvPr>
          <p:cNvSpPr>
            <a:spLocks noGrp="1"/>
          </p:cNvSpPr>
          <p:nvPr>
            <p:ph idx="1"/>
          </p:nvPr>
        </p:nvSpPr>
        <p:spPr>
          <a:xfrm>
            <a:off x="3636899" y="506361"/>
            <a:ext cx="5265928" cy="3697685"/>
          </a:xfrm>
        </p:spPr>
        <p:txBody>
          <a:bodyPr anchor="ctr">
            <a:noAutofit/>
          </a:bodyPr>
          <a:lstStyle/>
          <a:p>
            <a:pPr lvl="0"/>
            <a:r>
              <a:rPr lang="en-US" sz="2400" dirty="0"/>
              <a:t>Carefully read the given statements on the next page.</a:t>
            </a:r>
            <a:endParaRPr lang="en-NZ" sz="2400" dirty="0"/>
          </a:p>
          <a:p>
            <a:pPr lvl="0"/>
            <a:r>
              <a:rPr lang="en-US" sz="2400" dirty="0"/>
              <a:t>Put the statements in order using </a:t>
            </a:r>
            <a:r>
              <a:rPr lang="en-US" sz="2400" b="1" dirty="0"/>
              <a:t>Template A: Assessment for Learning – the Process</a:t>
            </a:r>
            <a:r>
              <a:rPr lang="en-US" sz="2400" dirty="0"/>
              <a:t> to describe the ideal process for Assessment for Learning. </a:t>
            </a:r>
            <a:endParaRPr lang="en-NZ" sz="2400" dirty="0"/>
          </a:p>
          <a:p>
            <a:pPr marL="0" indent="0">
              <a:buNone/>
            </a:pPr>
            <a:endParaRPr lang="en-NZ" sz="2400" dirty="0"/>
          </a:p>
        </p:txBody>
      </p:sp>
    </p:spTree>
    <p:extLst>
      <p:ext uri="{BB962C8B-B14F-4D97-AF65-F5344CB8AC3E}">
        <p14:creationId xmlns:p14="http://schemas.microsoft.com/office/powerpoint/2010/main" val="401579617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4959AF-4F44-CC4C-8575-1978BEC0F123}"/>
              </a:ext>
            </a:extLst>
          </p:cNvPr>
          <p:cNvSpPr>
            <a:spLocks noGrp="1"/>
          </p:cNvSpPr>
          <p:nvPr>
            <p:ph type="title"/>
          </p:nvPr>
        </p:nvSpPr>
        <p:spPr>
          <a:xfrm>
            <a:off x="852321" y="470673"/>
            <a:ext cx="5605629" cy="994172"/>
          </a:xfrm>
        </p:spPr>
        <p:txBody>
          <a:bodyPr>
            <a:normAutofit/>
          </a:bodyPr>
          <a:lstStyle/>
          <a:p>
            <a:r>
              <a:rPr lang="en-US" dirty="0"/>
              <a:t>Day plan</a:t>
            </a:r>
          </a:p>
        </p:txBody>
      </p:sp>
      <p:sp>
        <p:nvSpPr>
          <p:cNvPr id="3" name="Content Placeholder 2">
            <a:extLst>
              <a:ext uri="{FF2B5EF4-FFF2-40B4-BE49-F238E27FC236}">
                <a16:creationId xmlns:a16="http://schemas.microsoft.com/office/drawing/2014/main" id="{BB6277C8-AB68-4541-AF9C-9517ECBA6569}"/>
              </a:ext>
            </a:extLst>
          </p:cNvPr>
          <p:cNvSpPr>
            <a:spLocks noGrp="1"/>
          </p:cNvSpPr>
          <p:nvPr>
            <p:ph idx="1"/>
          </p:nvPr>
        </p:nvSpPr>
        <p:spPr>
          <a:xfrm>
            <a:off x="828357" y="1769184"/>
            <a:ext cx="5346975" cy="3820439"/>
          </a:xfrm>
        </p:spPr>
        <p:txBody>
          <a:bodyPr anchor="ctr">
            <a:normAutofit fontScale="62500" lnSpcReduction="20000"/>
          </a:bodyPr>
          <a:lstStyle/>
          <a:p>
            <a:pPr lvl="0"/>
            <a:r>
              <a:rPr lang="en-NZ" dirty="0"/>
              <a:t>Discuss principles of effective materials design.</a:t>
            </a:r>
          </a:p>
          <a:p>
            <a:pPr lvl="0"/>
            <a:r>
              <a:rPr lang="en-NZ" dirty="0"/>
              <a:t>Create a learning resource for a flipped classroom</a:t>
            </a:r>
          </a:p>
          <a:p>
            <a:pPr lvl="0"/>
            <a:r>
              <a:rPr lang="en-NZ" dirty="0"/>
              <a:t>Create appropriate teaching and learning resources and activities for student-centred learning.</a:t>
            </a:r>
          </a:p>
          <a:p>
            <a:pPr lvl="0"/>
            <a:r>
              <a:rPr lang="en-NZ" dirty="0"/>
              <a:t>Apply a range of 21</a:t>
            </a:r>
            <a:r>
              <a:rPr lang="en-NZ" baseline="30000" dirty="0"/>
              <a:t>st</a:t>
            </a:r>
            <a:r>
              <a:rPr lang="en-NZ" dirty="0"/>
              <a:t> Century teaching tools to your teaching context</a:t>
            </a:r>
          </a:p>
          <a:p>
            <a:pPr lvl="0"/>
            <a:r>
              <a:rPr lang="en-NZ" dirty="0"/>
              <a:t>Brainstorm the benefits of social software teaching</a:t>
            </a:r>
          </a:p>
          <a:p>
            <a:pPr lvl="0"/>
            <a:r>
              <a:rPr lang="en-NZ" dirty="0"/>
              <a:t>Review a range of interactive technology tools</a:t>
            </a:r>
          </a:p>
          <a:p>
            <a:pPr marL="0" indent="0">
              <a:buNone/>
            </a:pPr>
            <a:endParaRPr lang="en-US" sz="3800" dirty="0"/>
          </a:p>
          <a:p>
            <a:endParaRPr lang="en-US" sz="1800" dirty="0"/>
          </a:p>
          <a:p>
            <a:endParaRPr lang="en-US" sz="1800" dirty="0"/>
          </a:p>
          <a:p>
            <a:endParaRPr lang="en-US" sz="1800" dirty="0"/>
          </a:p>
          <a:p>
            <a:endParaRPr lang="en-US" sz="1800" dirty="0"/>
          </a:p>
        </p:txBody>
      </p:sp>
      <p:sp>
        <p:nvSpPr>
          <p:cNvPr id="10" name="Rectangle 9">
            <a:extLst>
              <a:ext uri="{FF2B5EF4-FFF2-40B4-BE49-F238E27FC236}">
                <a16:creationId xmlns:a16="http://schemas.microsoft.com/office/drawing/2014/main" id="{59A309A7-1751-4ABE-A3C1-EEC40366AD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566660" y="0"/>
            <a:ext cx="1577340" cy="51435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Oval 11">
            <a:extLst>
              <a:ext uri="{FF2B5EF4-FFF2-40B4-BE49-F238E27FC236}">
                <a16:creationId xmlns:a16="http://schemas.microsoft.com/office/drawing/2014/main" id="{967D8EB6-EAE1-4F9C-B398-83321E2872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86550" y="1769184"/>
            <a:ext cx="1605129" cy="1605129"/>
          </a:xfrm>
          <a:prstGeom prst="ellipse">
            <a:avLst/>
          </a:prstGeom>
          <a:solidFill>
            <a:srgbClr val="FFFFFF"/>
          </a:solidFill>
          <a:ln w="2222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Graphic 6" descr="RobotOutline">
            <a:extLst>
              <a:ext uri="{FF2B5EF4-FFF2-40B4-BE49-F238E27FC236}">
                <a16:creationId xmlns:a16="http://schemas.microsoft.com/office/drawing/2014/main" id="{91D7DDFF-6A80-4B79-91F8-BB2EBE2C3747}"/>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7060489" y="2143125"/>
            <a:ext cx="857249" cy="857249"/>
          </a:xfrm>
          <a:prstGeom prst="rect">
            <a:avLst/>
          </a:prstGeom>
        </p:spPr>
      </p:pic>
    </p:spTree>
    <p:extLst>
      <p:ext uri="{BB962C8B-B14F-4D97-AF65-F5344CB8AC3E}">
        <p14:creationId xmlns:p14="http://schemas.microsoft.com/office/powerpoint/2010/main" val="2631025970"/>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DF4F14-5EE1-4685-A6A9-E2DBF7577232}"/>
              </a:ext>
            </a:extLst>
          </p:cNvPr>
          <p:cNvSpPr>
            <a:spLocks noGrp="1"/>
          </p:cNvSpPr>
          <p:nvPr>
            <p:ph type="title"/>
          </p:nvPr>
        </p:nvSpPr>
        <p:spPr/>
        <p:txBody>
          <a:bodyPr/>
          <a:lstStyle/>
          <a:p>
            <a:r>
              <a:rPr lang="en-NZ" dirty="0"/>
              <a:t>Feedback for learning</a:t>
            </a:r>
          </a:p>
        </p:txBody>
      </p:sp>
      <p:sp>
        <p:nvSpPr>
          <p:cNvPr id="3" name="Content Placeholder 2">
            <a:extLst>
              <a:ext uri="{FF2B5EF4-FFF2-40B4-BE49-F238E27FC236}">
                <a16:creationId xmlns:a16="http://schemas.microsoft.com/office/drawing/2014/main" id="{E4624323-AEE9-4E30-A800-4F499B9C63BB}"/>
              </a:ext>
            </a:extLst>
          </p:cNvPr>
          <p:cNvSpPr>
            <a:spLocks noGrp="1"/>
          </p:cNvSpPr>
          <p:nvPr>
            <p:ph idx="1"/>
          </p:nvPr>
        </p:nvSpPr>
        <p:spPr/>
        <p:txBody>
          <a:bodyPr/>
          <a:lstStyle/>
          <a:p>
            <a:pPr marL="0" indent="0">
              <a:buNone/>
            </a:pPr>
            <a:r>
              <a:rPr lang="en-NZ" sz="2400" b="1" dirty="0"/>
              <a:t>What is Feedback?</a:t>
            </a:r>
            <a:endParaRPr lang="en-NZ" sz="2400" dirty="0"/>
          </a:p>
          <a:p>
            <a:pPr lvl="0"/>
            <a:r>
              <a:rPr lang="en-US" sz="2400" dirty="0"/>
              <a:t>Feedback is providing information to an individual which focuses on their performance or behaviour.</a:t>
            </a:r>
            <a:endParaRPr lang="en-NZ" sz="2400" dirty="0"/>
          </a:p>
          <a:p>
            <a:pPr lvl="0"/>
            <a:r>
              <a:rPr lang="en-US" sz="2400" dirty="0"/>
              <a:t>The feedback provided should be delivered in a positive manner and lead to action to affirm or develop an individual’s performance or behaviour.</a:t>
            </a:r>
            <a:endParaRPr lang="en-NZ" sz="2400" dirty="0"/>
          </a:p>
          <a:p>
            <a:pPr lvl="0"/>
            <a:r>
              <a:rPr lang="en-US" sz="2400" dirty="0"/>
              <a:t>Feedback provided should not be of a personal nature and should focus on hard data, facts or observed examples of evidence.</a:t>
            </a:r>
            <a:endParaRPr lang="en-NZ" sz="2400" dirty="0"/>
          </a:p>
          <a:p>
            <a:endParaRPr lang="en-NZ" dirty="0"/>
          </a:p>
        </p:txBody>
      </p:sp>
    </p:spTree>
    <p:extLst>
      <p:ext uri="{BB962C8B-B14F-4D97-AF65-F5344CB8AC3E}">
        <p14:creationId xmlns:p14="http://schemas.microsoft.com/office/powerpoint/2010/main" val="2554568926"/>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E678D0-4B7B-4AB1-AE5E-F959EAC77472}"/>
              </a:ext>
            </a:extLst>
          </p:cNvPr>
          <p:cNvSpPr>
            <a:spLocks noGrp="1"/>
          </p:cNvSpPr>
          <p:nvPr>
            <p:ph type="title"/>
          </p:nvPr>
        </p:nvSpPr>
        <p:spPr/>
        <p:txBody>
          <a:bodyPr/>
          <a:lstStyle/>
          <a:p>
            <a:r>
              <a:rPr lang="en-NZ" dirty="0"/>
              <a:t>Characteristics of rubrics</a:t>
            </a:r>
          </a:p>
        </p:txBody>
      </p:sp>
      <p:sp>
        <p:nvSpPr>
          <p:cNvPr id="3" name="Content Placeholder 2">
            <a:extLst>
              <a:ext uri="{FF2B5EF4-FFF2-40B4-BE49-F238E27FC236}">
                <a16:creationId xmlns:a16="http://schemas.microsoft.com/office/drawing/2014/main" id="{7B19136C-7FA4-4275-9278-46F8B5D62863}"/>
              </a:ext>
            </a:extLst>
          </p:cNvPr>
          <p:cNvSpPr>
            <a:spLocks noGrp="1"/>
          </p:cNvSpPr>
          <p:nvPr>
            <p:ph idx="1"/>
          </p:nvPr>
        </p:nvSpPr>
        <p:spPr>
          <a:xfrm>
            <a:off x="457200" y="1063625"/>
            <a:ext cx="8229600" cy="3394075"/>
          </a:xfrm>
        </p:spPr>
        <p:txBody>
          <a:bodyPr/>
          <a:lstStyle/>
          <a:p>
            <a:pPr marL="0" indent="0">
              <a:buNone/>
            </a:pPr>
            <a:r>
              <a:rPr lang="en-US" sz="2400" dirty="0"/>
              <a:t>Most rubrics are holistic in nature and assess the whole product rather than assessing different aspects of the product. Not all rubrics are suited to formative use. Three essential characteristics that make them fit for formative use are (</a:t>
            </a:r>
            <a:r>
              <a:rPr lang="en-US" sz="2400" dirty="0" err="1"/>
              <a:t>Chappuis</a:t>
            </a:r>
            <a:r>
              <a:rPr lang="en-US" sz="2400" dirty="0"/>
              <a:t>, 2015): </a:t>
            </a:r>
            <a:endParaRPr lang="en-NZ" sz="2400" dirty="0"/>
          </a:p>
          <a:p>
            <a:pPr lvl="1"/>
            <a:r>
              <a:rPr lang="en-NZ" sz="2400" dirty="0"/>
              <a:t>Descriptive Quality</a:t>
            </a:r>
          </a:p>
          <a:p>
            <a:pPr lvl="1"/>
            <a:r>
              <a:rPr lang="en-NZ" sz="2400" dirty="0"/>
              <a:t>Generalizability across tasks</a:t>
            </a:r>
          </a:p>
          <a:p>
            <a:pPr lvl="1"/>
            <a:r>
              <a:rPr lang="en-NZ" sz="2400" dirty="0"/>
              <a:t>Analytic structure</a:t>
            </a:r>
          </a:p>
          <a:p>
            <a:pPr lvl="1"/>
            <a:endParaRPr lang="en-NZ" sz="2400" dirty="0"/>
          </a:p>
          <a:p>
            <a:pPr marL="457200" lvl="1" indent="0">
              <a:buNone/>
            </a:pPr>
            <a:endParaRPr lang="en-NZ" sz="2400" dirty="0"/>
          </a:p>
          <a:p>
            <a:pPr marL="457200" lvl="1" indent="0">
              <a:buNone/>
            </a:pPr>
            <a:endParaRPr lang="en-NZ" sz="2400" dirty="0"/>
          </a:p>
          <a:p>
            <a:endParaRPr lang="en-NZ" dirty="0"/>
          </a:p>
        </p:txBody>
      </p:sp>
    </p:spTree>
    <p:extLst>
      <p:ext uri="{BB962C8B-B14F-4D97-AF65-F5344CB8AC3E}">
        <p14:creationId xmlns:p14="http://schemas.microsoft.com/office/powerpoint/2010/main" val="3175147208"/>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8D70B121-56F4-4848-B38B-182089D909F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241173" y="240030"/>
            <a:ext cx="8661654" cy="4663440"/>
          </a:xfrm>
          <a:prstGeom prst="rect">
            <a:avLst/>
          </a:prstGeom>
          <a:solidFill>
            <a:schemeClr val="tx1">
              <a:alpha val="8000"/>
            </a:schemeClr>
          </a:solidFill>
          <a:ln w="127000" cap="sq" cmpd="thinThick">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30D9F25F-AC64-42EC-B99E-8672934CC7BC}"/>
              </a:ext>
            </a:extLst>
          </p:cNvPr>
          <p:cNvSpPr>
            <a:spLocks noGrp="1"/>
          </p:cNvSpPr>
          <p:nvPr>
            <p:ph type="title"/>
          </p:nvPr>
        </p:nvSpPr>
        <p:spPr>
          <a:xfrm>
            <a:off x="215647" y="722907"/>
            <a:ext cx="3154424" cy="3697685"/>
          </a:xfrm>
        </p:spPr>
        <p:txBody>
          <a:bodyPr>
            <a:normAutofit/>
          </a:bodyPr>
          <a:lstStyle/>
          <a:p>
            <a:pPr algn="r">
              <a:lnSpc>
                <a:spcPct val="90000"/>
              </a:lnSpc>
            </a:pPr>
            <a:r>
              <a:rPr lang="en-NZ" sz="3200" dirty="0">
                <a:solidFill>
                  <a:schemeClr val="accent1"/>
                </a:solidFill>
              </a:rPr>
              <a:t>Create a rubric for assessment</a:t>
            </a:r>
          </a:p>
        </p:txBody>
      </p:sp>
      <p:cxnSp>
        <p:nvCxnSpPr>
          <p:cNvPr id="10" name="Straight Connector 9">
            <a:extLst>
              <a:ext uri="{FF2B5EF4-FFF2-40B4-BE49-F238E27FC236}">
                <a16:creationId xmlns:a16="http://schemas.microsoft.com/office/drawing/2014/main" id="{2D72A2C9-F3CA-4216-8BAD-FA4C970C3C4E}"/>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3490722" y="1543050"/>
            <a:ext cx="0" cy="2057400"/>
          </a:xfrm>
          <a:prstGeom prst="line">
            <a:avLst/>
          </a:prstGeom>
          <a:ln w="19050">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id="{CDFCFBFC-2CCD-4D86-AAEF-1504BEAF5E13}"/>
              </a:ext>
            </a:extLst>
          </p:cNvPr>
          <p:cNvSpPr>
            <a:spLocks noGrp="1"/>
          </p:cNvSpPr>
          <p:nvPr>
            <p:ph idx="1"/>
          </p:nvPr>
        </p:nvSpPr>
        <p:spPr>
          <a:xfrm>
            <a:off x="3636899" y="506361"/>
            <a:ext cx="5265928" cy="3697685"/>
          </a:xfrm>
        </p:spPr>
        <p:txBody>
          <a:bodyPr anchor="ctr">
            <a:noAutofit/>
          </a:bodyPr>
          <a:lstStyle/>
          <a:p>
            <a:pPr lvl="0"/>
            <a:r>
              <a:rPr lang="en-US" sz="2000" dirty="0"/>
              <a:t>Review the rubrics you have been given and compare to the characteristics discussed in the preceding section. </a:t>
            </a:r>
            <a:endParaRPr lang="en-NZ" sz="2000" dirty="0"/>
          </a:p>
          <a:p>
            <a:pPr lvl="0"/>
            <a:r>
              <a:rPr lang="en-US" sz="2000" dirty="0"/>
              <a:t>Using </a:t>
            </a:r>
            <a:r>
              <a:rPr lang="en-US" sz="2000" b="1" dirty="0"/>
              <a:t>Template B: Revising Rubrics for Formative Use</a:t>
            </a:r>
            <a:r>
              <a:rPr lang="en-US" sz="2000" dirty="0"/>
              <a:t>, to note down any changes needed to make in the rubrics to ensure they function well as formative tools. </a:t>
            </a:r>
            <a:endParaRPr lang="en-NZ" sz="2000" dirty="0"/>
          </a:p>
          <a:p>
            <a:pPr lvl="0"/>
            <a:r>
              <a:rPr lang="en-US" sz="2000" dirty="0"/>
              <a:t>Implement the suggested changes and revise the rubrics. </a:t>
            </a:r>
            <a:endParaRPr lang="en-NZ" sz="2000" dirty="0"/>
          </a:p>
          <a:p>
            <a:pPr lvl="0"/>
            <a:r>
              <a:rPr lang="en-US" sz="2000" dirty="0"/>
              <a:t>Share and discuss with whole class</a:t>
            </a:r>
            <a:endParaRPr lang="en-NZ" sz="2000" dirty="0"/>
          </a:p>
          <a:p>
            <a:pPr marL="0" lvl="0" indent="0">
              <a:buNone/>
            </a:pPr>
            <a:endParaRPr lang="en-NZ" sz="2000" dirty="0"/>
          </a:p>
        </p:txBody>
      </p:sp>
    </p:spTree>
    <p:extLst>
      <p:ext uri="{BB962C8B-B14F-4D97-AF65-F5344CB8AC3E}">
        <p14:creationId xmlns:p14="http://schemas.microsoft.com/office/powerpoint/2010/main" val="820346734"/>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82465A-15EF-46AC-B449-866A4C129C08}"/>
              </a:ext>
            </a:extLst>
          </p:cNvPr>
          <p:cNvSpPr>
            <a:spLocks noGrp="1"/>
          </p:cNvSpPr>
          <p:nvPr>
            <p:ph type="title"/>
          </p:nvPr>
        </p:nvSpPr>
        <p:spPr/>
        <p:txBody>
          <a:bodyPr/>
          <a:lstStyle/>
          <a:p>
            <a:r>
              <a:rPr lang="en-NZ" dirty="0"/>
              <a:t>Types of feedback</a:t>
            </a:r>
          </a:p>
        </p:txBody>
      </p:sp>
      <p:graphicFrame>
        <p:nvGraphicFramePr>
          <p:cNvPr id="4" name="Content Placeholder 3">
            <a:extLst>
              <a:ext uri="{FF2B5EF4-FFF2-40B4-BE49-F238E27FC236}">
                <a16:creationId xmlns:a16="http://schemas.microsoft.com/office/drawing/2014/main" id="{428A0D7A-9460-4B95-AD5D-B99DC2115ACB}"/>
              </a:ext>
            </a:extLst>
          </p:cNvPr>
          <p:cNvGraphicFramePr>
            <a:graphicFrameLocks noGrp="1"/>
          </p:cNvGraphicFramePr>
          <p:nvPr>
            <p:ph idx="1"/>
            <p:extLst>
              <p:ext uri="{D42A27DB-BD31-4B8C-83A1-F6EECF244321}">
                <p14:modId xmlns:p14="http://schemas.microsoft.com/office/powerpoint/2010/main" val="1562491317"/>
              </p:ext>
            </p:extLst>
          </p:nvPr>
        </p:nvGraphicFramePr>
        <p:xfrm>
          <a:off x="457200" y="1108010"/>
          <a:ext cx="8486383" cy="3437871"/>
        </p:xfrm>
        <a:graphic>
          <a:graphicData uri="http://schemas.openxmlformats.org/drawingml/2006/table">
            <a:tbl>
              <a:tblPr firstRow="1" firstCol="1" bandRow="1">
                <a:tableStyleId>{0E3FDE45-AF77-4B5C-9715-49D594BDF05E}</a:tableStyleId>
              </a:tblPr>
              <a:tblGrid>
                <a:gridCol w="1659699">
                  <a:extLst>
                    <a:ext uri="{9D8B030D-6E8A-4147-A177-3AD203B41FA5}">
                      <a16:colId xmlns:a16="http://schemas.microsoft.com/office/drawing/2014/main" val="4044849248"/>
                    </a:ext>
                  </a:extLst>
                </a:gridCol>
                <a:gridCol w="6826684">
                  <a:extLst>
                    <a:ext uri="{9D8B030D-6E8A-4147-A177-3AD203B41FA5}">
                      <a16:colId xmlns:a16="http://schemas.microsoft.com/office/drawing/2014/main" val="1277962520"/>
                    </a:ext>
                  </a:extLst>
                </a:gridCol>
              </a:tblGrid>
              <a:tr h="1182351">
                <a:tc>
                  <a:txBody>
                    <a:bodyPr/>
                    <a:lstStyle/>
                    <a:p>
                      <a:pPr>
                        <a:spcBef>
                          <a:spcPts val="600"/>
                        </a:spcBef>
                        <a:spcAft>
                          <a:spcPts val="600"/>
                        </a:spcAft>
                      </a:pPr>
                      <a:r>
                        <a:rPr lang="en-NZ" sz="1600" dirty="0">
                          <a:effectLst/>
                        </a:rPr>
                        <a:t>Affirmative Feedback</a:t>
                      </a:r>
                    </a:p>
                    <a:p>
                      <a:pPr>
                        <a:spcBef>
                          <a:spcPts val="600"/>
                        </a:spcBef>
                        <a:spcAft>
                          <a:spcPts val="600"/>
                        </a:spcAft>
                      </a:pPr>
                      <a:r>
                        <a:rPr lang="en-US" sz="1600" dirty="0">
                          <a:effectLst/>
                        </a:rPr>
                        <a:t> </a:t>
                      </a:r>
                      <a:endParaRPr lang="en-NZ" sz="1600" dirty="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Bef>
                          <a:spcPts val="600"/>
                        </a:spcBef>
                        <a:spcAft>
                          <a:spcPts val="600"/>
                        </a:spcAft>
                      </a:pPr>
                      <a:r>
                        <a:rPr lang="en-NZ" sz="1600" b="0" dirty="0">
                          <a:effectLst/>
                        </a:rPr>
                        <a:t>Affirmation feedback is provided as soon as possible after a performance has been observed: “Well done, Ben, you observed safe working practices while installing bearings on the pump shaft.” </a:t>
                      </a:r>
                    </a:p>
                    <a:p>
                      <a:pPr>
                        <a:spcBef>
                          <a:spcPts val="600"/>
                        </a:spcBef>
                        <a:spcAft>
                          <a:spcPts val="600"/>
                        </a:spcAft>
                      </a:pPr>
                      <a:r>
                        <a:rPr lang="en-US" sz="1600" dirty="0">
                          <a:effectLst/>
                        </a:rPr>
                        <a:t> </a:t>
                      </a:r>
                      <a:endParaRPr lang="en-NZ" sz="1600" dirty="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672568592"/>
                  </a:ext>
                </a:extLst>
              </a:tr>
              <a:tr h="782170">
                <a:tc>
                  <a:txBody>
                    <a:bodyPr/>
                    <a:lstStyle/>
                    <a:p>
                      <a:pPr>
                        <a:spcBef>
                          <a:spcPts val="600"/>
                        </a:spcBef>
                        <a:spcAft>
                          <a:spcPts val="600"/>
                        </a:spcAft>
                      </a:pPr>
                      <a:r>
                        <a:rPr lang="en-NZ" sz="1600" dirty="0">
                          <a:effectLst/>
                        </a:rPr>
                        <a:t>Developmental Feedback</a:t>
                      </a:r>
                    </a:p>
                    <a:p>
                      <a:pPr>
                        <a:spcBef>
                          <a:spcPts val="600"/>
                        </a:spcBef>
                        <a:spcAft>
                          <a:spcPts val="600"/>
                        </a:spcAft>
                      </a:pPr>
                      <a:r>
                        <a:rPr lang="en-US" sz="1600" dirty="0">
                          <a:effectLst/>
                        </a:rPr>
                        <a:t> </a:t>
                      </a:r>
                      <a:endParaRPr lang="en-NZ" sz="1600" dirty="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Bef>
                          <a:spcPts val="600"/>
                        </a:spcBef>
                        <a:spcAft>
                          <a:spcPts val="600"/>
                        </a:spcAft>
                      </a:pPr>
                      <a:r>
                        <a:rPr lang="en-NZ" sz="1600" dirty="0">
                          <a:effectLst/>
                        </a:rPr>
                        <a:t>Developmental feedback guides the student on steps to improve their performance: “Nancy, next time you stretch paper, use gum strip instead of masking tape to secure the paper to your drawing board.”</a:t>
                      </a:r>
                      <a:endParaRPr lang="en-NZ" sz="1600" dirty="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276984827"/>
                  </a:ext>
                </a:extLst>
              </a:tr>
              <a:tr h="1182351">
                <a:tc>
                  <a:txBody>
                    <a:bodyPr/>
                    <a:lstStyle/>
                    <a:p>
                      <a:pPr>
                        <a:spcBef>
                          <a:spcPts val="600"/>
                        </a:spcBef>
                        <a:spcAft>
                          <a:spcPts val="600"/>
                        </a:spcAft>
                      </a:pPr>
                      <a:r>
                        <a:rPr lang="en-NZ" sz="1600">
                          <a:effectLst/>
                        </a:rPr>
                        <a:t>Effective Feedback</a:t>
                      </a:r>
                    </a:p>
                    <a:p>
                      <a:pPr>
                        <a:spcBef>
                          <a:spcPts val="600"/>
                        </a:spcBef>
                        <a:spcAft>
                          <a:spcPts val="600"/>
                        </a:spcAft>
                      </a:pPr>
                      <a:r>
                        <a:rPr lang="en-US" sz="1600">
                          <a:effectLst/>
                        </a:rPr>
                        <a:t> </a:t>
                      </a:r>
                      <a:endParaRPr lang="en-NZ" sz="16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Bef>
                          <a:spcPts val="600"/>
                        </a:spcBef>
                        <a:spcAft>
                          <a:spcPts val="600"/>
                        </a:spcAft>
                      </a:pPr>
                      <a:r>
                        <a:rPr lang="en-NZ" sz="1600" dirty="0">
                          <a:effectLst/>
                        </a:rPr>
                        <a:t>Effective feedback is tailored to meet the needs of the individual and is directly linked to observable evidence – either a learner’s written or practical work or a performance of a given task. It focuses on individual action points, dealing with one point at a time. </a:t>
                      </a:r>
                    </a:p>
                    <a:p>
                      <a:pPr>
                        <a:spcBef>
                          <a:spcPts val="600"/>
                        </a:spcBef>
                        <a:spcAft>
                          <a:spcPts val="600"/>
                        </a:spcAft>
                      </a:pPr>
                      <a:r>
                        <a:rPr lang="en-US" sz="1600" dirty="0">
                          <a:effectLst/>
                        </a:rPr>
                        <a:t> </a:t>
                      </a:r>
                      <a:endParaRPr lang="en-NZ" sz="1600" dirty="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490207691"/>
                  </a:ext>
                </a:extLst>
              </a:tr>
            </a:tbl>
          </a:graphicData>
        </a:graphic>
      </p:graphicFrame>
      <p:sp>
        <p:nvSpPr>
          <p:cNvPr id="5" name="TextBox 4">
            <a:extLst>
              <a:ext uri="{FF2B5EF4-FFF2-40B4-BE49-F238E27FC236}">
                <a16:creationId xmlns:a16="http://schemas.microsoft.com/office/drawing/2014/main" id="{0869D040-101B-41E9-A5F8-24E0C1994FDE}"/>
              </a:ext>
            </a:extLst>
          </p:cNvPr>
          <p:cNvSpPr txBox="1"/>
          <p:nvPr/>
        </p:nvSpPr>
        <p:spPr>
          <a:xfrm>
            <a:off x="801666" y="4834106"/>
            <a:ext cx="3331923" cy="646331"/>
          </a:xfrm>
          <a:prstGeom prst="rect">
            <a:avLst/>
          </a:prstGeom>
          <a:noFill/>
        </p:spPr>
        <p:txBody>
          <a:bodyPr wrap="square" rtlCol="0">
            <a:spAutoFit/>
          </a:bodyPr>
          <a:lstStyle/>
          <a:p>
            <a:r>
              <a:rPr lang="en-NZ" dirty="0"/>
              <a:t> </a:t>
            </a:r>
            <a:r>
              <a:rPr lang="en-NZ" sz="1200" dirty="0"/>
              <a:t>Adapted from Jones (2005)</a:t>
            </a:r>
          </a:p>
          <a:p>
            <a:endParaRPr lang="en-NZ" dirty="0"/>
          </a:p>
        </p:txBody>
      </p:sp>
    </p:spTree>
    <p:extLst>
      <p:ext uri="{BB962C8B-B14F-4D97-AF65-F5344CB8AC3E}">
        <p14:creationId xmlns:p14="http://schemas.microsoft.com/office/powerpoint/2010/main" val="3265456462"/>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8D70B121-56F4-4848-B38B-182089D909F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241173" y="240030"/>
            <a:ext cx="8661654" cy="4663440"/>
          </a:xfrm>
          <a:prstGeom prst="rect">
            <a:avLst/>
          </a:prstGeom>
          <a:solidFill>
            <a:schemeClr val="tx1">
              <a:alpha val="8000"/>
            </a:schemeClr>
          </a:solidFill>
          <a:ln w="127000" cap="sq" cmpd="thinThick">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30D9F25F-AC64-42EC-B99E-8672934CC7BC}"/>
              </a:ext>
            </a:extLst>
          </p:cNvPr>
          <p:cNvSpPr>
            <a:spLocks noGrp="1"/>
          </p:cNvSpPr>
          <p:nvPr>
            <p:ph type="title"/>
          </p:nvPr>
        </p:nvSpPr>
        <p:spPr>
          <a:xfrm>
            <a:off x="215647" y="722907"/>
            <a:ext cx="3154424" cy="3697685"/>
          </a:xfrm>
        </p:spPr>
        <p:txBody>
          <a:bodyPr>
            <a:normAutofit/>
          </a:bodyPr>
          <a:lstStyle/>
          <a:p>
            <a:pPr algn="r">
              <a:lnSpc>
                <a:spcPct val="90000"/>
              </a:lnSpc>
            </a:pPr>
            <a:r>
              <a:rPr lang="en-NZ" sz="3200" dirty="0">
                <a:solidFill>
                  <a:schemeClr val="accent1"/>
                </a:solidFill>
              </a:rPr>
              <a:t>Good practice for feedback</a:t>
            </a:r>
          </a:p>
        </p:txBody>
      </p:sp>
      <p:cxnSp>
        <p:nvCxnSpPr>
          <p:cNvPr id="10" name="Straight Connector 9">
            <a:extLst>
              <a:ext uri="{FF2B5EF4-FFF2-40B4-BE49-F238E27FC236}">
                <a16:creationId xmlns:a16="http://schemas.microsoft.com/office/drawing/2014/main" id="{2D72A2C9-F3CA-4216-8BAD-FA4C970C3C4E}"/>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3490722" y="1543050"/>
            <a:ext cx="0" cy="2057400"/>
          </a:xfrm>
          <a:prstGeom prst="line">
            <a:avLst/>
          </a:prstGeom>
          <a:ln w="19050">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id="{CDFCFBFC-2CCD-4D86-AAEF-1504BEAF5E13}"/>
              </a:ext>
            </a:extLst>
          </p:cNvPr>
          <p:cNvSpPr>
            <a:spLocks noGrp="1"/>
          </p:cNvSpPr>
          <p:nvPr>
            <p:ph idx="1"/>
          </p:nvPr>
        </p:nvSpPr>
        <p:spPr>
          <a:xfrm>
            <a:off x="3636899" y="506361"/>
            <a:ext cx="5265928" cy="3697685"/>
          </a:xfrm>
        </p:spPr>
        <p:txBody>
          <a:bodyPr anchor="ctr">
            <a:noAutofit/>
          </a:bodyPr>
          <a:lstStyle/>
          <a:p>
            <a:pPr marL="0" lvl="0" indent="0">
              <a:buNone/>
            </a:pPr>
            <a:r>
              <a:rPr lang="en-NZ" sz="2400" dirty="0"/>
              <a:t>In groups:</a:t>
            </a:r>
          </a:p>
          <a:p>
            <a:r>
              <a:rPr lang="en-NZ" sz="2400" dirty="0"/>
              <a:t>Brainstorm and research good practices for giving feedback.</a:t>
            </a:r>
          </a:p>
          <a:p>
            <a:r>
              <a:rPr lang="en-NZ" sz="2400" dirty="0"/>
              <a:t>Present your ideas back to the class.</a:t>
            </a:r>
          </a:p>
        </p:txBody>
      </p:sp>
    </p:spTree>
    <p:extLst>
      <p:ext uri="{BB962C8B-B14F-4D97-AF65-F5344CB8AC3E}">
        <p14:creationId xmlns:p14="http://schemas.microsoft.com/office/powerpoint/2010/main" val="3836151800"/>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6672F7-5434-40C3-9995-9FFFCA8F04B7}"/>
              </a:ext>
            </a:extLst>
          </p:cNvPr>
          <p:cNvSpPr>
            <a:spLocks noGrp="1"/>
          </p:cNvSpPr>
          <p:nvPr>
            <p:ph type="title"/>
          </p:nvPr>
        </p:nvSpPr>
        <p:spPr/>
        <p:txBody>
          <a:bodyPr/>
          <a:lstStyle/>
          <a:p>
            <a:r>
              <a:rPr lang="en-NZ" dirty="0"/>
              <a:t>Nicol’s good practice</a:t>
            </a:r>
          </a:p>
        </p:txBody>
      </p:sp>
      <p:graphicFrame>
        <p:nvGraphicFramePr>
          <p:cNvPr id="4" name="Content Placeholder 3">
            <a:extLst>
              <a:ext uri="{FF2B5EF4-FFF2-40B4-BE49-F238E27FC236}">
                <a16:creationId xmlns:a16="http://schemas.microsoft.com/office/drawing/2014/main" id="{E3A61A16-E2A2-4324-BE43-6023C649057C}"/>
              </a:ext>
            </a:extLst>
          </p:cNvPr>
          <p:cNvGraphicFramePr>
            <a:graphicFrameLocks noGrp="1"/>
          </p:cNvGraphicFramePr>
          <p:nvPr>
            <p:ph idx="1"/>
            <p:extLst>
              <p:ext uri="{D42A27DB-BD31-4B8C-83A1-F6EECF244321}">
                <p14:modId xmlns:p14="http://schemas.microsoft.com/office/powerpoint/2010/main" val="3522059323"/>
              </p:ext>
            </p:extLst>
          </p:nvPr>
        </p:nvGraphicFramePr>
        <p:xfrm>
          <a:off x="457200" y="1036224"/>
          <a:ext cx="8229600" cy="339407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542060135"/>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8D70B121-56F4-4848-B38B-182089D909F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241173" y="240030"/>
            <a:ext cx="8661654" cy="4663440"/>
          </a:xfrm>
          <a:prstGeom prst="rect">
            <a:avLst/>
          </a:prstGeom>
          <a:solidFill>
            <a:schemeClr val="tx1">
              <a:alpha val="8000"/>
            </a:schemeClr>
          </a:solidFill>
          <a:ln w="127000" cap="sq" cmpd="thinThick">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30D9F25F-AC64-42EC-B99E-8672934CC7BC}"/>
              </a:ext>
            </a:extLst>
          </p:cNvPr>
          <p:cNvSpPr>
            <a:spLocks noGrp="1"/>
          </p:cNvSpPr>
          <p:nvPr>
            <p:ph type="title"/>
          </p:nvPr>
        </p:nvSpPr>
        <p:spPr>
          <a:xfrm>
            <a:off x="215647" y="722907"/>
            <a:ext cx="3154424" cy="3697685"/>
          </a:xfrm>
        </p:spPr>
        <p:txBody>
          <a:bodyPr>
            <a:normAutofit/>
          </a:bodyPr>
          <a:lstStyle/>
          <a:p>
            <a:pPr algn="r">
              <a:lnSpc>
                <a:spcPct val="90000"/>
              </a:lnSpc>
            </a:pPr>
            <a:r>
              <a:rPr lang="en-NZ" sz="3200" dirty="0">
                <a:solidFill>
                  <a:schemeClr val="accent1"/>
                </a:solidFill>
              </a:rPr>
              <a:t>Key points for feedback</a:t>
            </a:r>
          </a:p>
        </p:txBody>
      </p:sp>
      <p:cxnSp>
        <p:nvCxnSpPr>
          <p:cNvPr id="10" name="Straight Connector 9">
            <a:extLst>
              <a:ext uri="{FF2B5EF4-FFF2-40B4-BE49-F238E27FC236}">
                <a16:creationId xmlns:a16="http://schemas.microsoft.com/office/drawing/2014/main" id="{2D72A2C9-F3CA-4216-8BAD-FA4C970C3C4E}"/>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3490722" y="1543050"/>
            <a:ext cx="0" cy="2057400"/>
          </a:xfrm>
          <a:prstGeom prst="line">
            <a:avLst/>
          </a:prstGeom>
          <a:ln w="19050">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id="{CDFCFBFC-2CCD-4D86-AAEF-1504BEAF5E13}"/>
              </a:ext>
            </a:extLst>
          </p:cNvPr>
          <p:cNvSpPr>
            <a:spLocks noGrp="1"/>
          </p:cNvSpPr>
          <p:nvPr>
            <p:ph idx="1"/>
          </p:nvPr>
        </p:nvSpPr>
        <p:spPr>
          <a:xfrm>
            <a:off x="3636899" y="506361"/>
            <a:ext cx="5265928" cy="3697685"/>
          </a:xfrm>
        </p:spPr>
        <p:txBody>
          <a:bodyPr anchor="ctr">
            <a:noAutofit/>
          </a:bodyPr>
          <a:lstStyle/>
          <a:p>
            <a:pPr marL="0" lvl="0" indent="0">
              <a:buNone/>
            </a:pPr>
            <a:r>
              <a:rPr lang="en-US" sz="2400" dirty="0">
                <a:effectLst>
                  <a:glow>
                    <a:srgbClr val="000000"/>
                  </a:glow>
                  <a:outerShdw sx="0" sy="0">
                    <a:srgbClr val="000000"/>
                  </a:outerShdw>
                  <a:reflection stA="0" endPos="0" fadeDir="0" sx="0" sy="0"/>
                </a:effectLst>
              </a:rPr>
              <a:t>In groups:</a:t>
            </a:r>
          </a:p>
          <a:p>
            <a:pPr lvl="0"/>
            <a:r>
              <a:rPr lang="en-US" sz="2400" dirty="0">
                <a:effectLst>
                  <a:glow>
                    <a:srgbClr val="000000"/>
                  </a:glow>
                  <a:outerShdw sx="0" sy="0">
                    <a:srgbClr val="000000"/>
                  </a:outerShdw>
                  <a:reflection stA="0" endPos="0" fadeDir="0" sx="0" sy="0"/>
                </a:effectLst>
              </a:rPr>
              <a:t>Create a visual resource (such as a poster, diagram, mind map, etc.) highlighting good practices for feedback. </a:t>
            </a:r>
            <a:endParaRPr lang="en-NZ" sz="2400" dirty="0">
              <a:effectLst>
                <a:glow>
                  <a:srgbClr val="000000"/>
                </a:glow>
                <a:outerShdw sx="0" sy="0">
                  <a:srgbClr val="000000"/>
                </a:outerShdw>
                <a:reflection stA="0" endPos="0" fadeDir="0" sx="0" sy="0"/>
              </a:effectLst>
            </a:endParaRPr>
          </a:p>
          <a:p>
            <a:pPr lvl="0"/>
            <a:r>
              <a:rPr lang="en-US" sz="2400" dirty="0">
                <a:effectLst>
                  <a:glow>
                    <a:srgbClr val="000000"/>
                  </a:glow>
                  <a:outerShdw sx="0" sy="0">
                    <a:srgbClr val="000000"/>
                  </a:outerShdw>
                  <a:reflection stA="0" endPos="0" fadeDir="0" sx="0" sy="0"/>
                </a:effectLst>
              </a:rPr>
              <a:t>Present to the whole class.</a:t>
            </a:r>
          </a:p>
          <a:p>
            <a:pPr lvl="0"/>
            <a:r>
              <a:rPr lang="en-US" sz="2400" dirty="0">
                <a:effectLst>
                  <a:glow>
                    <a:srgbClr val="000000"/>
                  </a:glow>
                  <a:outerShdw sx="0" sy="0">
                    <a:srgbClr val="000000"/>
                  </a:outerShdw>
                  <a:reflection stA="0" endPos="0" fadeDir="0" sx="0" sy="0"/>
                </a:effectLst>
              </a:rPr>
              <a:t>Give each other ‘fair and constructive’ feedback .</a:t>
            </a:r>
            <a:endParaRPr lang="en-NZ" sz="2400" dirty="0">
              <a:effectLst>
                <a:glow>
                  <a:srgbClr val="000000"/>
                </a:glow>
                <a:outerShdw sx="0" sy="0">
                  <a:srgbClr val="000000"/>
                </a:outerShdw>
                <a:reflection stA="0" endPos="0" fadeDir="0" sx="0" sy="0"/>
              </a:effectLst>
            </a:endParaRPr>
          </a:p>
          <a:p>
            <a:pPr marL="0" lvl="0" indent="0">
              <a:buNone/>
            </a:pPr>
            <a:endParaRPr lang="en-NZ" sz="2000" dirty="0"/>
          </a:p>
        </p:txBody>
      </p:sp>
    </p:spTree>
    <p:extLst>
      <p:ext uri="{BB962C8B-B14F-4D97-AF65-F5344CB8AC3E}">
        <p14:creationId xmlns:p14="http://schemas.microsoft.com/office/powerpoint/2010/main" val="3911741278"/>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8D70B121-56F4-4848-B38B-182089D909F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241173" y="240030"/>
            <a:ext cx="8661654" cy="4663440"/>
          </a:xfrm>
          <a:prstGeom prst="rect">
            <a:avLst/>
          </a:prstGeom>
          <a:solidFill>
            <a:schemeClr val="tx1">
              <a:alpha val="8000"/>
            </a:schemeClr>
          </a:solidFill>
          <a:ln w="127000" cap="sq" cmpd="thinThick">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30D9F25F-AC64-42EC-B99E-8672934CC7BC}"/>
              </a:ext>
            </a:extLst>
          </p:cNvPr>
          <p:cNvSpPr>
            <a:spLocks noGrp="1"/>
          </p:cNvSpPr>
          <p:nvPr>
            <p:ph type="title"/>
          </p:nvPr>
        </p:nvSpPr>
        <p:spPr>
          <a:xfrm>
            <a:off x="215647" y="722907"/>
            <a:ext cx="3154424" cy="3697685"/>
          </a:xfrm>
        </p:spPr>
        <p:txBody>
          <a:bodyPr>
            <a:normAutofit/>
          </a:bodyPr>
          <a:lstStyle/>
          <a:p>
            <a:pPr algn="r">
              <a:lnSpc>
                <a:spcPct val="90000"/>
              </a:lnSpc>
            </a:pPr>
            <a:r>
              <a:rPr lang="en-NZ" sz="3200" dirty="0">
                <a:solidFill>
                  <a:schemeClr val="accent1"/>
                </a:solidFill>
              </a:rPr>
              <a:t>Do’s and don’ts</a:t>
            </a:r>
          </a:p>
        </p:txBody>
      </p:sp>
      <p:cxnSp>
        <p:nvCxnSpPr>
          <p:cNvPr id="10" name="Straight Connector 9">
            <a:extLst>
              <a:ext uri="{FF2B5EF4-FFF2-40B4-BE49-F238E27FC236}">
                <a16:creationId xmlns:a16="http://schemas.microsoft.com/office/drawing/2014/main" id="{2D72A2C9-F3CA-4216-8BAD-FA4C970C3C4E}"/>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3490722" y="1543050"/>
            <a:ext cx="0" cy="2057400"/>
          </a:xfrm>
          <a:prstGeom prst="line">
            <a:avLst/>
          </a:prstGeom>
          <a:ln w="19050">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id="{CDFCFBFC-2CCD-4D86-AAEF-1504BEAF5E13}"/>
              </a:ext>
            </a:extLst>
          </p:cNvPr>
          <p:cNvSpPr>
            <a:spLocks noGrp="1"/>
          </p:cNvSpPr>
          <p:nvPr>
            <p:ph idx="1"/>
          </p:nvPr>
        </p:nvSpPr>
        <p:spPr>
          <a:xfrm>
            <a:off x="3636899" y="506361"/>
            <a:ext cx="5265928" cy="3697685"/>
          </a:xfrm>
        </p:spPr>
        <p:txBody>
          <a:bodyPr anchor="ctr">
            <a:noAutofit/>
          </a:bodyPr>
          <a:lstStyle/>
          <a:p>
            <a:pPr lvl="0"/>
            <a:r>
              <a:rPr lang="en-US" sz="2400" dirty="0"/>
              <a:t>Discuss the dos and don’ts of verbal and written feedback (think about the verbal or written feedback that you have received as a student and during this course). </a:t>
            </a:r>
            <a:endParaRPr lang="en-NZ" sz="2400" dirty="0"/>
          </a:p>
          <a:p>
            <a:pPr lvl="0"/>
            <a:r>
              <a:rPr lang="en-US" sz="2400" dirty="0"/>
              <a:t>Write your responses in </a:t>
            </a:r>
            <a:r>
              <a:rPr lang="en-US" sz="2400" b="1" dirty="0"/>
              <a:t>Template C: Dos and Don’ts of Feedback</a:t>
            </a:r>
            <a:r>
              <a:rPr lang="en-US" sz="2400" dirty="0"/>
              <a:t> and share with the whole class. </a:t>
            </a:r>
            <a:endParaRPr lang="en-NZ" sz="2400" dirty="0"/>
          </a:p>
          <a:p>
            <a:pPr marL="0" lvl="0" indent="0">
              <a:buNone/>
            </a:pPr>
            <a:r>
              <a:rPr lang="en-US" sz="2400" dirty="0">
                <a:effectLst>
                  <a:glow>
                    <a:srgbClr val="000000"/>
                  </a:glow>
                  <a:outerShdw sx="0" sy="0">
                    <a:srgbClr val="000000"/>
                  </a:outerShdw>
                  <a:reflection stA="0" endPos="0" fadeDir="0" sx="0" sy="0"/>
                </a:effectLst>
              </a:rPr>
              <a:t>.</a:t>
            </a:r>
            <a:endParaRPr lang="en-NZ" sz="2400" dirty="0">
              <a:effectLst>
                <a:glow>
                  <a:srgbClr val="000000"/>
                </a:glow>
                <a:outerShdw sx="0" sy="0">
                  <a:srgbClr val="000000"/>
                </a:outerShdw>
                <a:reflection stA="0" endPos="0" fadeDir="0" sx="0" sy="0"/>
              </a:effectLst>
            </a:endParaRPr>
          </a:p>
          <a:p>
            <a:pPr marL="0" lvl="0" indent="0">
              <a:buNone/>
            </a:pPr>
            <a:endParaRPr lang="en-NZ" sz="2000" dirty="0"/>
          </a:p>
        </p:txBody>
      </p:sp>
    </p:spTree>
    <p:extLst>
      <p:ext uri="{BB962C8B-B14F-4D97-AF65-F5344CB8AC3E}">
        <p14:creationId xmlns:p14="http://schemas.microsoft.com/office/powerpoint/2010/main" val="124579700"/>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56C20283-73E0-40EC-8AD8-057F581F64C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43" y="0"/>
            <a:ext cx="9141714" cy="51435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Freeform 28">
            <a:extLst>
              <a:ext uri="{FF2B5EF4-FFF2-40B4-BE49-F238E27FC236}">
                <a16:creationId xmlns:a16="http://schemas.microsoft.com/office/drawing/2014/main" id="{3FCC729B-E528-40C3-82D3-BA4375575E8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flipV="1">
            <a:off x="720090" y="0"/>
            <a:ext cx="8413995" cy="5143500"/>
          </a:xfrm>
          <a:custGeom>
            <a:avLst/>
            <a:gdLst>
              <a:gd name="connsiteX0" fmla="*/ 0 w 11218661"/>
              <a:gd name="connsiteY0" fmla="*/ 0 h 6858000"/>
              <a:gd name="connsiteX1" fmla="*/ 8042507 w 11218661"/>
              <a:gd name="connsiteY1" fmla="*/ 0 h 6858000"/>
              <a:gd name="connsiteX2" fmla="*/ 11218661 w 11218661"/>
              <a:gd name="connsiteY2" fmla="*/ 6858000 h 6858000"/>
              <a:gd name="connsiteX3" fmla="*/ 0 w 11218661"/>
              <a:gd name="connsiteY3" fmla="*/ 6858000 h 6858000"/>
            </a:gdLst>
            <a:ahLst/>
            <a:cxnLst>
              <a:cxn ang="0">
                <a:pos x="connsiteX0" y="connsiteY0"/>
              </a:cxn>
              <a:cxn ang="0">
                <a:pos x="connsiteX1" y="connsiteY1"/>
              </a:cxn>
              <a:cxn ang="0">
                <a:pos x="connsiteX2" y="connsiteY2"/>
              </a:cxn>
              <a:cxn ang="0">
                <a:pos x="connsiteX3" y="connsiteY3"/>
              </a:cxn>
            </a:cxnLst>
            <a:rect l="l" t="t" r="r" b="b"/>
            <a:pathLst>
              <a:path w="11218661" h="6858000">
                <a:moveTo>
                  <a:pt x="0" y="0"/>
                </a:moveTo>
                <a:lnTo>
                  <a:pt x="8042507" y="0"/>
                </a:lnTo>
                <a:lnTo>
                  <a:pt x="11218661" y="6858000"/>
                </a:lnTo>
                <a:lnTo>
                  <a:pt x="0" y="6858000"/>
                </a:lnTo>
                <a:close/>
              </a:path>
            </a:pathLst>
          </a:custGeom>
          <a:solidFill>
            <a:schemeClr val="bg1">
              <a:lumMod val="85000"/>
              <a:lumOff val="15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8" name="Freeform 26">
            <a:extLst>
              <a:ext uri="{FF2B5EF4-FFF2-40B4-BE49-F238E27FC236}">
                <a16:creationId xmlns:a16="http://schemas.microsoft.com/office/drawing/2014/main" id="{58F1FB8D-1842-4A04-998D-6CF047AB279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flipV="1">
            <a:off x="1065186" y="0"/>
            <a:ext cx="8078814" cy="5143500"/>
          </a:xfrm>
          <a:custGeom>
            <a:avLst/>
            <a:gdLst>
              <a:gd name="connsiteX0" fmla="*/ 0 w 10771752"/>
              <a:gd name="connsiteY0" fmla="*/ 0 h 6858000"/>
              <a:gd name="connsiteX1" fmla="*/ 7595598 w 10771752"/>
              <a:gd name="connsiteY1" fmla="*/ 0 h 6858000"/>
              <a:gd name="connsiteX2" fmla="*/ 10771752 w 10771752"/>
              <a:gd name="connsiteY2" fmla="*/ 6858000 h 6858000"/>
              <a:gd name="connsiteX3" fmla="*/ 0 w 10771752"/>
              <a:gd name="connsiteY3" fmla="*/ 6858000 h 6858000"/>
            </a:gdLst>
            <a:ahLst/>
            <a:cxnLst>
              <a:cxn ang="0">
                <a:pos x="connsiteX0" y="connsiteY0"/>
              </a:cxn>
              <a:cxn ang="0">
                <a:pos x="connsiteX1" y="connsiteY1"/>
              </a:cxn>
              <a:cxn ang="0">
                <a:pos x="connsiteX2" y="connsiteY2"/>
              </a:cxn>
              <a:cxn ang="0">
                <a:pos x="connsiteX3" y="connsiteY3"/>
              </a:cxn>
            </a:cxnLst>
            <a:rect l="l" t="t" r="r" b="b"/>
            <a:pathLst>
              <a:path w="10771752" h="6858000">
                <a:moveTo>
                  <a:pt x="0" y="0"/>
                </a:moveTo>
                <a:lnTo>
                  <a:pt x="7595598" y="0"/>
                </a:lnTo>
                <a:lnTo>
                  <a:pt x="10771752" y="6858000"/>
                </a:lnTo>
                <a:lnTo>
                  <a:pt x="0" y="6858000"/>
                </a:lnTo>
                <a:close/>
              </a:path>
            </a:pathLst>
          </a:cu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a:extLst>
              <a:ext uri="{FF2B5EF4-FFF2-40B4-BE49-F238E27FC236}">
                <a16:creationId xmlns:a16="http://schemas.microsoft.com/office/drawing/2014/main" id="{35B6CF35-CB2F-40C9-AFD8-0EBC773DD1B9}"/>
              </a:ext>
            </a:extLst>
          </p:cNvPr>
          <p:cNvSpPr>
            <a:spLocks noGrp="1"/>
          </p:cNvSpPr>
          <p:nvPr>
            <p:ph type="title"/>
          </p:nvPr>
        </p:nvSpPr>
        <p:spPr>
          <a:xfrm>
            <a:off x="3288029" y="273843"/>
            <a:ext cx="5373370" cy="994173"/>
          </a:xfrm>
        </p:spPr>
        <p:txBody>
          <a:bodyPr>
            <a:normAutofit fontScale="90000"/>
          </a:bodyPr>
          <a:lstStyle/>
          <a:p>
            <a:r>
              <a:rPr lang="en-NZ" dirty="0"/>
              <a:t>Review of Day 18</a:t>
            </a:r>
          </a:p>
        </p:txBody>
      </p:sp>
      <p:pic>
        <p:nvPicPr>
          <p:cNvPr id="4" name="Picture 3">
            <a:extLst>
              <a:ext uri="{FF2B5EF4-FFF2-40B4-BE49-F238E27FC236}">
                <a16:creationId xmlns:a16="http://schemas.microsoft.com/office/drawing/2014/main" id="{F5277D9D-74A0-446E-8A21-4736A8893925}"/>
              </a:ext>
            </a:extLst>
          </p:cNvPr>
          <p:cNvPicPr>
            <a:picLocks noChangeAspect="1"/>
          </p:cNvPicPr>
          <p:nvPr/>
        </p:nvPicPr>
        <p:blipFill>
          <a:blip r:embed="rId2"/>
          <a:stretch>
            <a:fillRect/>
          </a:stretch>
        </p:blipFill>
        <p:spPr>
          <a:xfrm rot="804275">
            <a:off x="360045" y="1338225"/>
            <a:ext cx="2569467" cy="2466688"/>
          </a:xfrm>
          <a:prstGeom prst="rect">
            <a:avLst/>
          </a:prstGeom>
        </p:spPr>
      </p:pic>
      <p:sp>
        <p:nvSpPr>
          <p:cNvPr id="3" name="Content Placeholder 2">
            <a:extLst>
              <a:ext uri="{FF2B5EF4-FFF2-40B4-BE49-F238E27FC236}">
                <a16:creationId xmlns:a16="http://schemas.microsoft.com/office/drawing/2014/main" id="{7F7C1F8C-6D87-4DC7-B136-E94388430DD5}"/>
              </a:ext>
            </a:extLst>
          </p:cNvPr>
          <p:cNvSpPr>
            <a:spLocks noGrp="1"/>
          </p:cNvSpPr>
          <p:nvPr>
            <p:ph idx="1"/>
          </p:nvPr>
        </p:nvSpPr>
        <p:spPr>
          <a:xfrm>
            <a:off x="3290636" y="1516950"/>
            <a:ext cx="5370763" cy="3115771"/>
          </a:xfrm>
        </p:spPr>
        <p:txBody>
          <a:bodyPr>
            <a:normAutofit/>
          </a:bodyPr>
          <a:lstStyle/>
          <a:p>
            <a:r>
              <a:rPr lang="en-NZ" sz="2400" dirty="0"/>
              <a:t>What did you like about today?</a:t>
            </a:r>
          </a:p>
          <a:p>
            <a:r>
              <a:rPr lang="en-NZ" sz="2400" dirty="0"/>
              <a:t>What could have been done better?</a:t>
            </a:r>
          </a:p>
          <a:p>
            <a:r>
              <a:rPr lang="en-NZ" sz="2400" dirty="0"/>
              <a:t>What questions do you still have?</a:t>
            </a:r>
          </a:p>
          <a:p>
            <a:endParaRPr lang="en-NZ" sz="2400" dirty="0"/>
          </a:p>
          <a:p>
            <a:pPr marL="0" indent="0">
              <a:buNone/>
            </a:pPr>
            <a:r>
              <a:rPr lang="en-NZ" sz="2400" dirty="0"/>
              <a:t>REMINDER:  Who is doing the warm-up for Monday?</a:t>
            </a:r>
          </a:p>
        </p:txBody>
      </p:sp>
    </p:spTree>
    <p:extLst>
      <p:ext uri="{BB962C8B-B14F-4D97-AF65-F5344CB8AC3E}">
        <p14:creationId xmlns:p14="http://schemas.microsoft.com/office/powerpoint/2010/main" val="3933024745"/>
      </p:ext>
    </p:extLst>
  </p:cSld>
  <p:clrMapOvr>
    <a:overrideClrMapping bg1="dk1" tx1="lt1" bg2="dk2" tx2="lt2" accent1="accent1" accent2="accent2" accent3="accent3" accent4="accent4" accent5="accent5" accent6="accent6" hlink="hlink" folHlink="folHlink"/>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8669B6-8112-47BF-BE44-F5AEF9E6C70F}"/>
              </a:ext>
            </a:extLst>
          </p:cNvPr>
          <p:cNvSpPr>
            <a:spLocks noGrp="1"/>
          </p:cNvSpPr>
          <p:nvPr>
            <p:ph type="title"/>
          </p:nvPr>
        </p:nvSpPr>
        <p:spPr/>
        <p:txBody>
          <a:bodyPr/>
          <a:lstStyle/>
          <a:p>
            <a:r>
              <a:rPr lang="en-NZ" sz="4000" dirty="0"/>
              <a:t>Developing learning resources</a:t>
            </a:r>
          </a:p>
        </p:txBody>
      </p:sp>
      <p:sp>
        <p:nvSpPr>
          <p:cNvPr id="3" name="Content Placeholder 2">
            <a:extLst>
              <a:ext uri="{FF2B5EF4-FFF2-40B4-BE49-F238E27FC236}">
                <a16:creationId xmlns:a16="http://schemas.microsoft.com/office/drawing/2014/main" id="{32ABA104-4BD0-46F9-910B-BBA68C6046F2}"/>
              </a:ext>
            </a:extLst>
          </p:cNvPr>
          <p:cNvSpPr>
            <a:spLocks noGrp="1"/>
          </p:cNvSpPr>
          <p:nvPr>
            <p:ph idx="1"/>
          </p:nvPr>
        </p:nvSpPr>
        <p:spPr>
          <a:xfrm>
            <a:off x="457200" y="1747076"/>
            <a:ext cx="8229600" cy="3394075"/>
          </a:xfrm>
        </p:spPr>
        <p:txBody>
          <a:bodyPr/>
          <a:lstStyle/>
          <a:p>
            <a:r>
              <a:rPr lang="en-NZ" sz="2400" dirty="0"/>
              <a:t>Learning resources or teacher materials is a generic term used to describe the resources teachers use to deliver instruction. These resources can support student learning and increase student success. Ideally, teaching and learning resources will be tailored according to the level of learners and the purpose of sessions. </a:t>
            </a:r>
          </a:p>
          <a:p>
            <a:endParaRPr lang="en-NZ" dirty="0"/>
          </a:p>
        </p:txBody>
      </p:sp>
    </p:spTree>
    <p:extLst>
      <p:ext uri="{BB962C8B-B14F-4D97-AF65-F5344CB8AC3E}">
        <p14:creationId xmlns:p14="http://schemas.microsoft.com/office/powerpoint/2010/main" val="68199894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6F9A11-0B3D-4462-AFBA-65C1118E95CD}"/>
              </a:ext>
            </a:extLst>
          </p:cNvPr>
          <p:cNvSpPr>
            <a:spLocks noGrp="1"/>
          </p:cNvSpPr>
          <p:nvPr>
            <p:ph type="title"/>
          </p:nvPr>
        </p:nvSpPr>
        <p:spPr/>
        <p:txBody>
          <a:bodyPr/>
          <a:lstStyle/>
          <a:p>
            <a:r>
              <a:rPr lang="en-NZ" dirty="0"/>
              <a:t>Aligning materials</a:t>
            </a:r>
          </a:p>
        </p:txBody>
      </p:sp>
      <p:graphicFrame>
        <p:nvGraphicFramePr>
          <p:cNvPr id="4" name="Content Placeholder 3">
            <a:extLst>
              <a:ext uri="{FF2B5EF4-FFF2-40B4-BE49-F238E27FC236}">
                <a16:creationId xmlns:a16="http://schemas.microsoft.com/office/drawing/2014/main" id="{CBD41457-89DD-4724-9E8F-D85EC49FE4C0}"/>
              </a:ext>
            </a:extLst>
          </p:cNvPr>
          <p:cNvGraphicFramePr>
            <a:graphicFrameLocks noGrp="1"/>
          </p:cNvGraphicFramePr>
          <p:nvPr>
            <p:ph idx="1"/>
            <p:extLst>
              <p:ext uri="{D42A27DB-BD31-4B8C-83A1-F6EECF244321}">
                <p14:modId xmlns:p14="http://schemas.microsoft.com/office/powerpoint/2010/main" val="2172165129"/>
              </p:ext>
            </p:extLst>
          </p:nvPr>
        </p:nvGraphicFramePr>
        <p:xfrm>
          <a:off x="-363255" y="874472"/>
          <a:ext cx="10208713" cy="426902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70215085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8D70B121-56F4-4848-B38B-182089D909F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241173" y="240030"/>
            <a:ext cx="8661654" cy="4663440"/>
          </a:xfrm>
          <a:prstGeom prst="rect">
            <a:avLst/>
          </a:prstGeom>
          <a:solidFill>
            <a:schemeClr val="tx1">
              <a:alpha val="8000"/>
            </a:schemeClr>
          </a:solidFill>
          <a:ln w="127000" cap="sq" cmpd="thinThick">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30D9F25F-AC64-42EC-B99E-8672934CC7BC}"/>
              </a:ext>
            </a:extLst>
          </p:cNvPr>
          <p:cNvSpPr>
            <a:spLocks noGrp="1"/>
          </p:cNvSpPr>
          <p:nvPr>
            <p:ph type="title"/>
          </p:nvPr>
        </p:nvSpPr>
        <p:spPr>
          <a:xfrm>
            <a:off x="628650" y="722907"/>
            <a:ext cx="2620771" cy="3697685"/>
          </a:xfrm>
        </p:spPr>
        <p:txBody>
          <a:bodyPr>
            <a:normAutofit/>
          </a:bodyPr>
          <a:lstStyle/>
          <a:p>
            <a:pPr algn="r">
              <a:lnSpc>
                <a:spcPct val="90000"/>
              </a:lnSpc>
            </a:pPr>
            <a:r>
              <a:rPr lang="en-NZ" sz="3200" dirty="0">
                <a:solidFill>
                  <a:schemeClr val="accent1"/>
                </a:solidFill>
              </a:rPr>
              <a:t>Learning resources</a:t>
            </a:r>
          </a:p>
        </p:txBody>
      </p:sp>
      <p:cxnSp>
        <p:nvCxnSpPr>
          <p:cNvPr id="10" name="Straight Connector 9">
            <a:extLst>
              <a:ext uri="{FF2B5EF4-FFF2-40B4-BE49-F238E27FC236}">
                <a16:creationId xmlns:a16="http://schemas.microsoft.com/office/drawing/2014/main" id="{2D72A2C9-F3CA-4216-8BAD-FA4C970C3C4E}"/>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3490722" y="1543050"/>
            <a:ext cx="0" cy="2057400"/>
          </a:xfrm>
          <a:prstGeom prst="line">
            <a:avLst/>
          </a:prstGeom>
          <a:ln w="19050">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id="{CDFCFBFC-2CCD-4D86-AAEF-1504BEAF5E13}"/>
              </a:ext>
            </a:extLst>
          </p:cNvPr>
          <p:cNvSpPr>
            <a:spLocks noGrp="1"/>
          </p:cNvSpPr>
          <p:nvPr>
            <p:ph idx="1"/>
          </p:nvPr>
        </p:nvSpPr>
        <p:spPr>
          <a:xfrm>
            <a:off x="3732023" y="722907"/>
            <a:ext cx="4783327" cy="3697685"/>
          </a:xfrm>
        </p:spPr>
        <p:txBody>
          <a:bodyPr anchor="ctr">
            <a:normAutofit fontScale="55000" lnSpcReduction="20000"/>
          </a:bodyPr>
          <a:lstStyle/>
          <a:p>
            <a:pPr lvl="0"/>
            <a:r>
              <a:rPr lang="en-NZ" dirty="0"/>
              <a:t>Drawing from your own experience, or using your research skills, create a list of context-specific teaching and learning resources that can be used to reinforce the content that you teach.</a:t>
            </a:r>
          </a:p>
          <a:p>
            <a:pPr lvl="0"/>
            <a:r>
              <a:rPr lang="en-NZ" dirty="0"/>
              <a:t>Remember to focus on resources that your students can interact directly with.</a:t>
            </a:r>
          </a:p>
          <a:p>
            <a:pPr lvl="0"/>
            <a:r>
              <a:rPr lang="en-NZ" dirty="0"/>
              <a:t>Use </a:t>
            </a:r>
            <a:r>
              <a:rPr lang="en-NZ" b="1" dirty="0"/>
              <a:t>Template A: Teaching and Learning Resources</a:t>
            </a:r>
            <a:r>
              <a:rPr lang="en-NZ" dirty="0"/>
              <a:t> to record your ideas.</a:t>
            </a:r>
          </a:p>
          <a:p>
            <a:pPr lvl="0"/>
            <a:r>
              <a:rPr lang="en-NZ" dirty="0"/>
              <a:t>Choose one idea to develop further. Outline how and when it could be implemented and what the benefits would be.</a:t>
            </a:r>
          </a:p>
          <a:p>
            <a:pPr lvl="0"/>
            <a:r>
              <a:rPr lang="en-NZ" dirty="0"/>
              <a:t>Join the class discussion to share ideas.</a:t>
            </a:r>
          </a:p>
        </p:txBody>
      </p:sp>
    </p:spTree>
    <p:extLst>
      <p:ext uri="{BB962C8B-B14F-4D97-AF65-F5344CB8AC3E}">
        <p14:creationId xmlns:p14="http://schemas.microsoft.com/office/powerpoint/2010/main" val="189472878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8D70B121-56F4-4848-B38B-182089D909F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241173" y="240030"/>
            <a:ext cx="8661654" cy="4663440"/>
          </a:xfrm>
          <a:prstGeom prst="rect">
            <a:avLst/>
          </a:prstGeom>
          <a:solidFill>
            <a:schemeClr val="tx1">
              <a:alpha val="8000"/>
            </a:schemeClr>
          </a:solidFill>
          <a:ln w="127000" cap="sq" cmpd="thinThick">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30D9F25F-AC64-42EC-B99E-8672934CC7BC}"/>
              </a:ext>
            </a:extLst>
          </p:cNvPr>
          <p:cNvSpPr>
            <a:spLocks noGrp="1"/>
          </p:cNvSpPr>
          <p:nvPr>
            <p:ph type="title"/>
          </p:nvPr>
        </p:nvSpPr>
        <p:spPr>
          <a:xfrm>
            <a:off x="628650" y="722907"/>
            <a:ext cx="2620771" cy="3697685"/>
          </a:xfrm>
        </p:spPr>
        <p:txBody>
          <a:bodyPr>
            <a:normAutofit/>
          </a:bodyPr>
          <a:lstStyle/>
          <a:p>
            <a:pPr algn="r">
              <a:lnSpc>
                <a:spcPct val="90000"/>
              </a:lnSpc>
            </a:pPr>
            <a:r>
              <a:rPr lang="en-NZ" sz="3200" dirty="0">
                <a:solidFill>
                  <a:schemeClr val="accent1"/>
                </a:solidFill>
              </a:rPr>
              <a:t>Creating learning resources</a:t>
            </a:r>
          </a:p>
        </p:txBody>
      </p:sp>
      <p:cxnSp>
        <p:nvCxnSpPr>
          <p:cNvPr id="10" name="Straight Connector 9">
            <a:extLst>
              <a:ext uri="{FF2B5EF4-FFF2-40B4-BE49-F238E27FC236}">
                <a16:creationId xmlns:a16="http://schemas.microsoft.com/office/drawing/2014/main" id="{2D72A2C9-F3CA-4216-8BAD-FA4C970C3C4E}"/>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3490722" y="1543050"/>
            <a:ext cx="0" cy="2057400"/>
          </a:xfrm>
          <a:prstGeom prst="line">
            <a:avLst/>
          </a:prstGeom>
          <a:ln w="19050">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id="{CDFCFBFC-2CCD-4D86-AAEF-1504BEAF5E13}"/>
              </a:ext>
            </a:extLst>
          </p:cNvPr>
          <p:cNvSpPr>
            <a:spLocks noGrp="1"/>
          </p:cNvSpPr>
          <p:nvPr>
            <p:ph idx="1"/>
          </p:nvPr>
        </p:nvSpPr>
        <p:spPr>
          <a:xfrm>
            <a:off x="3732023" y="722907"/>
            <a:ext cx="4783327" cy="3697685"/>
          </a:xfrm>
        </p:spPr>
        <p:txBody>
          <a:bodyPr anchor="ctr">
            <a:normAutofit fontScale="55000" lnSpcReduction="20000"/>
          </a:bodyPr>
          <a:lstStyle/>
          <a:p>
            <a:pPr lvl="0"/>
            <a:r>
              <a:rPr lang="en-US" b="1" dirty="0"/>
              <a:t>Prior to class you should have read the following sections:</a:t>
            </a:r>
            <a:endParaRPr lang="en-NZ" dirty="0"/>
          </a:p>
          <a:p>
            <a:pPr lvl="1"/>
            <a:r>
              <a:rPr lang="en-US" i="1" dirty="0"/>
              <a:t>Tips for using teaching and learning resources </a:t>
            </a:r>
            <a:endParaRPr lang="en-NZ" i="1" dirty="0"/>
          </a:p>
          <a:p>
            <a:pPr lvl="1"/>
            <a:r>
              <a:rPr lang="en-US" i="1" dirty="0"/>
              <a:t>Seven-Step Process to Design Learning Materials</a:t>
            </a:r>
            <a:endParaRPr lang="en-NZ" i="1" dirty="0"/>
          </a:p>
          <a:p>
            <a:pPr lvl="1"/>
            <a:r>
              <a:rPr lang="en-US" i="1" dirty="0"/>
              <a:t>Adapting or Modifying Existing Materials</a:t>
            </a:r>
            <a:endParaRPr lang="en-NZ" i="1" dirty="0"/>
          </a:p>
          <a:p>
            <a:pPr lvl="1"/>
            <a:r>
              <a:rPr lang="en-US" i="1" dirty="0"/>
              <a:t>Checklist for Designing Your Own Game</a:t>
            </a:r>
            <a:endParaRPr lang="en-NZ" i="1" dirty="0"/>
          </a:p>
          <a:p>
            <a:pPr lvl="0"/>
            <a:r>
              <a:rPr lang="en-US" dirty="0"/>
              <a:t>In your groups create a learning resource using the resources currently available in the classroom. </a:t>
            </a:r>
            <a:endParaRPr lang="en-NZ" dirty="0"/>
          </a:p>
          <a:p>
            <a:pPr lvl="0"/>
            <a:r>
              <a:rPr lang="en-US" dirty="0"/>
              <a:t>Once completed you will rotate around the classroom to hear each group present their resource. </a:t>
            </a:r>
            <a:endParaRPr lang="en-NZ" dirty="0"/>
          </a:p>
        </p:txBody>
      </p:sp>
    </p:spTree>
    <p:extLst>
      <p:ext uri="{BB962C8B-B14F-4D97-AF65-F5344CB8AC3E}">
        <p14:creationId xmlns:p14="http://schemas.microsoft.com/office/powerpoint/2010/main" val="288320735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2539E3-AB63-4259-AEBF-62D7B603AA18}"/>
              </a:ext>
            </a:extLst>
          </p:cNvPr>
          <p:cNvSpPr>
            <a:spLocks noGrp="1"/>
          </p:cNvSpPr>
          <p:nvPr>
            <p:ph type="title"/>
          </p:nvPr>
        </p:nvSpPr>
        <p:spPr/>
        <p:txBody>
          <a:bodyPr/>
          <a:lstStyle/>
          <a:p>
            <a:r>
              <a:rPr lang="en-NZ" sz="3600" dirty="0"/>
              <a:t>Rich Learning Experiences</a:t>
            </a:r>
          </a:p>
        </p:txBody>
      </p:sp>
      <p:pic>
        <p:nvPicPr>
          <p:cNvPr id="4" name="Picture">
            <a:extLst>
              <a:ext uri="{FF2B5EF4-FFF2-40B4-BE49-F238E27FC236}">
                <a16:creationId xmlns:a16="http://schemas.microsoft.com/office/drawing/2014/main" id="{E9F55D6E-9E7C-42B4-A34A-694BF92CE319}"/>
              </a:ext>
            </a:extLst>
          </p:cNvPr>
          <p:cNvPicPr>
            <a:picLocks noGrp="1"/>
          </p:cNvPicPr>
          <p:nvPr>
            <p:ph idx="1"/>
          </p:nvPr>
        </p:nvPicPr>
        <p:blipFill rotWithShape="1">
          <a:blip r:embed="rId2">
            <a:extLst>
              <a:ext uri="{BEBA8EAE-BF5A-486C-A8C5-ECC9F3942E4B}">
                <a14:imgProps xmlns:a14="http://schemas.microsoft.com/office/drawing/2010/main">
                  <a14:imgLayer r:embed="rId3">
                    <a14:imgEffect>
                      <a14:sharpenSoften amount="50000"/>
                    </a14:imgEffect>
                  </a14:imgLayer>
                </a14:imgProps>
              </a:ext>
              <a:ext uri="{28A0092B-C50C-407E-A947-70E740481C1C}">
                <a14:useLocalDpi xmlns:a14="http://schemas.microsoft.com/office/drawing/2010/main" val="0"/>
              </a:ext>
            </a:extLst>
          </a:blip>
          <a:srcRect t="11263" b="6826"/>
          <a:stretch/>
        </p:blipFill>
        <p:spPr bwMode="auto">
          <a:xfrm>
            <a:off x="0" y="851769"/>
            <a:ext cx="9006213" cy="4291731"/>
          </a:xfrm>
          <a:prstGeom prst="rect">
            <a:avLst/>
          </a:prstGeom>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423701863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Wintec">
      <a:majorFont>
        <a:latin typeface="Arial Black"/>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_rels/item5.xml.rels><?xml version="1.0" encoding="UTF-8" standalone="yes"?>
<Relationships xmlns="http://schemas.openxmlformats.org/package/2006/relationships"><Relationship Id="rId1" Type="http://schemas.openxmlformats.org/officeDocument/2006/relationships/customXmlProps" Target="itemProps5.xml"/></Relationships>
</file>

<file path=customXml/item1.xml><?xml version="1.0" encoding="utf-8"?>
<?mso-contentType ?>
<SharedContentType xmlns="Microsoft.SharePoint.Taxonomy.ContentTypeSync" SourceId="320c34e5-3de5-4711-b8de-78f3088d3d03" ContentTypeId="0x0101" PreviousValue="false"/>
</file>

<file path=customXml/item2.xml><?xml version="1.0" encoding="utf-8"?>
<p:properties xmlns:p="http://schemas.microsoft.com/office/2006/metadata/properties" xmlns:xsi="http://www.w3.org/2001/XMLSchema-instance" xmlns:pc="http://schemas.microsoft.com/office/infopath/2007/PartnerControls">
  <documentManagement>
    <TaxCatchAll xmlns="f9234bc5-676d-41d9-98cb-eac5cd0817fe">
      <Value>1</Value>
    </TaxCatchAll>
    <e5907546988c4e8c9baabef7a7152e87 xmlns="f9234bc5-676d-41d9-98cb-eac5cd0817fe">
      <Terms xmlns="http://schemas.microsoft.com/office/infopath/2007/PartnerControls">
        <TermInfo xmlns="http://schemas.microsoft.com/office/infopath/2007/PartnerControls">
          <TermName xmlns="http://schemas.microsoft.com/office/infopath/2007/PartnerControls">Document</TermName>
          <TermId xmlns="http://schemas.microsoft.com/office/infopath/2007/PartnerControls">2bc295bf-0bf1-44d1-9b2a-e81c04385a3a</TermId>
        </TermInfo>
      </Terms>
    </e5907546988c4e8c9baabef7a7152e87>
    <ModifiedByJobTitle xmlns="F9234BC5-676D-41D9-98CB-EAC5CD0817FE"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2223C1E2F6BEE548834DBE54F9CF129F" ma:contentTypeVersion="31" ma:contentTypeDescription="Create a new document." ma:contentTypeScope="" ma:versionID="818484542933f3a0bfc24afe90f06fd1">
  <xsd:schema xmlns:xsd="http://www.w3.org/2001/XMLSchema" xmlns:xs="http://www.w3.org/2001/XMLSchema" xmlns:p="http://schemas.microsoft.com/office/2006/metadata/properties" xmlns:ns2="F9234BC5-676D-41D9-98CB-EAC5CD0817FE" xmlns:ns3="f9234bc5-676d-41d9-98cb-eac5cd0817fe" xmlns:ns4="5f38495e-07f6-4a32-8a89-75bd70548eac" xmlns:ns5="3d2f7b84-0b8c-49c0-b404-3407b37ad20a" targetNamespace="http://schemas.microsoft.com/office/2006/metadata/properties" ma:root="true" ma:fieldsID="7f2a9b9eaf312ea38a2d221628f312d2" ns2:_="" ns3:_="" ns4:_="" ns5:_="">
    <xsd:import namespace="F9234BC5-676D-41D9-98CB-EAC5CD0817FE"/>
    <xsd:import namespace="f9234bc5-676d-41d9-98cb-eac5cd0817fe"/>
    <xsd:import namespace="5f38495e-07f6-4a32-8a89-75bd70548eac"/>
    <xsd:import namespace="3d2f7b84-0b8c-49c0-b404-3407b37ad20a"/>
    <xsd:element name="properties">
      <xsd:complexType>
        <xsd:sequence>
          <xsd:element name="documentManagement">
            <xsd:complexType>
              <xsd:all>
                <xsd:element ref="ns2:ModifiedByJobTitle" minOccurs="0"/>
                <xsd:element ref="ns3:e5907546988c4e8c9baabef7a7152e87" minOccurs="0"/>
                <xsd:element ref="ns3:TaxCatchAll" minOccurs="0"/>
                <xsd:element ref="ns3:TaxCatchAllLabel" minOccurs="0"/>
                <xsd:element ref="ns4:SharedWithUsers" minOccurs="0"/>
                <xsd:element ref="ns4:SharingHintHash" minOccurs="0"/>
                <xsd:element ref="ns4:SharedWithDetails" minOccurs="0"/>
                <xsd:element ref="ns4:LastSharedByUser" minOccurs="0"/>
                <xsd:element ref="ns4:LastSharedByTime" minOccurs="0"/>
                <xsd:element ref="ns5:MediaServiceMetadata" minOccurs="0"/>
                <xsd:element ref="ns5:MediaServiceFastMetadata" minOccurs="0"/>
                <xsd:element ref="ns5:MediaServiceAutoTags" minOccurs="0"/>
                <xsd:element ref="ns5:MediaServiceDateTaken" minOccurs="0"/>
                <xsd:element ref="ns5:MediaServiceLocation" minOccurs="0"/>
                <xsd:element ref="ns5:MediaServiceOCR" minOccurs="0"/>
                <xsd:element ref="ns5:MediaServiceEventHashCode" minOccurs="0"/>
                <xsd:element ref="ns5:MediaServiceGenerationTim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9234BC5-676D-41D9-98CB-EAC5CD0817FE" elementFormDefault="qualified">
    <xsd:import namespace="http://schemas.microsoft.com/office/2006/documentManagement/types"/>
    <xsd:import namespace="http://schemas.microsoft.com/office/infopath/2007/PartnerControls"/>
    <xsd:element name="ModifiedByJobTitle" ma:index="8" nillable="true" ma:displayName="ModifiedByJobTitle" ma:internalName="ModifiedByJobTitle" ma:readOnly="false">
      <xsd:simpleType>
        <xsd:restriction base="dms:Text">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f9234bc5-676d-41d9-98cb-eac5cd0817fe" elementFormDefault="qualified">
    <xsd:import namespace="http://schemas.microsoft.com/office/2006/documentManagement/types"/>
    <xsd:import namespace="http://schemas.microsoft.com/office/infopath/2007/PartnerControls"/>
    <xsd:element name="e5907546988c4e8c9baabef7a7152e87" ma:index="9" nillable="true" ma:taxonomy="true" ma:internalName="e5907546988c4e8c9baabef7a7152e87" ma:taxonomyFieldName="Classified" ma:displayName="Classified" ma:readOnly="false" ma:default="1;#Document|2bc295bf-0bf1-44d1-9b2a-e81c04385a3a" ma:fieldId="{e5907546-988c-4e8c-9baa-bef7a7152e87}" ma:sspId="320c34e5-3de5-4711-b8de-78f3088d3d03" ma:termSetId="ec34cdfc-97bc-4c18-8bbe-bf211122e52c" ma:anchorId="00000000-0000-0000-0000-000000000000" ma:open="false" ma:isKeyword="false">
      <xsd:complexType>
        <xsd:sequence>
          <xsd:element ref="pc:Terms" minOccurs="0" maxOccurs="1"/>
        </xsd:sequence>
      </xsd:complexType>
    </xsd:element>
    <xsd:element name="TaxCatchAll" ma:index="10" nillable="true" ma:displayName="Taxonomy Catch All Column" ma:hidden="true" ma:list="{ad89f02a-c897-4dec-a134-c0ab831a102f}" ma:internalName="TaxCatchAll" ma:showField="CatchAllData" ma:web="5f38495e-07f6-4a32-8a89-75bd70548eac">
      <xsd:complexType>
        <xsd:complexContent>
          <xsd:extension base="dms:MultiChoiceLookup">
            <xsd:sequence>
              <xsd:element name="Value" type="dms:Lookup" maxOccurs="unbounded" minOccurs="0" nillable="true"/>
            </xsd:sequence>
          </xsd:extension>
        </xsd:complexContent>
      </xsd:complexType>
    </xsd:element>
    <xsd:element name="TaxCatchAllLabel" ma:index="11" nillable="true" ma:displayName="Taxonomy Catch All Column1" ma:hidden="true" ma:list="{ad89f02a-c897-4dec-a134-c0ab831a102f}" ma:internalName="TaxCatchAllLabel" ma:readOnly="true" ma:showField="CatchAllDataLabel" ma:web="5f38495e-07f6-4a32-8a89-75bd70548eac">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5f38495e-07f6-4a32-8a89-75bd70548eac" elementFormDefault="qualified">
    <xsd:import namespace="http://schemas.microsoft.com/office/2006/documentManagement/types"/>
    <xsd:import namespace="http://schemas.microsoft.com/office/infopath/2007/PartnerControls"/>
    <xsd:element name="SharedWithUsers" ma:index="13"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ingHintHash" ma:index="14" nillable="true" ma:displayName="Sharing Hint Hash" ma:internalName="SharingHintHash" ma:readOnly="true">
      <xsd:simpleType>
        <xsd:restriction base="dms:Text"/>
      </xsd:simpleType>
    </xsd:element>
    <xsd:element name="SharedWithDetails" ma:index="15" nillable="true" ma:displayName="Shared With Details" ma:description="" ma:internalName="SharedWithDetails" ma:readOnly="true">
      <xsd:simpleType>
        <xsd:restriction base="dms:Note">
          <xsd:maxLength value="255"/>
        </xsd:restriction>
      </xsd:simpleType>
    </xsd:element>
    <xsd:element name="LastSharedByUser" ma:index="16" nillable="true" ma:displayName="Last Shared By User" ma:description="" ma:internalName="LastSharedByUser" ma:readOnly="true">
      <xsd:simpleType>
        <xsd:restriction base="dms:Note">
          <xsd:maxLength value="255"/>
        </xsd:restriction>
      </xsd:simpleType>
    </xsd:element>
    <xsd:element name="LastSharedByTime" ma:index="17" nillable="true" ma:displayName="Last Shared By Time" ma:description="" ma:internalName="LastSharedByTime" ma:readOnly="true">
      <xsd:simpleType>
        <xsd:restriction base="dms:DateTime"/>
      </xsd:simpleType>
    </xsd:element>
  </xsd:schema>
  <xsd:schema xmlns:xsd="http://www.w3.org/2001/XMLSchema" xmlns:xs="http://www.w3.org/2001/XMLSchema" xmlns:dms="http://schemas.microsoft.com/office/2006/documentManagement/types" xmlns:pc="http://schemas.microsoft.com/office/infopath/2007/PartnerControls" targetNamespace="3d2f7b84-0b8c-49c0-b404-3407b37ad20a" elementFormDefault="qualified">
    <xsd:import namespace="http://schemas.microsoft.com/office/2006/documentManagement/types"/>
    <xsd:import namespace="http://schemas.microsoft.com/office/infopath/2007/PartnerControls"/>
    <xsd:element name="MediaServiceMetadata" ma:index="18" nillable="true" ma:displayName="MediaServiceMetadata" ma:description="" ma:hidden="true" ma:internalName="MediaServiceMetadata" ma:readOnly="true">
      <xsd:simpleType>
        <xsd:restriction base="dms:Note"/>
      </xsd:simpleType>
    </xsd:element>
    <xsd:element name="MediaServiceFastMetadata" ma:index="19" nillable="true" ma:displayName="MediaServiceFastMetadata" ma:description="" ma:hidden="true" ma:internalName="MediaServiceFastMetadata" ma:readOnly="true">
      <xsd:simpleType>
        <xsd:restriction base="dms:Note"/>
      </xsd:simpleType>
    </xsd:element>
    <xsd:element name="MediaServiceAutoTags" ma:index="20" nillable="true" ma:displayName="MediaServiceAutoTags" ma:description="" ma:internalName="MediaServiceAutoTags" ma:readOnly="true">
      <xsd:simpleType>
        <xsd:restriction base="dms:Text"/>
      </xsd:simpleType>
    </xsd:element>
    <xsd:element name="MediaServiceDateTaken" ma:index="21" nillable="true" ma:displayName="MediaServiceDateTaken" ma:description="" ma:hidden="true" ma:internalName="MediaServiceDateTaken" ma:readOnly="true">
      <xsd:simpleType>
        <xsd:restriction base="dms:Text"/>
      </xsd:simpleType>
    </xsd:element>
    <xsd:element name="MediaServiceLocation" ma:index="22" nillable="true" ma:displayName="MediaServiceLocation" ma:description="" ma:internalName="MediaServiceLocation" ma:readOnly="true">
      <xsd:simpleType>
        <xsd:restriction base="dms:Text"/>
      </xsd:simpleType>
    </xsd:element>
    <xsd:element name="MediaServiceOCR" ma:index="23" nillable="true" ma:displayName="MediaServiceOCR" ma:internalName="MediaServiceOCR" ma:readOnly="true">
      <xsd:simpleType>
        <xsd:restriction base="dms:Note">
          <xsd:maxLength value="255"/>
        </xsd:restriction>
      </xsd:simpleType>
    </xsd:element>
    <xsd:element name="MediaServiceEventHashCode" ma:index="24" nillable="true" ma:displayName="MediaServiceEventHashCode" ma:hidden="true" ma:internalName="MediaServiceEventHashCode" ma:readOnly="true">
      <xsd:simpleType>
        <xsd:restriction base="dms:Text"/>
      </xsd:simpleType>
    </xsd:element>
    <xsd:element name="MediaServiceGenerationTime" ma:index="25" nillable="true" ma:displayName="MediaServiceGenerationTime" ma:hidden="true" ma:internalName="MediaServiceGenerationTime"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4.xml><?xml version="1.0" encoding="utf-8"?>
<LongProperties xmlns="http://schemas.microsoft.com/office/2006/metadata/longProperties"/>
</file>

<file path=customXml/item5.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90BF4723-4D1B-4674-B428-BF03AA32162D}">
  <ds:schemaRefs>
    <ds:schemaRef ds:uri="Microsoft.SharePoint.Taxonomy.ContentTypeSync"/>
  </ds:schemaRefs>
</ds:datastoreItem>
</file>

<file path=customXml/itemProps2.xml><?xml version="1.0" encoding="utf-8"?>
<ds:datastoreItem xmlns:ds="http://schemas.openxmlformats.org/officeDocument/2006/customXml" ds:itemID="{4F34BAF1-CE45-4A14-91F8-62E6BAF9EB36}">
  <ds:schemaRefs>
    <ds:schemaRef ds:uri="3d2f7b84-0b8c-49c0-b404-3407b37ad20a"/>
    <ds:schemaRef ds:uri="http://purl.org/dc/terms/"/>
    <ds:schemaRef ds:uri="http://schemas.openxmlformats.org/package/2006/metadata/core-properties"/>
    <ds:schemaRef ds:uri="http://schemas.microsoft.com/office/2006/documentManagement/types"/>
    <ds:schemaRef ds:uri="http://purl.org/dc/dcmitype/"/>
    <ds:schemaRef ds:uri="5f38495e-07f6-4a32-8a89-75bd70548eac"/>
    <ds:schemaRef ds:uri="F9234BC5-676D-41D9-98CB-EAC5CD0817FE"/>
    <ds:schemaRef ds:uri="http://purl.org/dc/elements/1.1/"/>
    <ds:schemaRef ds:uri="http://schemas.microsoft.com/office/2006/metadata/properties"/>
    <ds:schemaRef ds:uri="http://schemas.microsoft.com/office/infopath/2007/PartnerControls"/>
    <ds:schemaRef ds:uri="f9234bc5-676d-41d9-98cb-eac5cd0817fe"/>
    <ds:schemaRef ds:uri="http://www.w3.org/XML/1998/namespace"/>
  </ds:schemaRefs>
</ds:datastoreItem>
</file>

<file path=customXml/itemProps3.xml><?xml version="1.0" encoding="utf-8"?>
<ds:datastoreItem xmlns:ds="http://schemas.openxmlformats.org/officeDocument/2006/customXml" ds:itemID="{A73BF60C-275A-4CFE-8486-8CE224879F8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F9234BC5-676D-41D9-98CB-EAC5CD0817FE"/>
    <ds:schemaRef ds:uri="f9234bc5-676d-41d9-98cb-eac5cd0817fe"/>
    <ds:schemaRef ds:uri="5f38495e-07f6-4a32-8a89-75bd70548eac"/>
    <ds:schemaRef ds:uri="3d2f7b84-0b8c-49c0-b404-3407b37ad20a"/>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4.xml><?xml version="1.0" encoding="utf-8"?>
<ds:datastoreItem xmlns:ds="http://schemas.openxmlformats.org/officeDocument/2006/customXml" ds:itemID="{85947DAE-98F3-4E63-91AB-63FBAD55F5A6}">
  <ds:schemaRefs>
    <ds:schemaRef ds:uri="http://schemas.microsoft.com/office/2006/metadata/longProperties"/>
  </ds:schemaRefs>
</ds:datastoreItem>
</file>

<file path=customXml/itemProps5.xml><?xml version="1.0" encoding="utf-8"?>
<ds:datastoreItem xmlns:ds="http://schemas.openxmlformats.org/officeDocument/2006/customXml" ds:itemID="{4A0F479F-80BA-42F7-A080-013BD42CE5F3}">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940</TotalTime>
  <Words>2318</Words>
  <Application>Microsoft Office PowerPoint</Application>
  <PresentationFormat>On-screen Show (16:9)</PresentationFormat>
  <Paragraphs>246</Paragraphs>
  <Slides>48</Slides>
  <Notes>2</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48</vt:i4>
      </vt:variant>
    </vt:vector>
  </HeadingPairs>
  <TitlesOfParts>
    <vt:vector size="55" baseType="lpstr">
      <vt:lpstr>ＭＳ Ｐゴシック</vt:lpstr>
      <vt:lpstr>Arial</vt:lpstr>
      <vt:lpstr>Arial Black</vt:lpstr>
      <vt:lpstr>Calibri</vt:lpstr>
      <vt:lpstr>Symbol</vt:lpstr>
      <vt:lpstr>Times New Roman</vt:lpstr>
      <vt:lpstr>Office Theme</vt:lpstr>
      <vt:lpstr>Day16 NZ-Sino 6-Week  Model Programme</vt:lpstr>
      <vt:lpstr>Warm-up</vt:lpstr>
      <vt:lpstr>Recap from last week</vt:lpstr>
      <vt:lpstr>Day plan</vt:lpstr>
      <vt:lpstr>Developing learning resources</vt:lpstr>
      <vt:lpstr>Aligning materials</vt:lpstr>
      <vt:lpstr>Learning resources</vt:lpstr>
      <vt:lpstr>Creating learning resources</vt:lpstr>
      <vt:lpstr>Rich Learning Experiences</vt:lpstr>
      <vt:lpstr>Rich Learning Experiences</vt:lpstr>
      <vt:lpstr>How much practice?</vt:lpstr>
      <vt:lpstr>How much practice</vt:lpstr>
      <vt:lpstr>What is social software?</vt:lpstr>
      <vt:lpstr>Benefits of social software</vt:lpstr>
      <vt:lpstr>Reviewing interactive technology</vt:lpstr>
      <vt:lpstr>Review of Day 16</vt:lpstr>
      <vt:lpstr>Day 17 NZ-Sino 6-Week  Model Programme</vt:lpstr>
      <vt:lpstr>Recap from Day 16</vt:lpstr>
      <vt:lpstr>Warm-up</vt:lpstr>
      <vt:lpstr>Overview of day 17</vt:lpstr>
      <vt:lpstr>Assessment strategies for large classes</vt:lpstr>
      <vt:lpstr>Pros and cons of group assessment</vt:lpstr>
      <vt:lpstr>Assessing small groups</vt:lpstr>
      <vt:lpstr>Assessing field based activities</vt:lpstr>
      <vt:lpstr>Using Rubrics</vt:lpstr>
      <vt:lpstr>Create a rubric </vt:lpstr>
      <vt:lpstr>Assessment for learning</vt:lpstr>
      <vt:lpstr>Formative and Summative</vt:lpstr>
      <vt:lpstr>Types of assessment</vt:lpstr>
      <vt:lpstr>Pros and cons of types of  assessment</vt:lpstr>
      <vt:lpstr>Constructive Alignment</vt:lpstr>
      <vt:lpstr>Constructive Alignment</vt:lpstr>
      <vt:lpstr>Review of Day 17</vt:lpstr>
      <vt:lpstr>Day 18 NZ-Sino 6-Week  Model Programme</vt:lpstr>
      <vt:lpstr>Recap from Day 17</vt:lpstr>
      <vt:lpstr>Warm-up</vt:lpstr>
      <vt:lpstr>Overview of day 18</vt:lpstr>
      <vt:lpstr>Assessment for Learning</vt:lpstr>
      <vt:lpstr>Assessment for learning – the process</vt:lpstr>
      <vt:lpstr>Feedback for learning</vt:lpstr>
      <vt:lpstr>Characteristics of rubrics</vt:lpstr>
      <vt:lpstr>Create a rubric for assessment</vt:lpstr>
      <vt:lpstr>Types of feedback</vt:lpstr>
      <vt:lpstr>Good practice for feedback</vt:lpstr>
      <vt:lpstr>Nicol’s good practice</vt:lpstr>
      <vt:lpstr>Key points for feedback</vt:lpstr>
      <vt:lpstr>Do’s and don’ts</vt:lpstr>
      <vt:lpstr>Review of Day 18</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Session 1 NZ-Sino 6 Week  Model Programme</dc:title>
  <dc:creator>Adie Haultain</dc:creator>
  <cp:lastModifiedBy>Adie Haultain</cp:lastModifiedBy>
  <cp:revision>1</cp:revision>
  <dcterms:created xsi:type="dcterms:W3CDTF">2019-04-30T01:21:29Z</dcterms:created>
  <dcterms:modified xsi:type="dcterms:W3CDTF">2019-05-12T21:14:57Z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lassified">
    <vt:lpwstr>1;#Document|2bc295bf-0bf1-44d1-9b2a-e81c04385a3a</vt:lpwstr>
  </property>
  <property fmtid="{D5CDD505-2E9C-101B-9397-08002B2CF9AE}" pid="3" name="ContentTypeId">
    <vt:lpwstr>0x0101002223C1E2F6BEE548834DBE54F9CF129F</vt:lpwstr>
  </property>
</Properties>
</file>